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1"/>
  </p:notesMasterIdLst>
  <p:sldIdLst>
    <p:sldId id="287" r:id="rId2"/>
    <p:sldId id="288" r:id="rId3"/>
    <p:sldId id="258" r:id="rId4"/>
    <p:sldId id="316" r:id="rId5"/>
    <p:sldId id="314" r:id="rId6"/>
    <p:sldId id="257" r:id="rId7"/>
    <p:sldId id="318" r:id="rId8"/>
    <p:sldId id="333" r:id="rId9"/>
    <p:sldId id="332" r:id="rId10"/>
    <p:sldId id="290" r:id="rId11"/>
    <p:sldId id="291" r:id="rId12"/>
    <p:sldId id="292" r:id="rId13"/>
    <p:sldId id="294" r:id="rId14"/>
    <p:sldId id="321" r:id="rId15"/>
    <p:sldId id="295" r:id="rId16"/>
    <p:sldId id="304" r:id="rId17"/>
    <p:sldId id="330" r:id="rId18"/>
    <p:sldId id="307" r:id="rId19"/>
    <p:sldId id="308" r:id="rId20"/>
    <p:sldId id="327" r:id="rId21"/>
    <p:sldId id="328" r:id="rId22"/>
    <p:sldId id="329" r:id="rId23"/>
    <p:sldId id="310" r:id="rId24"/>
    <p:sldId id="309" r:id="rId25"/>
    <p:sldId id="311" r:id="rId26"/>
    <p:sldId id="312" r:id="rId27"/>
    <p:sldId id="302" r:id="rId28"/>
    <p:sldId id="315" r:id="rId29"/>
    <p:sldId id="313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Fira Sans Extra Condensed Medium" panose="020B0604020202020204" charset="0"/>
      <p:regular r:id="rId37"/>
      <p:bold r:id="rId38"/>
      <p:italic r:id="rId39"/>
      <p:boldItalic r:id="rId40"/>
    </p:embeddedFont>
    <p:embeddedFont>
      <p:font typeface="Josefin Sans" panose="020B0604020202020204" charset="0"/>
      <p:regular r:id="rId41"/>
      <p:bold r:id="rId42"/>
      <p:italic r:id="rId43"/>
      <p:boldItalic r:id="rId44"/>
    </p:embeddedFont>
    <p:embeddedFont>
      <p:font typeface="Josefin Sans Thin" panose="020B0604020202020204" charset="0"/>
      <p:regular r:id="rId45"/>
      <p:bold r:id="rId46"/>
      <p:italic r:id="rId47"/>
      <p:boldItalic r:id="rId48"/>
    </p:embeddedFont>
    <p:embeddedFont>
      <p:font typeface="Josefin Slab" panose="020B0604020202020204" charset="0"/>
      <p:regular r:id="rId49"/>
      <p:bold r:id="rId50"/>
      <p:italic r:id="rId51"/>
      <p:boldItalic r:id="rId52"/>
    </p:embeddedFont>
    <p:embeddedFont>
      <p:font typeface="Josefin Slab SemiBold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964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O BARBANTI" initials="FB" lastIdx="1" clrIdx="0">
    <p:extLst>
      <p:ext uri="{19B8F6BF-5375-455C-9EA6-DF929625EA0E}">
        <p15:presenceInfo xmlns:p15="http://schemas.microsoft.com/office/powerpoint/2012/main" userId="FRANCESCO BARBAN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F00"/>
    <a:srgbClr val="000000"/>
    <a:srgbClr val="99CDD5"/>
    <a:srgbClr val="F2FCFF"/>
    <a:srgbClr val="C0AB91"/>
    <a:srgbClr val="FFD115"/>
    <a:srgbClr val="5CD6B3"/>
    <a:srgbClr val="E34B4C"/>
    <a:srgbClr val="E34321"/>
    <a:srgbClr val="530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21" autoAdjust="0"/>
  </p:normalViewPr>
  <p:slideViewPr>
    <p:cSldViewPr snapToGrid="0">
      <p:cViewPr varScale="1">
        <p:scale>
          <a:sx n="87" d="100"/>
          <a:sy n="87" d="100"/>
        </p:scale>
        <p:origin x="1330" y="72"/>
      </p:cViewPr>
      <p:guideLst>
        <p:guide pos="2880"/>
        <p:guide orient="horz" pos="9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font" Target="fonts/font25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Cartel1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size">
        <cx:f>Foglio1!$H$4:$H$5</cx:f>
        <cx:lvl ptCount="2" formatCode="Standard">
          <cx:pt idx="0">90</cx:pt>
          <cx:pt idx="1">10</cx:pt>
        </cx:lvl>
      </cx:numDim>
    </cx:data>
  </cx:chartData>
  <cx:chart>
    <cx:title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it-IT" sz="14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title>
    <cx:plotArea>
      <cx:plotAreaRegion>
        <cx:series layoutId="sunburst" uniqueId="{2637553C-0732-4572-9FDE-75A25A222F84}">
          <cx:dataId val="0"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8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9498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0560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5470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64156046e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64156046e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5053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7952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201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6e9a21c8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6e9a21c8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689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9115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2831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0629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2071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7554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0490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5589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2897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6e9a21c8b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6e9a21c8b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9671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6e9a21c8b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6e9a21c8b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7576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2717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38118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3294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570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802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329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946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59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>
              <a:alpha val="296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0150" y="2020088"/>
            <a:ext cx="8183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Josefin Sans"/>
              <a:buNone/>
              <a:defRPr sz="36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243850" y="2379913"/>
            <a:ext cx="46563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 SemiBold"/>
              <a:buNone/>
              <a:defRPr sz="1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 sz="14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 sz="14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 sz="14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 sz="14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 sz="14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 sz="14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 sz="14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"/>
              <a:buNone/>
              <a:defRPr sz="14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21790" y="-9925"/>
            <a:ext cx="1299900" cy="518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602214" y="87012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602213" y="1285173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602224" y="52063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 idx="3"/>
          </p:nvPr>
        </p:nvSpPr>
        <p:spPr>
          <a:xfrm>
            <a:off x="4899589" y="86672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4"/>
          </p:nvPr>
        </p:nvSpPr>
        <p:spPr>
          <a:xfrm>
            <a:off x="4899584" y="1279883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5" hasCustomPrompt="1"/>
          </p:nvPr>
        </p:nvSpPr>
        <p:spPr>
          <a:xfrm>
            <a:off x="4899599" y="517237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 idx="6"/>
          </p:nvPr>
        </p:nvSpPr>
        <p:spPr>
          <a:xfrm>
            <a:off x="2602214" y="391842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7"/>
          </p:nvPr>
        </p:nvSpPr>
        <p:spPr>
          <a:xfrm>
            <a:off x="2602213" y="4331573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8" hasCustomPrompt="1"/>
          </p:nvPr>
        </p:nvSpPr>
        <p:spPr>
          <a:xfrm>
            <a:off x="2602224" y="3568922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 idx="9"/>
          </p:nvPr>
        </p:nvSpPr>
        <p:spPr>
          <a:xfrm>
            <a:off x="4899589" y="3918425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200">
                <a:solidFill>
                  <a:srgbClr val="29777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200">
                <a:solidFill>
                  <a:srgbClr val="29777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200">
                <a:solidFill>
                  <a:srgbClr val="29777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200">
                <a:solidFill>
                  <a:srgbClr val="29777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200">
                <a:solidFill>
                  <a:srgbClr val="29777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200">
                <a:solidFill>
                  <a:srgbClr val="29777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200">
                <a:solidFill>
                  <a:srgbClr val="29777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97775"/>
              </a:buClr>
              <a:buSzPts val="1200"/>
              <a:buNone/>
              <a:defRPr sz="1200">
                <a:solidFill>
                  <a:srgbClr val="297775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3"/>
          </p:nvPr>
        </p:nvSpPr>
        <p:spPr>
          <a:xfrm>
            <a:off x="4899588" y="4333473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14" hasCustomPrompt="1"/>
          </p:nvPr>
        </p:nvSpPr>
        <p:spPr>
          <a:xfrm>
            <a:off x="4899599" y="356893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/>
          <p:nvPr/>
        </p:nvSpPr>
        <p:spPr>
          <a:xfrm>
            <a:off x="219000" y="1953395"/>
            <a:ext cx="8706000" cy="12384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0" y="2063077"/>
            <a:ext cx="9144000" cy="997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7220630" y="0"/>
            <a:ext cx="1299900" cy="81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15"/>
          </p:nvPr>
        </p:nvSpPr>
        <p:spPr>
          <a:xfrm>
            <a:off x="5569480" y="129625"/>
            <a:ext cx="2866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5">
    <p:bg>
      <p:bgPr>
        <a:solidFill>
          <a:schemeClr val="dk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788150" y="751850"/>
            <a:ext cx="3867300" cy="3643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5155260" y="822700"/>
            <a:ext cx="30909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5115400" y="2760425"/>
            <a:ext cx="31305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928100" y="618350"/>
            <a:ext cx="3597000" cy="390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7220630" y="0"/>
            <a:ext cx="1299900" cy="81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 idx="2"/>
          </p:nvPr>
        </p:nvSpPr>
        <p:spPr>
          <a:xfrm>
            <a:off x="5569480" y="129625"/>
            <a:ext cx="2866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bg>
      <p:bgPr>
        <a:solidFill>
          <a:schemeClr val="dk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0"/>
            <a:ext cx="9144000" cy="104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0" y="4098000"/>
            <a:ext cx="9144000" cy="104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829350" y="1479089"/>
            <a:ext cx="7485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5"/>
          <p:cNvCxnSpPr/>
          <p:nvPr/>
        </p:nvCxnSpPr>
        <p:spPr>
          <a:xfrm>
            <a:off x="829350" y="3650700"/>
            <a:ext cx="7485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5"/>
          <p:cNvSpPr txBox="1">
            <a:spLocks noGrp="1"/>
          </p:cNvSpPr>
          <p:nvPr>
            <p:ph type="ctrTitle"/>
          </p:nvPr>
        </p:nvSpPr>
        <p:spPr>
          <a:xfrm>
            <a:off x="4785150" y="2783311"/>
            <a:ext cx="1623000" cy="7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2396925" y="2334500"/>
            <a:ext cx="4224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lab SemiBold"/>
              <a:buNone/>
              <a:defRPr sz="1400"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7220630" y="0"/>
            <a:ext cx="1299900" cy="81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ctrTitle" idx="2"/>
          </p:nvPr>
        </p:nvSpPr>
        <p:spPr>
          <a:xfrm>
            <a:off x="5569480" y="129625"/>
            <a:ext cx="2866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ONLY_2_1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>
            <a:off x="6101583" y="1133150"/>
            <a:ext cx="1407000" cy="4012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1764800" y="1133150"/>
            <a:ext cx="1407000" cy="4012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3704725" y="133500"/>
            <a:ext cx="1734600" cy="3643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530392" y="2638725"/>
            <a:ext cx="2055300" cy="22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3548189" y="2638863"/>
            <a:ext cx="2055300" cy="223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6558918" y="2638787"/>
            <a:ext cx="2055300" cy="223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ubTitle" idx="1"/>
          </p:nvPr>
        </p:nvSpPr>
        <p:spPr>
          <a:xfrm>
            <a:off x="649092" y="35081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ctrTitle"/>
          </p:nvPr>
        </p:nvSpPr>
        <p:spPr>
          <a:xfrm>
            <a:off x="248442" y="32698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ubTitle" idx="2"/>
          </p:nvPr>
        </p:nvSpPr>
        <p:spPr>
          <a:xfrm>
            <a:off x="6677568" y="35081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ctrTitle" idx="3"/>
          </p:nvPr>
        </p:nvSpPr>
        <p:spPr>
          <a:xfrm>
            <a:off x="6276918" y="32698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ubTitle" idx="4"/>
          </p:nvPr>
        </p:nvSpPr>
        <p:spPr>
          <a:xfrm>
            <a:off x="3666842" y="35081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ctrTitle" idx="5"/>
          </p:nvPr>
        </p:nvSpPr>
        <p:spPr>
          <a:xfrm>
            <a:off x="3266192" y="326981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7220630" y="0"/>
            <a:ext cx="1299900" cy="81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ctrTitle" idx="6"/>
          </p:nvPr>
        </p:nvSpPr>
        <p:spPr>
          <a:xfrm>
            <a:off x="5569480" y="129625"/>
            <a:ext cx="2866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6_1_1"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7220630" y="0"/>
            <a:ext cx="1299900" cy="81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ctrTitle"/>
          </p:nvPr>
        </p:nvSpPr>
        <p:spPr>
          <a:xfrm>
            <a:off x="5569480" y="129625"/>
            <a:ext cx="2866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2"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rgbClr val="338987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rgbClr val="338987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rgbClr val="338987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rgbClr val="338987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rgbClr val="338987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rgbClr val="338987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rgbClr val="338987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rgbClr val="338987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/>
          <p:nvPr/>
        </p:nvSpPr>
        <p:spPr>
          <a:xfrm>
            <a:off x="7220630" y="0"/>
            <a:ext cx="1299900" cy="81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ctrTitle"/>
          </p:nvPr>
        </p:nvSpPr>
        <p:spPr>
          <a:xfrm>
            <a:off x="5569480" y="129625"/>
            <a:ext cx="28668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r" rtl="0">
              <a:buNone/>
              <a:defRPr sz="11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 type="blank">
  <p:cSld name="BLANK"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SemiBold"/>
              <a:buChar char="●"/>
              <a:defRPr sz="120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SemiBold"/>
              <a:buChar char="○"/>
              <a:defRPr sz="120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SemiBold"/>
              <a:buChar char="■"/>
              <a:defRPr sz="120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SemiBold"/>
              <a:buChar char="●"/>
              <a:defRPr sz="120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SemiBold"/>
              <a:buChar char="○"/>
              <a:defRPr sz="120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SemiBold"/>
              <a:buChar char="■"/>
              <a:defRPr sz="120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SemiBold"/>
              <a:buChar char="●"/>
              <a:defRPr sz="120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lab SemiBold"/>
              <a:buChar char="○"/>
              <a:defRPr sz="120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Josefin Slab SemiBold"/>
              <a:buChar char="■"/>
              <a:defRPr sz="120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svg"/><Relationship Id="rId9" Type="http://schemas.microsoft.com/office/2014/relationships/chartEx" Target="../charts/chartEx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41B209-45EE-4F0D-A144-B73C854EE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23546" y="784219"/>
            <a:ext cx="8183700" cy="463500"/>
          </a:xfrm>
        </p:spPr>
        <p:txBody>
          <a:bodyPr/>
          <a:lstStyle/>
          <a:p>
            <a:r>
              <a:rPr lang="it-IT" sz="2400" b="0" dirty="0">
                <a:latin typeface="Josefin Slab" panose="020B0604020202020204" charset="0"/>
                <a:cs typeface="Calibri" panose="020F0502020204030204" pitchFamily="34" charset="0"/>
              </a:rPr>
              <a:t>Università degli studi di Modena e Reggio Emilia</a:t>
            </a:r>
            <a:br>
              <a:rPr lang="it-IT" sz="3600" b="0" dirty="0">
                <a:latin typeface="Josefin Slab" panose="020B0604020202020204" charset="0"/>
                <a:cs typeface="Calibri" panose="020F0502020204030204" pitchFamily="34" charset="0"/>
              </a:rPr>
            </a:br>
            <a:r>
              <a:rPr lang="it-IT" sz="1600" b="0" dirty="0">
                <a:latin typeface="Josefin Slab" panose="020B0604020202020204" charset="0"/>
              </a:rPr>
              <a:t>Dipartimento di Scienze Matematiche, Fisiche e Informatiche </a:t>
            </a:r>
            <a:br>
              <a:rPr lang="it-IT" sz="1600" b="0" dirty="0">
                <a:latin typeface="Josefin Slab" panose="020B0604020202020204" charset="0"/>
              </a:rPr>
            </a:br>
            <a:r>
              <a:rPr lang="it-IT" sz="1600" b="0" dirty="0">
                <a:latin typeface="Josefin Slab" panose="020B0604020202020204" charset="0"/>
              </a:rPr>
              <a:t>Corso di Laurea in Informatica </a:t>
            </a:r>
            <a:endParaRPr lang="it-IT" sz="1800" b="0" dirty="0">
              <a:latin typeface="Josefin Slab" panose="020B060402020202020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365578-CFC7-484C-A84D-24FCEB973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319" y="1860765"/>
            <a:ext cx="6479382" cy="321900"/>
          </a:xfrm>
        </p:spPr>
        <p:txBody>
          <a:bodyPr/>
          <a:lstStyle/>
          <a:p>
            <a:r>
              <a:rPr lang="it-IT" sz="2000" b="1" i="0" dirty="0">
                <a:solidFill>
                  <a:srgbClr val="002060"/>
                </a:solidFill>
                <a:effectLst/>
                <a:latin typeface="Josefin Slab" panose="020B0604020202020204" charset="0"/>
              </a:rPr>
              <a:t>Progetto e sviluppo di un'applicazione Big Data per la gestione e l'analisi dei dati provenienti da Modena Automotive Smart Area ​</a:t>
            </a:r>
            <a:endParaRPr lang="it-IT" sz="2000" b="1" dirty="0">
              <a:solidFill>
                <a:srgbClr val="002060"/>
              </a:solidFill>
              <a:latin typeface="Josefin Slab" panose="020B060402020202020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189CAE-4F9C-451D-A701-3C43CEEAD31E}"/>
              </a:ext>
            </a:extLst>
          </p:cNvPr>
          <p:cNvSpPr txBox="1"/>
          <p:nvPr/>
        </p:nvSpPr>
        <p:spPr>
          <a:xfrm>
            <a:off x="557212" y="3499171"/>
            <a:ext cx="16241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5B0F00"/>
                </a:solidFill>
                <a:latin typeface="Josefin Slab" panose="020B0604020202020204" charset="0"/>
              </a:rPr>
              <a:t>RELATORI</a:t>
            </a:r>
          </a:p>
          <a:p>
            <a:r>
              <a:rPr lang="it-IT" dirty="0">
                <a:solidFill>
                  <a:srgbClr val="5B0F00"/>
                </a:solidFill>
                <a:latin typeface="Josefin Slab" panose="020B0604020202020204" charset="0"/>
              </a:rPr>
              <a:t>Riccardo </a:t>
            </a:r>
            <a:r>
              <a:rPr lang="it-IT" dirty="0" err="1">
                <a:solidFill>
                  <a:srgbClr val="5B0F00"/>
                </a:solidFill>
                <a:latin typeface="Josefin Slab" panose="020B0604020202020204" charset="0"/>
              </a:rPr>
              <a:t>Martoglia</a:t>
            </a:r>
            <a:endParaRPr lang="it-IT" dirty="0">
              <a:solidFill>
                <a:srgbClr val="5B0F00"/>
              </a:solidFill>
              <a:latin typeface="Josefin Slab" panose="020B0604020202020204" charset="0"/>
            </a:endParaRPr>
          </a:p>
          <a:p>
            <a:r>
              <a:rPr lang="it-IT" dirty="0">
                <a:solidFill>
                  <a:srgbClr val="5B0F00"/>
                </a:solidFill>
                <a:latin typeface="Josefin Slab" panose="020B0604020202020204" charset="0"/>
              </a:rPr>
              <a:t>Roberto Cavicchioli</a:t>
            </a: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4492C97-DAEE-41EC-A279-D596E1A95A64}"/>
              </a:ext>
            </a:extLst>
          </p:cNvPr>
          <p:cNvSpPr txBox="1"/>
          <p:nvPr/>
        </p:nvSpPr>
        <p:spPr>
          <a:xfrm>
            <a:off x="5104213" y="3499171"/>
            <a:ext cx="48327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5B0F00"/>
                </a:solidFill>
                <a:latin typeface="Josefin Slab" panose="020B0604020202020204" charset="0"/>
              </a:rPr>
              <a:t>CANDIDATO</a:t>
            </a:r>
          </a:p>
          <a:p>
            <a:r>
              <a:rPr lang="it-IT" dirty="0">
                <a:solidFill>
                  <a:srgbClr val="5B0F00"/>
                </a:solidFill>
                <a:latin typeface="Josefin Slab" panose="020B0604020202020204" charset="0"/>
              </a:rPr>
              <a:t>Francesco Barbanti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000F673-205D-430E-B9D7-279F3263367D}"/>
              </a:ext>
            </a:extLst>
          </p:cNvPr>
          <p:cNvSpPr txBox="1"/>
          <p:nvPr/>
        </p:nvSpPr>
        <p:spPr>
          <a:xfrm>
            <a:off x="2392971" y="4533509"/>
            <a:ext cx="52292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Josefin Slab" panose="020B0604020202020204" charset="0"/>
              </a:rPr>
              <a:t>Anno </a:t>
            </a:r>
            <a:r>
              <a:rPr lang="it-IT">
                <a:latin typeface="Josefin Slab" panose="020B0604020202020204" charset="0"/>
              </a:rPr>
              <a:t>accademico 2019/2020</a:t>
            </a:r>
            <a:endParaRPr lang="it-IT" dirty="0">
              <a:latin typeface="Josefin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7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E563FE5E-B7CD-4E86-B8A2-D497213D06F0}"/>
              </a:ext>
            </a:extLst>
          </p:cNvPr>
          <p:cNvSpPr txBox="1"/>
          <p:nvPr/>
        </p:nvSpPr>
        <p:spPr>
          <a:xfrm>
            <a:off x="936887" y="3270250"/>
            <a:ext cx="34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800" dirty="0">
              <a:solidFill>
                <a:schemeClr val="accent1">
                  <a:lumMod val="10000"/>
                </a:schemeClr>
              </a:solidFill>
              <a:latin typeface="Josefin Sans" panose="020B0604020202020204" charset="0"/>
            </a:endParaRPr>
          </a:p>
        </p:txBody>
      </p:sp>
      <p:sp>
        <p:nvSpPr>
          <p:cNvPr id="62" name="Titolo 61">
            <a:extLst>
              <a:ext uri="{FF2B5EF4-FFF2-40B4-BE49-F238E27FC236}">
                <a16:creationId xmlns:a16="http://schemas.microsoft.com/office/drawing/2014/main" id="{F142EE3F-DE06-450E-893C-51CCC01631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it-IT" sz="1600" dirty="0">
                <a:solidFill>
                  <a:schemeClr val="accent1">
                    <a:lumMod val="10000"/>
                  </a:schemeClr>
                </a:solidFill>
                <a:latin typeface="Josefin Sans" panose="020B0604020202020204" charset="0"/>
              </a:rPr>
            </a:br>
            <a:endParaRPr lang="it-IT" dirty="0"/>
          </a:p>
        </p:txBody>
      </p:sp>
      <p:sp>
        <p:nvSpPr>
          <p:cNvPr id="9" name="Google Shape;143;p17">
            <a:extLst>
              <a:ext uri="{FF2B5EF4-FFF2-40B4-BE49-F238E27FC236}">
                <a16:creationId xmlns:a16="http://schemas.microsoft.com/office/drawing/2014/main" id="{C7123BF5-3AA3-437F-BB65-5E680AA983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/>
              <a:t>10</a:t>
            </a:fld>
            <a:endParaRPr sz="800" dirty="0"/>
          </a:p>
        </p:txBody>
      </p:sp>
      <p:sp>
        <p:nvSpPr>
          <p:cNvPr id="67" name="Sottotitolo 66">
            <a:extLst>
              <a:ext uri="{FF2B5EF4-FFF2-40B4-BE49-F238E27FC236}">
                <a16:creationId xmlns:a16="http://schemas.microsoft.com/office/drawing/2014/main" id="{004E68D5-F973-4698-BA6F-E220039E93A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36887" y="1730057"/>
            <a:ext cx="5973763" cy="1988185"/>
          </a:xfrm>
        </p:spPr>
        <p:txBody>
          <a:bodyPr/>
          <a:lstStyle/>
          <a:p>
            <a:pPr algn="l"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sz="2100" dirty="0">
                <a:solidFill>
                  <a:srgbClr val="002632"/>
                </a:solidFill>
                <a:latin typeface="Josefin Sans" panose="020B0604020202020204" charset="0"/>
              </a:rPr>
              <a:t>Mantenimento dello stream </a:t>
            </a:r>
            <a:r>
              <a:rPr lang="it-IT" sz="2100" dirty="0" err="1">
                <a:solidFill>
                  <a:srgbClr val="002632"/>
                </a:solidFill>
                <a:latin typeface="Josefin Sans" panose="020B0604020202020204" charset="0"/>
              </a:rPr>
              <a:t>raw</a:t>
            </a:r>
            <a:endParaRPr lang="it-IT" sz="2100" dirty="0">
              <a:solidFill>
                <a:srgbClr val="002632"/>
              </a:solidFill>
              <a:latin typeface="Josefin Sans" panose="020B0604020202020204" charset="0"/>
            </a:endParaRPr>
          </a:p>
          <a:p>
            <a:pPr algn="l"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sz="2100" dirty="0">
                <a:solidFill>
                  <a:schemeClr val="accent1">
                    <a:lumMod val="10000"/>
                  </a:schemeClr>
                </a:solidFill>
                <a:latin typeface="Josefin Sans" panose="020B0604020202020204" charset="0"/>
              </a:rPr>
              <a:t>Implementazione di un reverse </a:t>
            </a:r>
            <a:r>
              <a:rPr lang="it-IT" sz="2100" dirty="0" err="1">
                <a:solidFill>
                  <a:schemeClr val="accent1">
                    <a:lumMod val="10000"/>
                  </a:schemeClr>
                </a:solidFill>
                <a:latin typeface="Josefin Sans" panose="020B0604020202020204" charset="0"/>
              </a:rPr>
              <a:t>geocoder</a:t>
            </a:r>
            <a:endParaRPr lang="it-IT" sz="2100" dirty="0">
              <a:solidFill>
                <a:schemeClr val="accent1">
                  <a:lumMod val="10000"/>
                </a:schemeClr>
              </a:solidFill>
              <a:latin typeface="Josefin Sans" panose="020B0604020202020204" charset="0"/>
            </a:endParaRPr>
          </a:p>
          <a:p>
            <a:pPr algn="l"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sz="2100" dirty="0">
                <a:solidFill>
                  <a:schemeClr val="accent1">
                    <a:lumMod val="10000"/>
                  </a:schemeClr>
                </a:solidFill>
                <a:latin typeface="Josefin Sans" panose="020B0604020202020204" charset="0"/>
              </a:rPr>
              <a:t>Progettazione di un modello di aggregazione gerarchica temporale dei dati</a:t>
            </a:r>
            <a:endParaRPr lang="it-IT" sz="2100" dirty="0">
              <a:latin typeface="Josefin Sans" panose="020B0604020202020204" charset="0"/>
            </a:endParaRPr>
          </a:p>
          <a:p>
            <a:pPr algn="l"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</a:pPr>
            <a:r>
              <a:rPr lang="it-IT" sz="2100" dirty="0">
                <a:solidFill>
                  <a:schemeClr val="accent1">
                    <a:lumMod val="10000"/>
                  </a:schemeClr>
                </a:solidFill>
                <a:latin typeface="Josefin Sans" panose="020B0604020202020204" charset="0"/>
              </a:rPr>
              <a:t>Visualizzatore del traffico</a:t>
            </a:r>
          </a:p>
          <a:p>
            <a:pPr marL="152400" indent="0" algn="l">
              <a:buNone/>
            </a:pPr>
            <a:br>
              <a:rPr lang="it-IT" sz="1400" dirty="0">
                <a:solidFill>
                  <a:schemeClr val="bg1"/>
                </a:solidFill>
                <a:latin typeface="Josefin Sans" panose="020B0604020202020204" charset="0"/>
              </a:rPr>
            </a:br>
            <a:endParaRPr lang="it-IT" dirty="0"/>
          </a:p>
        </p:txBody>
      </p:sp>
      <p:sp>
        <p:nvSpPr>
          <p:cNvPr id="77" name="Rettangolo 76">
            <a:extLst>
              <a:ext uri="{FF2B5EF4-FFF2-40B4-BE49-F238E27FC236}">
                <a16:creationId xmlns:a16="http://schemas.microsoft.com/office/drawing/2014/main" id="{75354E7B-B04E-42D6-9702-41E04AD0851A}"/>
              </a:ext>
            </a:extLst>
          </p:cNvPr>
          <p:cNvSpPr/>
          <p:nvPr/>
        </p:nvSpPr>
        <p:spPr>
          <a:xfrm>
            <a:off x="0" y="0"/>
            <a:ext cx="9144000" cy="10577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F04F8E-8300-466B-B5BC-BEC7BD62F9AC}"/>
              </a:ext>
            </a:extLst>
          </p:cNvPr>
          <p:cNvSpPr txBox="1"/>
          <p:nvPr/>
        </p:nvSpPr>
        <p:spPr>
          <a:xfrm>
            <a:off x="936887" y="22633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800" b="1" dirty="0">
                <a:solidFill>
                  <a:srgbClr val="5B0F00"/>
                </a:solidFill>
                <a:latin typeface="Josefin Sans" panose="020B0604020202020204" charset="0"/>
              </a:rPr>
              <a:t>ESIGENZE E REQUISITI</a:t>
            </a:r>
            <a:endParaRPr lang="it-IT" sz="2800" b="1" dirty="0">
              <a:solidFill>
                <a:srgbClr val="5B0F00"/>
              </a:solidFill>
              <a:latin typeface="Josefin Sans" panose="020B0604020202020204" charset="0"/>
            </a:endParaRPr>
          </a:p>
        </p:txBody>
      </p:sp>
      <p:sp>
        <p:nvSpPr>
          <p:cNvPr id="79" name="Rettangolo 78">
            <a:extLst>
              <a:ext uri="{FF2B5EF4-FFF2-40B4-BE49-F238E27FC236}">
                <a16:creationId xmlns:a16="http://schemas.microsoft.com/office/drawing/2014/main" id="{1CFD7F55-E4C9-4FED-A844-51310830709E}"/>
              </a:ext>
            </a:extLst>
          </p:cNvPr>
          <p:cNvSpPr/>
          <p:nvPr/>
        </p:nvSpPr>
        <p:spPr>
          <a:xfrm>
            <a:off x="7212880" y="0"/>
            <a:ext cx="1310185" cy="818866"/>
          </a:xfrm>
          <a:prstGeom prst="rect">
            <a:avLst/>
          </a:prstGeom>
          <a:solidFill>
            <a:srgbClr val="99C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867456F6-5DE3-4059-A928-F0756E741BAF}"/>
              </a:ext>
            </a:extLst>
          </p:cNvPr>
          <p:cNvSpPr/>
          <p:nvPr/>
        </p:nvSpPr>
        <p:spPr>
          <a:xfrm>
            <a:off x="0" y="4085799"/>
            <a:ext cx="9144000" cy="10577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481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ctrTitle" idx="6"/>
          </p:nvPr>
        </p:nvSpPr>
        <p:spPr>
          <a:xfrm>
            <a:off x="2602872" y="37537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Scelte progettuali</a:t>
            </a:r>
            <a:endParaRPr dirty="0"/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 idx="8"/>
          </p:nvPr>
        </p:nvSpPr>
        <p:spPr>
          <a:xfrm>
            <a:off x="2602213" y="3445009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03</a:t>
            </a:r>
            <a:endParaRPr dirty="0"/>
          </a:p>
        </p:txBody>
      </p:sp>
      <p:sp>
        <p:nvSpPr>
          <p:cNvPr id="132" name="Google Shape;132;p17"/>
          <p:cNvSpPr txBox="1">
            <a:spLocks noGrp="1"/>
          </p:cNvSpPr>
          <p:nvPr>
            <p:ph type="ctrTitle"/>
          </p:nvPr>
        </p:nvSpPr>
        <p:spPr>
          <a:xfrm>
            <a:off x="2602214" y="127208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</a:rPr>
              <a:t>Esigenze e requisiti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 idx="2"/>
          </p:nvPr>
        </p:nvSpPr>
        <p:spPr>
          <a:xfrm>
            <a:off x="2647794" y="95657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5B0F00"/>
                </a:solidFill>
              </a:rPr>
              <a:t>01</a:t>
            </a:r>
            <a:endParaRPr dirty="0">
              <a:solidFill>
                <a:srgbClr val="5B0F00"/>
              </a:solidFill>
            </a:endParaRPr>
          </a:p>
        </p:txBody>
      </p:sp>
      <p:sp>
        <p:nvSpPr>
          <p:cNvPr id="135" name="Google Shape;135;p17"/>
          <p:cNvSpPr txBox="1">
            <a:spLocks noGrp="1"/>
          </p:cNvSpPr>
          <p:nvPr>
            <p:ph type="ctrTitle" idx="3"/>
          </p:nvPr>
        </p:nvSpPr>
        <p:spPr>
          <a:xfrm>
            <a:off x="4899589" y="127445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607C"/>
                </a:solidFill>
              </a:rPr>
              <a:t>Strumenti</a:t>
            </a:r>
            <a:endParaRPr dirty="0">
              <a:solidFill>
                <a:srgbClr val="00607C"/>
              </a:solidFill>
            </a:endParaRPr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 idx="5"/>
          </p:nvPr>
        </p:nvSpPr>
        <p:spPr>
          <a:xfrm>
            <a:off x="4899588" y="95802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607C"/>
                </a:solidFill>
              </a:rPr>
              <a:t>02</a:t>
            </a:r>
            <a:endParaRPr dirty="0">
              <a:solidFill>
                <a:srgbClr val="00607C"/>
              </a:solidFill>
            </a:endParaRPr>
          </a:p>
        </p:txBody>
      </p:sp>
      <p:sp>
        <p:nvSpPr>
          <p:cNvPr id="138" name="Google Shape;138;p17"/>
          <p:cNvSpPr txBox="1">
            <a:spLocks noGrp="1"/>
          </p:cNvSpPr>
          <p:nvPr>
            <p:ph type="ctrTitle" idx="9"/>
          </p:nvPr>
        </p:nvSpPr>
        <p:spPr>
          <a:xfrm>
            <a:off x="4899589" y="37537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Valutazione</a:t>
            </a:r>
            <a:endParaRPr dirty="0"/>
          </a:p>
        </p:txBody>
      </p:sp>
      <p:sp>
        <p:nvSpPr>
          <p:cNvPr id="140" name="Google Shape;140;p17"/>
          <p:cNvSpPr txBox="1">
            <a:spLocks noGrp="1"/>
          </p:cNvSpPr>
          <p:nvPr>
            <p:ph type="title" idx="14"/>
          </p:nvPr>
        </p:nvSpPr>
        <p:spPr>
          <a:xfrm>
            <a:off x="4899588" y="3439839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04</a:t>
            </a:r>
            <a:endParaRPr dirty="0"/>
          </a:p>
        </p:txBody>
      </p:sp>
      <p:sp>
        <p:nvSpPr>
          <p:cNvPr id="142" name="Google Shape;142;p17"/>
          <p:cNvSpPr/>
          <p:nvPr/>
        </p:nvSpPr>
        <p:spPr>
          <a:xfrm>
            <a:off x="0" y="2090745"/>
            <a:ext cx="9144000" cy="1045500"/>
          </a:xfrm>
          <a:prstGeom prst="rect">
            <a:avLst/>
          </a:prstGeom>
          <a:solidFill>
            <a:schemeClr val="dk1">
              <a:alpha val="296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/>
              <a:t>11</a:t>
            </a:fld>
            <a:endParaRPr sz="8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0C94092-B574-4014-9B58-B00F682C9924}"/>
              </a:ext>
            </a:extLst>
          </p:cNvPr>
          <p:cNvSpPr/>
          <p:nvPr/>
        </p:nvSpPr>
        <p:spPr>
          <a:xfrm>
            <a:off x="-6824" y="2037971"/>
            <a:ext cx="9150824" cy="1044000"/>
          </a:xfrm>
          <a:prstGeom prst="rect">
            <a:avLst/>
          </a:prstGeom>
          <a:solidFill>
            <a:srgbClr val="99CDD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57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;p20">
            <a:extLst>
              <a:ext uri="{FF2B5EF4-FFF2-40B4-BE49-F238E27FC236}">
                <a16:creationId xmlns:a16="http://schemas.microsoft.com/office/drawing/2014/main" id="{B1F78376-2CCD-4354-8E53-8F48D1005990}"/>
              </a:ext>
            </a:extLst>
          </p:cNvPr>
          <p:cNvSpPr/>
          <p:nvPr/>
        </p:nvSpPr>
        <p:spPr>
          <a:xfrm>
            <a:off x="5868725" y="1239519"/>
            <a:ext cx="1497104" cy="3921300"/>
          </a:xfrm>
          <a:prstGeom prst="rect">
            <a:avLst/>
          </a:prstGeom>
          <a:solidFill>
            <a:schemeClr val="dk1">
              <a:alpha val="296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44BDD48-7F93-4CFC-A9E6-90CC4244E462}"/>
              </a:ext>
            </a:extLst>
          </p:cNvPr>
          <p:cNvSpPr/>
          <p:nvPr/>
        </p:nvSpPr>
        <p:spPr>
          <a:xfrm>
            <a:off x="5868725" y="1217079"/>
            <a:ext cx="1496815" cy="39211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E292158-9169-47CD-B611-3EBE771C29CE}"/>
              </a:ext>
            </a:extLst>
          </p:cNvPr>
          <p:cNvSpPr/>
          <p:nvPr/>
        </p:nvSpPr>
        <p:spPr>
          <a:xfrm>
            <a:off x="1902850" y="1222324"/>
            <a:ext cx="1496815" cy="3921175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Google Shape;176;p20">
            <a:extLst>
              <a:ext uri="{FF2B5EF4-FFF2-40B4-BE49-F238E27FC236}">
                <a16:creationId xmlns:a16="http://schemas.microsoft.com/office/drawing/2014/main" id="{B404313C-0C5B-48CB-BFF7-EE0449A16F35}"/>
              </a:ext>
            </a:extLst>
          </p:cNvPr>
          <p:cNvSpPr/>
          <p:nvPr/>
        </p:nvSpPr>
        <p:spPr>
          <a:xfrm>
            <a:off x="1905972" y="1216954"/>
            <a:ext cx="1593221" cy="3921300"/>
          </a:xfrm>
          <a:prstGeom prst="rect">
            <a:avLst/>
          </a:prstGeom>
          <a:solidFill>
            <a:schemeClr val="dk1">
              <a:alpha val="296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367BED5-D684-4946-9D90-E789E243A510}"/>
              </a:ext>
            </a:extLst>
          </p:cNvPr>
          <p:cNvSpPr/>
          <p:nvPr/>
        </p:nvSpPr>
        <p:spPr>
          <a:xfrm>
            <a:off x="3825150" y="0"/>
            <a:ext cx="1496815" cy="3508150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bg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4" name="Google Shape;174;p20"/>
          <p:cNvSpPr/>
          <p:nvPr/>
        </p:nvSpPr>
        <p:spPr>
          <a:xfrm>
            <a:off x="1904538" y="1193018"/>
            <a:ext cx="1500000" cy="3921300"/>
          </a:xfrm>
          <a:prstGeom prst="rect">
            <a:avLst/>
          </a:prstGeom>
          <a:solidFill>
            <a:schemeClr val="dk1">
              <a:alpha val="296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" name="Google Shape;176;p20"/>
          <p:cNvSpPr/>
          <p:nvPr/>
        </p:nvSpPr>
        <p:spPr>
          <a:xfrm>
            <a:off x="3822011" y="0"/>
            <a:ext cx="1593221" cy="3921300"/>
          </a:xfrm>
          <a:prstGeom prst="rect">
            <a:avLst/>
          </a:prstGeom>
          <a:solidFill>
            <a:schemeClr val="dk1">
              <a:alpha val="296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501039" y="2606875"/>
            <a:ext cx="2114100" cy="229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65A97"/>
              </a:solidFill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3514975" y="2606875"/>
            <a:ext cx="2114100" cy="229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6536561" y="2606875"/>
            <a:ext cx="2114100" cy="229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65A97"/>
              </a:solidFill>
            </a:endParaRPr>
          </a:p>
        </p:txBody>
      </p:sp>
      <p:sp>
        <p:nvSpPr>
          <p:cNvPr id="181" name="Google Shape;181;p20"/>
          <p:cNvSpPr txBox="1">
            <a:spLocks noGrp="1"/>
          </p:cNvSpPr>
          <p:nvPr>
            <p:ph type="subTitle" idx="2"/>
          </p:nvPr>
        </p:nvSpPr>
        <p:spPr>
          <a:xfrm>
            <a:off x="6677568" y="35081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/>
              <a:t>Open-Source Web Application che permette di creare e condividere documenti in formato Web.</a:t>
            </a:r>
            <a:endParaRPr sz="1100" dirty="0"/>
          </a:p>
        </p:txBody>
      </p:sp>
      <p:sp>
        <p:nvSpPr>
          <p:cNvPr id="182" name="Google Shape;182;p20"/>
          <p:cNvSpPr txBox="1">
            <a:spLocks noGrp="1"/>
          </p:cNvSpPr>
          <p:nvPr>
            <p:ph type="subTitle" idx="4"/>
          </p:nvPr>
        </p:nvSpPr>
        <p:spPr>
          <a:xfrm>
            <a:off x="3666842" y="35081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</a:t>
            </a:r>
            <a:r>
              <a:rPr lang="it-IT" sz="1100" dirty="0"/>
              <a:t>iattaforma di cluster computing pensato per elaborare una grande quantità di dati in maniera efficiente, semplice e veloce.</a:t>
            </a:r>
            <a:endParaRPr sz="1100" dirty="0"/>
          </a:p>
        </p:txBody>
      </p:sp>
      <p:sp>
        <p:nvSpPr>
          <p:cNvPr id="184" name="Google Shape;184;p20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900"/>
              <a:t>12</a:t>
            </a:fld>
            <a:endParaRPr dirty="0"/>
          </a:p>
        </p:txBody>
      </p:sp>
      <p:grpSp>
        <p:nvGrpSpPr>
          <p:cNvPr id="185" name="Google Shape;185;p20"/>
          <p:cNvGrpSpPr/>
          <p:nvPr/>
        </p:nvGrpSpPr>
        <p:grpSpPr>
          <a:xfrm>
            <a:off x="7436333" y="2962901"/>
            <a:ext cx="301205" cy="299070"/>
            <a:chOff x="890400" y="4399350"/>
            <a:chExt cx="486600" cy="483150"/>
          </a:xfrm>
        </p:grpSpPr>
        <p:sp>
          <p:nvSpPr>
            <p:cNvPr id="186" name="Google Shape;186;p20"/>
            <p:cNvSpPr/>
            <p:nvPr/>
          </p:nvSpPr>
          <p:spPr>
            <a:xfrm>
              <a:off x="1125300" y="4503075"/>
              <a:ext cx="153800" cy="141650"/>
            </a:xfrm>
            <a:custGeom>
              <a:avLst/>
              <a:gdLst/>
              <a:ahLst/>
              <a:cxnLst/>
              <a:rect l="l" t="t" r="r" b="b"/>
              <a:pathLst>
                <a:path w="6152" h="5666" extrusionOk="0">
                  <a:moveTo>
                    <a:pt x="3044" y="1140"/>
                  </a:moveTo>
                  <a:cubicBezTo>
                    <a:pt x="3263" y="1140"/>
                    <a:pt x="3484" y="1182"/>
                    <a:pt x="3694" y="1269"/>
                  </a:cubicBezTo>
                  <a:cubicBezTo>
                    <a:pt x="4328" y="1532"/>
                    <a:pt x="4741" y="2151"/>
                    <a:pt x="4741" y="2836"/>
                  </a:cubicBezTo>
                  <a:cubicBezTo>
                    <a:pt x="4741" y="3525"/>
                    <a:pt x="4328" y="4144"/>
                    <a:pt x="3694" y="4406"/>
                  </a:cubicBezTo>
                  <a:cubicBezTo>
                    <a:pt x="3484" y="4493"/>
                    <a:pt x="3263" y="4536"/>
                    <a:pt x="3044" y="4536"/>
                  </a:cubicBezTo>
                  <a:cubicBezTo>
                    <a:pt x="2602" y="4536"/>
                    <a:pt x="2168" y="4363"/>
                    <a:pt x="1843" y="4038"/>
                  </a:cubicBezTo>
                  <a:cubicBezTo>
                    <a:pt x="1178" y="3377"/>
                    <a:pt x="1178" y="2299"/>
                    <a:pt x="1843" y="1638"/>
                  </a:cubicBezTo>
                  <a:cubicBezTo>
                    <a:pt x="2168" y="1312"/>
                    <a:pt x="2602" y="1140"/>
                    <a:pt x="3044" y="1140"/>
                  </a:cubicBezTo>
                  <a:close/>
                  <a:moveTo>
                    <a:pt x="3043" y="0"/>
                  </a:moveTo>
                  <a:cubicBezTo>
                    <a:pt x="2680" y="0"/>
                    <a:pt x="2313" y="70"/>
                    <a:pt x="1961" y="215"/>
                  </a:cubicBezTo>
                  <a:cubicBezTo>
                    <a:pt x="710" y="732"/>
                    <a:pt x="1" y="2060"/>
                    <a:pt x="264" y="3386"/>
                  </a:cubicBezTo>
                  <a:cubicBezTo>
                    <a:pt x="529" y="4709"/>
                    <a:pt x="1688" y="5666"/>
                    <a:pt x="3038" y="5666"/>
                  </a:cubicBezTo>
                  <a:cubicBezTo>
                    <a:pt x="3040" y="5666"/>
                    <a:pt x="3042" y="5666"/>
                    <a:pt x="3045" y="5666"/>
                  </a:cubicBezTo>
                  <a:cubicBezTo>
                    <a:pt x="3048" y="5666"/>
                    <a:pt x="3052" y="5666"/>
                    <a:pt x="3056" y="5666"/>
                  </a:cubicBezTo>
                  <a:cubicBezTo>
                    <a:pt x="3801" y="5666"/>
                    <a:pt x="4518" y="5367"/>
                    <a:pt x="5046" y="4838"/>
                  </a:cubicBezTo>
                  <a:cubicBezTo>
                    <a:pt x="6004" y="3884"/>
                    <a:pt x="6152" y="2386"/>
                    <a:pt x="5400" y="1260"/>
                  </a:cubicBezTo>
                  <a:cubicBezTo>
                    <a:pt x="4862" y="453"/>
                    <a:pt x="3967" y="0"/>
                    <a:pt x="30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890400" y="4399350"/>
              <a:ext cx="486600" cy="483150"/>
            </a:xfrm>
            <a:custGeom>
              <a:avLst/>
              <a:gdLst/>
              <a:ahLst/>
              <a:cxnLst/>
              <a:rect l="l" t="t" r="r" b="b"/>
              <a:pathLst>
                <a:path w="19464" h="19326" extrusionOk="0">
                  <a:moveTo>
                    <a:pt x="17908" y="1131"/>
                  </a:moveTo>
                  <a:cubicBezTo>
                    <a:pt x="18031" y="1131"/>
                    <a:pt x="18157" y="1132"/>
                    <a:pt x="18283" y="1134"/>
                  </a:cubicBezTo>
                  <a:cubicBezTo>
                    <a:pt x="18301" y="2369"/>
                    <a:pt x="18232" y="3465"/>
                    <a:pt x="18057" y="4449"/>
                  </a:cubicBezTo>
                  <a:cubicBezTo>
                    <a:pt x="16453" y="4223"/>
                    <a:pt x="15191" y="2960"/>
                    <a:pt x="14968" y="1357"/>
                  </a:cubicBezTo>
                  <a:cubicBezTo>
                    <a:pt x="15851" y="1203"/>
                    <a:pt x="16825" y="1131"/>
                    <a:pt x="17908" y="1131"/>
                  </a:cubicBezTo>
                  <a:close/>
                  <a:moveTo>
                    <a:pt x="6462" y="6683"/>
                  </a:moveTo>
                  <a:lnTo>
                    <a:pt x="6462" y="6686"/>
                  </a:lnTo>
                  <a:cubicBezTo>
                    <a:pt x="6003" y="7471"/>
                    <a:pt x="5574" y="8281"/>
                    <a:pt x="5173" y="9066"/>
                  </a:cubicBezTo>
                  <a:lnTo>
                    <a:pt x="2712" y="8839"/>
                  </a:lnTo>
                  <a:cubicBezTo>
                    <a:pt x="3545" y="7571"/>
                    <a:pt x="4952" y="6756"/>
                    <a:pt x="6462" y="6683"/>
                  </a:cubicBezTo>
                  <a:close/>
                  <a:moveTo>
                    <a:pt x="13863" y="1608"/>
                  </a:moveTo>
                  <a:cubicBezTo>
                    <a:pt x="14195" y="3637"/>
                    <a:pt x="15783" y="5225"/>
                    <a:pt x="17809" y="5557"/>
                  </a:cubicBezTo>
                  <a:cubicBezTo>
                    <a:pt x="17347" y="7209"/>
                    <a:pt x="16532" y="8534"/>
                    <a:pt x="15303" y="9718"/>
                  </a:cubicBezTo>
                  <a:cubicBezTo>
                    <a:pt x="13932" y="11043"/>
                    <a:pt x="11825" y="12218"/>
                    <a:pt x="9868" y="13221"/>
                  </a:cubicBezTo>
                  <a:lnTo>
                    <a:pt x="6196" y="9552"/>
                  </a:lnTo>
                  <a:cubicBezTo>
                    <a:pt x="7199" y="7592"/>
                    <a:pt x="8376" y="5485"/>
                    <a:pt x="9699" y="4114"/>
                  </a:cubicBezTo>
                  <a:cubicBezTo>
                    <a:pt x="10886" y="2885"/>
                    <a:pt x="12208" y="2073"/>
                    <a:pt x="13863" y="1608"/>
                  </a:cubicBezTo>
                  <a:close/>
                  <a:moveTo>
                    <a:pt x="5659" y="10612"/>
                  </a:moveTo>
                  <a:lnTo>
                    <a:pt x="8805" y="13758"/>
                  </a:lnTo>
                  <a:lnTo>
                    <a:pt x="8503" y="13909"/>
                  </a:lnTo>
                  <a:cubicBezTo>
                    <a:pt x="8237" y="14039"/>
                    <a:pt x="7984" y="14169"/>
                    <a:pt x="7736" y="14292"/>
                  </a:cubicBezTo>
                  <a:lnTo>
                    <a:pt x="5124" y="11681"/>
                  </a:lnTo>
                  <a:cubicBezTo>
                    <a:pt x="5248" y="11433"/>
                    <a:pt x="5378" y="11179"/>
                    <a:pt x="5508" y="10914"/>
                  </a:cubicBezTo>
                  <a:lnTo>
                    <a:pt x="5659" y="10612"/>
                  </a:lnTo>
                  <a:close/>
                  <a:moveTo>
                    <a:pt x="12658" y="13000"/>
                  </a:moveTo>
                  <a:lnTo>
                    <a:pt x="12658" y="13000"/>
                  </a:lnTo>
                  <a:cubicBezTo>
                    <a:pt x="12567" y="14483"/>
                    <a:pt x="11782" y="15835"/>
                    <a:pt x="10538" y="16651"/>
                  </a:cubicBezTo>
                  <a:lnTo>
                    <a:pt x="10348" y="14247"/>
                  </a:lnTo>
                  <a:cubicBezTo>
                    <a:pt x="11109" y="13858"/>
                    <a:pt x="11894" y="13441"/>
                    <a:pt x="12658" y="13000"/>
                  </a:cubicBezTo>
                  <a:close/>
                  <a:moveTo>
                    <a:pt x="4596" y="12756"/>
                  </a:moveTo>
                  <a:lnTo>
                    <a:pt x="5233" y="13393"/>
                  </a:lnTo>
                  <a:lnTo>
                    <a:pt x="4034" y="14594"/>
                  </a:lnTo>
                  <a:cubicBezTo>
                    <a:pt x="3814" y="14815"/>
                    <a:pt x="3811" y="15174"/>
                    <a:pt x="4034" y="15395"/>
                  </a:cubicBezTo>
                  <a:cubicBezTo>
                    <a:pt x="4145" y="15505"/>
                    <a:pt x="4290" y="15560"/>
                    <a:pt x="4434" y="15560"/>
                  </a:cubicBezTo>
                  <a:cubicBezTo>
                    <a:pt x="4579" y="15560"/>
                    <a:pt x="4724" y="15505"/>
                    <a:pt x="4835" y="15395"/>
                  </a:cubicBezTo>
                  <a:lnTo>
                    <a:pt x="6036" y="14193"/>
                  </a:lnTo>
                  <a:lnTo>
                    <a:pt x="6673" y="14833"/>
                  </a:lnTo>
                  <a:cubicBezTo>
                    <a:pt x="6528" y="15192"/>
                    <a:pt x="6311" y="15521"/>
                    <a:pt x="6036" y="15796"/>
                  </a:cubicBezTo>
                  <a:cubicBezTo>
                    <a:pt x="5387" y="16445"/>
                    <a:pt x="3110" y="17327"/>
                    <a:pt x="1555" y="17864"/>
                  </a:cubicBezTo>
                  <a:cubicBezTo>
                    <a:pt x="2096" y="16312"/>
                    <a:pt x="2984" y="14042"/>
                    <a:pt x="3633" y="13393"/>
                  </a:cubicBezTo>
                  <a:cubicBezTo>
                    <a:pt x="3908" y="13115"/>
                    <a:pt x="4234" y="12900"/>
                    <a:pt x="4596" y="12756"/>
                  </a:cubicBezTo>
                  <a:close/>
                  <a:moveTo>
                    <a:pt x="17939" y="0"/>
                  </a:moveTo>
                  <a:cubicBezTo>
                    <a:pt x="16582" y="0"/>
                    <a:pt x="15371" y="113"/>
                    <a:pt x="14282" y="349"/>
                  </a:cubicBezTo>
                  <a:cubicBezTo>
                    <a:pt x="14258" y="352"/>
                    <a:pt x="14234" y="358"/>
                    <a:pt x="14213" y="364"/>
                  </a:cubicBezTo>
                  <a:cubicBezTo>
                    <a:pt x="12057" y="841"/>
                    <a:pt x="10360" y="1801"/>
                    <a:pt x="8887" y="3329"/>
                  </a:cubicBezTo>
                  <a:cubicBezTo>
                    <a:pt x="8277" y="3960"/>
                    <a:pt x="7703" y="4724"/>
                    <a:pt x="7166" y="5548"/>
                  </a:cubicBezTo>
                  <a:lnTo>
                    <a:pt x="6676" y="5548"/>
                  </a:lnTo>
                  <a:cubicBezTo>
                    <a:pt x="5583" y="5548"/>
                    <a:pt x="4511" y="5856"/>
                    <a:pt x="3584" y="6436"/>
                  </a:cubicBezTo>
                  <a:cubicBezTo>
                    <a:pt x="2658" y="7016"/>
                    <a:pt x="1909" y="7837"/>
                    <a:pt x="1420" y="8815"/>
                  </a:cubicBezTo>
                  <a:lnTo>
                    <a:pt x="1284" y="9084"/>
                  </a:lnTo>
                  <a:cubicBezTo>
                    <a:pt x="1096" y="9458"/>
                    <a:pt x="1368" y="9902"/>
                    <a:pt x="1791" y="9905"/>
                  </a:cubicBezTo>
                  <a:lnTo>
                    <a:pt x="1948" y="9905"/>
                  </a:lnTo>
                  <a:lnTo>
                    <a:pt x="4623" y="10153"/>
                  </a:lnTo>
                  <a:cubicBezTo>
                    <a:pt x="4581" y="10237"/>
                    <a:pt x="4539" y="10322"/>
                    <a:pt x="4496" y="10409"/>
                  </a:cubicBezTo>
                  <a:cubicBezTo>
                    <a:pt x="4297" y="10802"/>
                    <a:pt x="4113" y="11176"/>
                    <a:pt x="3929" y="11533"/>
                  </a:cubicBezTo>
                  <a:cubicBezTo>
                    <a:pt x="3880" y="11626"/>
                    <a:pt x="3859" y="11732"/>
                    <a:pt x="3868" y="11838"/>
                  </a:cubicBezTo>
                  <a:cubicBezTo>
                    <a:pt x="3485" y="12031"/>
                    <a:pt x="3135" y="12287"/>
                    <a:pt x="2833" y="12592"/>
                  </a:cubicBezTo>
                  <a:cubicBezTo>
                    <a:pt x="1664" y="13761"/>
                    <a:pt x="275" y="18097"/>
                    <a:pt x="121" y="18586"/>
                  </a:cubicBezTo>
                  <a:cubicBezTo>
                    <a:pt x="1" y="18966"/>
                    <a:pt x="294" y="19325"/>
                    <a:pt x="657" y="19325"/>
                  </a:cubicBezTo>
                  <a:cubicBezTo>
                    <a:pt x="713" y="19325"/>
                    <a:pt x="770" y="19317"/>
                    <a:pt x="828" y="19299"/>
                  </a:cubicBezTo>
                  <a:cubicBezTo>
                    <a:pt x="1320" y="19145"/>
                    <a:pt x="5665" y="17765"/>
                    <a:pt x="6836" y="16593"/>
                  </a:cubicBezTo>
                  <a:cubicBezTo>
                    <a:pt x="7144" y="16288"/>
                    <a:pt x="7398" y="15935"/>
                    <a:pt x="7594" y="15549"/>
                  </a:cubicBezTo>
                  <a:lnTo>
                    <a:pt x="7628" y="15549"/>
                  </a:lnTo>
                  <a:cubicBezTo>
                    <a:pt x="7715" y="15549"/>
                    <a:pt x="7806" y="15527"/>
                    <a:pt x="7884" y="15485"/>
                  </a:cubicBezTo>
                  <a:cubicBezTo>
                    <a:pt x="8240" y="15304"/>
                    <a:pt x="8615" y="15117"/>
                    <a:pt x="9010" y="14920"/>
                  </a:cubicBezTo>
                  <a:lnTo>
                    <a:pt x="9255" y="14797"/>
                  </a:lnTo>
                  <a:lnTo>
                    <a:pt x="9463" y="17418"/>
                  </a:lnTo>
                  <a:lnTo>
                    <a:pt x="9463" y="17578"/>
                  </a:lnTo>
                  <a:cubicBezTo>
                    <a:pt x="9463" y="17906"/>
                    <a:pt x="9732" y="18144"/>
                    <a:pt x="10028" y="18144"/>
                  </a:cubicBezTo>
                  <a:cubicBezTo>
                    <a:pt x="10113" y="18144"/>
                    <a:pt x="10201" y="18124"/>
                    <a:pt x="10285" y="18082"/>
                  </a:cubicBezTo>
                  <a:lnTo>
                    <a:pt x="10553" y="17946"/>
                  </a:lnTo>
                  <a:cubicBezTo>
                    <a:pt x="12543" y="16950"/>
                    <a:pt x="13802" y="14914"/>
                    <a:pt x="13799" y="12689"/>
                  </a:cubicBezTo>
                  <a:lnTo>
                    <a:pt x="13799" y="12303"/>
                  </a:lnTo>
                  <a:cubicBezTo>
                    <a:pt x="14654" y="11750"/>
                    <a:pt x="15442" y="11161"/>
                    <a:pt x="16091" y="10536"/>
                  </a:cubicBezTo>
                  <a:cubicBezTo>
                    <a:pt x="17619" y="9060"/>
                    <a:pt x="18582" y="7366"/>
                    <a:pt x="19059" y="5207"/>
                  </a:cubicBezTo>
                  <a:cubicBezTo>
                    <a:pt x="19065" y="5186"/>
                    <a:pt x="19068" y="5165"/>
                    <a:pt x="19071" y="5140"/>
                  </a:cubicBezTo>
                  <a:cubicBezTo>
                    <a:pt x="19361" y="3809"/>
                    <a:pt x="19464" y="2302"/>
                    <a:pt x="19403" y="563"/>
                  </a:cubicBezTo>
                  <a:cubicBezTo>
                    <a:pt x="19394" y="264"/>
                    <a:pt x="19156" y="25"/>
                    <a:pt x="18857" y="16"/>
                  </a:cubicBezTo>
                  <a:cubicBezTo>
                    <a:pt x="18544" y="6"/>
                    <a:pt x="18238" y="0"/>
                    <a:pt x="179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1106975" y="46398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3"/>
                    <a:pt x="565" y="1133"/>
                  </a:cubicBezTo>
                  <a:cubicBezTo>
                    <a:pt x="879" y="1133"/>
                    <a:pt x="1132" y="879"/>
                    <a:pt x="1132" y="568"/>
                  </a:cubicBezTo>
                  <a:cubicBezTo>
                    <a:pt x="1132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194" name="Google Shape;194;p20"/>
          <p:cNvSpPr txBox="1">
            <a:spLocks noGrp="1"/>
          </p:cNvSpPr>
          <p:nvPr>
            <p:ph type="ctrTitle"/>
          </p:nvPr>
        </p:nvSpPr>
        <p:spPr>
          <a:xfrm>
            <a:off x="227696" y="3279535"/>
            <a:ext cx="2584690" cy="345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</a:pPr>
            <a:r>
              <a:rPr lang="it-IT" sz="1400" dirty="0" err="1">
                <a:solidFill>
                  <a:srgbClr val="FFFFFF"/>
                </a:solidFill>
              </a:rPr>
              <a:t>OpenStreetMap</a:t>
            </a:r>
            <a:br>
              <a:rPr lang="it-IT" sz="1400" dirty="0">
                <a:solidFill>
                  <a:srgbClr val="FFFFFF"/>
                </a:solidFill>
              </a:rPr>
            </a:br>
            <a:br>
              <a:rPr lang="it-IT" sz="1400" dirty="0">
                <a:solidFill>
                  <a:srgbClr val="FFFFFF"/>
                </a:solidFill>
              </a:rPr>
            </a:b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195" name="Google Shape;195;p20"/>
          <p:cNvSpPr txBox="1">
            <a:spLocks noGrp="1"/>
          </p:cNvSpPr>
          <p:nvPr>
            <p:ph type="ctrTitle" idx="3"/>
          </p:nvPr>
        </p:nvSpPr>
        <p:spPr>
          <a:xfrm>
            <a:off x="6276918" y="3269816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Jupiter</a:t>
            </a:r>
            <a:endParaRPr sz="1400"/>
          </a:p>
        </p:txBody>
      </p:sp>
      <p:sp>
        <p:nvSpPr>
          <p:cNvPr id="196" name="Google Shape;196;p20"/>
          <p:cNvSpPr txBox="1">
            <a:spLocks noGrp="1"/>
          </p:cNvSpPr>
          <p:nvPr>
            <p:ph type="ctrTitle" idx="5"/>
          </p:nvPr>
        </p:nvSpPr>
        <p:spPr>
          <a:xfrm>
            <a:off x="3266192" y="3269816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Apache Spark</a:t>
            </a:r>
            <a:endParaRPr dirty="0"/>
          </a:p>
        </p:txBody>
      </p:sp>
      <p:grpSp>
        <p:nvGrpSpPr>
          <p:cNvPr id="46" name="Elemento grafico 4">
            <a:extLst>
              <a:ext uri="{FF2B5EF4-FFF2-40B4-BE49-F238E27FC236}">
                <a16:creationId xmlns:a16="http://schemas.microsoft.com/office/drawing/2014/main" id="{3B9175CC-54D3-40EC-8793-52A23B77DC88}"/>
              </a:ext>
            </a:extLst>
          </p:cNvPr>
          <p:cNvGrpSpPr/>
          <p:nvPr/>
        </p:nvGrpSpPr>
        <p:grpSpPr>
          <a:xfrm>
            <a:off x="4278722" y="2895109"/>
            <a:ext cx="586555" cy="305060"/>
            <a:chOff x="482945" y="94258"/>
            <a:chExt cx="3049651" cy="1586088"/>
          </a:xfrm>
        </p:grpSpPr>
        <p:sp>
          <p:nvSpPr>
            <p:cNvPr id="47" name="Figura a mano libera: forma 46">
              <a:extLst>
                <a:ext uri="{FF2B5EF4-FFF2-40B4-BE49-F238E27FC236}">
                  <a16:creationId xmlns:a16="http://schemas.microsoft.com/office/drawing/2014/main" id="{B26B6F8E-5181-44CE-AE8C-5EBFF257C7D7}"/>
                </a:ext>
              </a:extLst>
            </p:cNvPr>
            <p:cNvSpPr/>
            <p:nvPr/>
          </p:nvSpPr>
          <p:spPr>
            <a:xfrm flipV="1">
              <a:off x="2404738" y="94258"/>
              <a:ext cx="1127857" cy="948916"/>
            </a:xfrm>
            <a:custGeom>
              <a:avLst/>
              <a:gdLst>
                <a:gd name="connsiteX0" fmla="*/ 865714 w 1127857"/>
                <a:gd name="connsiteY0" fmla="*/ 147610 h 948916"/>
                <a:gd name="connsiteX1" fmla="*/ 860459 w 1127857"/>
                <a:gd name="connsiteY1" fmla="*/ 158786 h 948916"/>
                <a:gd name="connsiteX2" fmla="*/ 745579 w 1127857"/>
                <a:gd name="connsiteY2" fmla="*/ 376587 h 948916"/>
                <a:gd name="connsiteX3" fmla="*/ 747494 w 1127857"/>
                <a:gd name="connsiteY3" fmla="*/ 394414 h 948916"/>
                <a:gd name="connsiteX4" fmla="*/ 929244 w 1127857"/>
                <a:gd name="connsiteY4" fmla="*/ 607900 h 948916"/>
                <a:gd name="connsiteX5" fmla="*/ 934096 w 1127857"/>
                <a:gd name="connsiteY5" fmla="*/ 617506 h 948916"/>
                <a:gd name="connsiteX6" fmla="*/ 881017 w 1127857"/>
                <a:gd name="connsiteY6" fmla="*/ 603627 h 948916"/>
                <a:gd name="connsiteX7" fmla="*/ 660774 w 1127857"/>
                <a:gd name="connsiteY7" fmla="*/ 545047 h 948916"/>
                <a:gd name="connsiteX8" fmla="*/ 647426 w 1127857"/>
                <a:gd name="connsiteY8" fmla="*/ 550882 h 948916"/>
                <a:gd name="connsiteX9" fmla="*/ 521917 w 1127857"/>
                <a:gd name="connsiteY9" fmla="*/ 759564 h 948916"/>
                <a:gd name="connsiteX10" fmla="*/ 512812 w 1127857"/>
                <a:gd name="connsiteY10" fmla="*/ 769721 h 948916"/>
                <a:gd name="connsiteX11" fmla="*/ 502715 w 1127857"/>
                <a:gd name="connsiteY11" fmla="*/ 714058 h 948916"/>
                <a:gd name="connsiteX12" fmla="*/ 467787 w 1127857"/>
                <a:gd name="connsiteY12" fmla="*/ 517427 h 948916"/>
                <a:gd name="connsiteX13" fmla="*/ 464173 w 1127857"/>
                <a:gd name="connsiteY13" fmla="*/ 496182 h 948916"/>
                <a:gd name="connsiteX14" fmla="*/ 453997 w 1127857"/>
                <a:gd name="connsiteY14" fmla="*/ 484994 h 948916"/>
                <a:gd name="connsiteX15" fmla="*/ 194543 w 1127857"/>
                <a:gd name="connsiteY15" fmla="*/ 402989 h 948916"/>
                <a:gd name="connsiteX16" fmla="*/ 182963 w 1127857"/>
                <a:gd name="connsiteY16" fmla="*/ 396536 h 948916"/>
                <a:gd name="connsiteX17" fmla="*/ 396242 w 1127857"/>
                <a:gd name="connsiteY17" fmla="*/ 311775 h 948916"/>
                <a:gd name="connsiteX18" fmla="*/ 390015 w 1127857"/>
                <a:gd name="connsiteY18" fmla="*/ 306856 h 948916"/>
                <a:gd name="connsiteX19" fmla="*/ 257396 w 1127857"/>
                <a:gd name="connsiteY19" fmla="*/ 220988 h 948916"/>
                <a:gd name="connsiteX20" fmla="*/ 241994 w 1127857"/>
                <a:gd name="connsiteY20" fmla="*/ 219734 h 948916"/>
                <a:gd name="connsiteX21" fmla="*/ 83268 w 1127857"/>
                <a:gd name="connsiteY21" fmla="*/ 290477 h 948916"/>
                <a:gd name="connsiteX22" fmla="*/ 21515 w 1127857"/>
                <a:gd name="connsiteY22" fmla="*/ 335517 h 948916"/>
                <a:gd name="connsiteX23" fmla="*/ 41445 w 1127857"/>
                <a:gd name="connsiteY23" fmla="*/ 465841 h 948916"/>
                <a:gd name="connsiteX24" fmla="*/ 95035 w 1127857"/>
                <a:gd name="connsiteY24" fmla="*/ 490210 h 948916"/>
                <a:gd name="connsiteX25" fmla="*/ 349911 w 1127857"/>
                <a:gd name="connsiteY25" fmla="*/ 571165 h 948916"/>
                <a:gd name="connsiteX26" fmla="*/ 361668 w 1127857"/>
                <a:gd name="connsiteY26" fmla="*/ 584307 h 948916"/>
                <a:gd name="connsiteX27" fmla="*/ 396567 w 1127857"/>
                <a:gd name="connsiteY27" fmla="*/ 780947 h 948916"/>
                <a:gd name="connsiteX28" fmla="*/ 423303 w 1127857"/>
                <a:gd name="connsiteY28" fmla="*/ 884002 h 948916"/>
                <a:gd name="connsiteX29" fmla="*/ 447023 w 1127857"/>
                <a:gd name="connsiteY29" fmla="*/ 918772 h 948916"/>
                <a:gd name="connsiteX30" fmla="*/ 563583 w 1127857"/>
                <a:gd name="connsiteY30" fmla="*/ 921994 h 948916"/>
                <a:gd name="connsiteX31" fmla="*/ 594936 w 1127857"/>
                <a:gd name="connsiteY31" fmla="*/ 881163 h 948916"/>
                <a:gd name="connsiteX32" fmla="*/ 711417 w 1127857"/>
                <a:gd name="connsiteY32" fmla="*/ 687902 h 948916"/>
                <a:gd name="connsiteX33" fmla="*/ 728488 w 1127857"/>
                <a:gd name="connsiteY33" fmla="*/ 680977 h 948916"/>
                <a:gd name="connsiteX34" fmla="*/ 1013155 w 1127857"/>
                <a:gd name="connsiteY34" fmla="*/ 756500 h 948916"/>
                <a:gd name="connsiteX35" fmla="*/ 1072629 w 1127857"/>
                <a:gd name="connsiteY35" fmla="*/ 759810 h 948916"/>
                <a:gd name="connsiteX36" fmla="*/ 1120699 w 1127857"/>
                <a:gd name="connsiteY36" fmla="*/ 676056 h 948916"/>
                <a:gd name="connsiteX37" fmla="*/ 1089268 w 1127857"/>
                <a:gd name="connsiteY37" fmla="*/ 625177 h 948916"/>
                <a:gd name="connsiteX38" fmla="*/ 890456 w 1127857"/>
                <a:gd name="connsiteY38" fmla="*/ 391615 h 948916"/>
                <a:gd name="connsiteX39" fmla="*/ 888669 w 1127857"/>
                <a:gd name="connsiteY39" fmla="*/ 373581 h 948916"/>
                <a:gd name="connsiteX40" fmla="*/ 1007056 w 1127857"/>
                <a:gd name="connsiteY40" fmla="*/ 149117 h 948916"/>
                <a:gd name="connsiteX41" fmla="*/ 1023911 w 1127857"/>
                <a:gd name="connsiteY41" fmla="*/ 92049 h 948916"/>
                <a:gd name="connsiteX42" fmla="*/ 943683 w 1127857"/>
                <a:gd name="connsiteY42" fmla="*/ 170 h 948916"/>
                <a:gd name="connsiteX43" fmla="*/ 869054 w 1127857"/>
                <a:gd name="connsiteY43" fmla="*/ 9443 h 948916"/>
                <a:gd name="connsiteX44" fmla="*/ 690447 w 1127857"/>
                <a:gd name="connsiteY44" fmla="*/ 63815 h 948916"/>
                <a:gd name="connsiteX45" fmla="*/ 681843 w 1127857"/>
                <a:gd name="connsiteY45" fmla="*/ 73579 h 948916"/>
                <a:gd name="connsiteX46" fmla="*/ 660283 w 1127857"/>
                <a:gd name="connsiteY46" fmla="*/ 199238 h 948916"/>
                <a:gd name="connsiteX47" fmla="*/ 660597 w 1127857"/>
                <a:gd name="connsiteY47" fmla="*/ 204195 h 948916"/>
                <a:gd name="connsiteX48" fmla="*/ 865714 w 1127857"/>
                <a:gd name="connsiteY48" fmla="*/ 147610 h 94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127857" h="948916">
                  <a:moveTo>
                    <a:pt x="865714" y="147610"/>
                  </a:moveTo>
                  <a:cubicBezTo>
                    <a:pt x="863082" y="153231"/>
                    <a:pt x="861893" y="156067"/>
                    <a:pt x="860459" y="158786"/>
                  </a:cubicBezTo>
                  <a:cubicBezTo>
                    <a:pt x="822251" y="231428"/>
                    <a:pt x="784131" y="304125"/>
                    <a:pt x="745579" y="376587"/>
                  </a:cubicBezTo>
                  <a:cubicBezTo>
                    <a:pt x="741689" y="383865"/>
                    <a:pt x="742170" y="388197"/>
                    <a:pt x="747494" y="394414"/>
                  </a:cubicBezTo>
                  <a:cubicBezTo>
                    <a:pt x="808264" y="465409"/>
                    <a:pt x="868720" y="536689"/>
                    <a:pt x="929244" y="607900"/>
                  </a:cubicBezTo>
                  <a:cubicBezTo>
                    <a:pt x="931366" y="610395"/>
                    <a:pt x="933281" y="613066"/>
                    <a:pt x="934096" y="617506"/>
                  </a:cubicBezTo>
                  <a:cubicBezTo>
                    <a:pt x="916397" y="612880"/>
                    <a:pt x="898697" y="608312"/>
                    <a:pt x="881017" y="603627"/>
                  </a:cubicBezTo>
                  <a:cubicBezTo>
                    <a:pt x="807586" y="584169"/>
                    <a:pt x="734136" y="564771"/>
                    <a:pt x="660774" y="545047"/>
                  </a:cubicBezTo>
                  <a:cubicBezTo>
                    <a:pt x="653928" y="543211"/>
                    <a:pt x="650824" y="545214"/>
                    <a:pt x="647426" y="550882"/>
                  </a:cubicBezTo>
                  <a:cubicBezTo>
                    <a:pt x="605730" y="620531"/>
                    <a:pt x="563799" y="690033"/>
                    <a:pt x="521917" y="759564"/>
                  </a:cubicBezTo>
                  <a:cubicBezTo>
                    <a:pt x="519747" y="763179"/>
                    <a:pt x="517419" y="766685"/>
                    <a:pt x="512812" y="769721"/>
                  </a:cubicBezTo>
                  <a:cubicBezTo>
                    <a:pt x="509443" y="751166"/>
                    <a:pt x="506015" y="732622"/>
                    <a:pt x="502715" y="714058"/>
                  </a:cubicBezTo>
                  <a:cubicBezTo>
                    <a:pt x="491046" y="648524"/>
                    <a:pt x="479417" y="582971"/>
                    <a:pt x="467787" y="517427"/>
                  </a:cubicBezTo>
                  <a:cubicBezTo>
                    <a:pt x="466520" y="510355"/>
                    <a:pt x="464772" y="503313"/>
                    <a:pt x="464173" y="496182"/>
                  </a:cubicBezTo>
                  <a:cubicBezTo>
                    <a:pt x="463583" y="489414"/>
                    <a:pt x="460116" y="486920"/>
                    <a:pt x="453997" y="484994"/>
                  </a:cubicBezTo>
                  <a:cubicBezTo>
                    <a:pt x="367453" y="457826"/>
                    <a:pt x="280998" y="430393"/>
                    <a:pt x="194543" y="402989"/>
                  </a:cubicBezTo>
                  <a:cubicBezTo>
                    <a:pt x="190742" y="401791"/>
                    <a:pt x="187039" y="400239"/>
                    <a:pt x="182963" y="396536"/>
                  </a:cubicBezTo>
                  <a:cubicBezTo>
                    <a:pt x="253693" y="368425"/>
                    <a:pt x="324422" y="340316"/>
                    <a:pt x="396242" y="311775"/>
                  </a:cubicBezTo>
                  <a:cubicBezTo>
                    <a:pt x="393630" y="309700"/>
                    <a:pt x="391930" y="308104"/>
                    <a:pt x="390015" y="306856"/>
                  </a:cubicBezTo>
                  <a:cubicBezTo>
                    <a:pt x="345795" y="278245"/>
                    <a:pt x="301507" y="249749"/>
                    <a:pt x="257396" y="220988"/>
                  </a:cubicBezTo>
                  <a:cubicBezTo>
                    <a:pt x="252121" y="217551"/>
                    <a:pt x="247927" y="217063"/>
                    <a:pt x="241994" y="219734"/>
                  </a:cubicBezTo>
                  <a:cubicBezTo>
                    <a:pt x="189180" y="243519"/>
                    <a:pt x="136160" y="266853"/>
                    <a:pt x="83268" y="290477"/>
                  </a:cubicBezTo>
                  <a:cubicBezTo>
                    <a:pt x="59518" y="301082"/>
                    <a:pt x="38154" y="315171"/>
                    <a:pt x="21515" y="335517"/>
                  </a:cubicBezTo>
                  <a:cubicBezTo>
                    <a:pt x="-16094" y="381527"/>
                    <a:pt x="-8668" y="433870"/>
                    <a:pt x="41445" y="465841"/>
                  </a:cubicBezTo>
                  <a:cubicBezTo>
                    <a:pt x="57848" y="476302"/>
                    <a:pt x="76461" y="484150"/>
                    <a:pt x="95035" y="490210"/>
                  </a:cubicBezTo>
                  <a:cubicBezTo>
                    <a:pt x="179790" y="517820"/>
                    <a:pt x="264870" y="544448"/>
                    <a:pt x="349911" y="571165"/>
                  </a:cubicBezTo>
                  <a:cubicBezTo>
                    <a:pt x="357032" y="573394"/>
                    <a:pt x="360342" y="576587"/>
                    <a:pt x="361668" y="584307"/>
                  </a:cubicBezTo>
                  <a:cubicBezTo>
                    <a:pt x="372993" y="649909"/>
                    <a:pt x="384750" y="715443"/>
                    <a:pt x="396567" y="780947"/>
                  </a:cubicBezTo>
                  <a:cubicBezTo>
                    <a:pt x="402892" y="815973"/>
                    <a:pt x="406251" y="851903"/>
                    <a:pt x="423303" y="884002"/>
                  </a:cubicBezTo>
                  <a:cubicBezTo>
                    <a:pt x="429844" y="896339"/>
                    <a:pt x="437692" y="908430"/>
                    <a:pt x="447023" y="918772"/>
                  </a:cubicBezTo>
                  <a:cubicBezTo>
                    <a:pt x="480772" y="956234"/>
                    <a:pt x="527889" y="957688"/>
                    <a:pt x="563583" y="921994"/>
                  </a:cubicBezTo>
                  <a:cubicBezTo>
                    <a:pt x="575625" y="909952"/>
                    <a:pt x="585988" y="895739"/>
                    <a:pt x="594936" y="881163"/>
                  </a:cubicBezTo>
                  <a:cubicBezTo>
                    <a:pt x="634264" y="817054"/>
                    <a:pt x="672944" y="752532"/>
                    <a:pt x="711417" y="687902"/>
                  </a:cubicBezTo>
                  <a:cubicBezTo>
                    <a:pt x="715965" y="680260"/>
                    <a:pt x="720070" y="678718"/>
                    <a:pt x="728488" y="680977"/>
                  </a:cubicBezTo>
                  <a:cubicBezTo>
                    <a:pt x="823312" y="706397"/>
                    <a:pt x="918233" y="731424"/>
                    <a:pt x="1013155" y="756500"/>
                  </a:cubicBezTo>
                  <a:cubicBezTo>
                    <a:pt x="1032731" y="761666"/>
                    <a:pt x="1052532" y="763572"/>
                    <a:pt x="1072629" y="759810"/>
                  </a:cubicBezTo>
                  <a:cubicBezTo>
                    <a:pt x="1116377" y="751618"/>
                    <a:pt x="1135501" y="718311"/>
                    <a:pt x="1120699" y="676056"/>
                  </a:cubicBezTo>
                  <a:cubicBezTo>
                    <a:pt x="1113961" y="656795"/>
                    <a:pt x="1102341" y="640539"/>
                    <a:pt x="1089268" y="625177"/>
                  </a:cubicBezTo>
                  <a:cubicBezTo>
                    <a:pt x="1023036" y="547287"/>
                    <a:pt x="956913" y="469308"/>
                    <a:pt x="890456" y="391615"/>
                  </a:cubicBezTo>
                  <a:cubicBezTo>
                    <a:pt x="885025" y="385270"/>
                    <a:pt x="884907" y="380673"/>
                    <a:pt x="888669" y="373581"/>
                  </a:cubicBezTo>
                  <a:cubicBezTo>
                    <a:pt x="928311" y="298857"/>
                    <a:pt x="967610" y="223951"/>
                    <a:pt x="1007056" y="149117"/>
                  </a:cubicBezTo>
                  <a:cubicBezTo>
                    <a:pt x="1016495" y="131200"/>
                    <a:pt x="1023695" y="112618"/>
                    <a:pt x="1023911" y="92049"/>
                  </a:cubicBezTo>
                  <a:cubicBezTo>
                    <a:pt x="1024382" y="45267"/>
                    <a:pt x="990171" y="6983"/>
                    <a:pt x="943683" y="170"/>
                  </a:cubicBezTo>
                  <a:cubicBezTo>
                    <a:pt x="917644" y="-3656"/>
                    <a:pt x="893452" y="1907"/>
                    <a:pt x="869054" y="9443"/>
                  </a:cubicBezTo>
                  <a:cubicBezTo>
                    <a:pt x="809600" y="27821"/>
                    <a:pt x="750038" y="45893"/>
                    <a:pt x="690447" y="63815"/>
                  </a:cubicBezTo>
                  <a:cubicBezTo>
                    <a:pt x="684927" y="65468"/>
                    <a:pt x="682815" y="67628"/>
                    <a:pt x="681843" y="73579"/>
                  </a:cubicBezTo>
                  <a:cubicBezTo>
                    <a:pt x="674987" y="115515"/>
                    <a:pt x="667512" y="157359"/>
                    <a:pt x="660283" y="199238"/>
                  </a:cubicBezTo>
                  <a:cubicBezTo>
                    <a:pt x="660077" y="200389"/>
                    <a:pt x="660420" y="201632"/>
                    <a:pt x="660597" y="204195"/>
                  </a:cubicBezTo>
                  <a:cubicBezTo>
                    <a:pt x="728439" y="185479"/>
                    <a:pt x="795692" y="166928"/>
                    <a:pt x="865714" y="147610"/>
                  </a:cubicBezTo>
                </a:path>
              </a:pathLst>
            </a:custGeom>
            <a:solidFill>
              <a:srgbClr val="FFFFFF"/>
            </a:solidFill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48" name="Figura a mano libera: forma 47">
              <a:extLst>
                <a:ext uri="{FF2B5EF4-FFF2-40B4-BE49-F238E27FC236}">
                  <a16:creationId xmlns:a16="http://schemas.microsoft.com/office/drawing/2014/main" id="{2078BFBB-4337-449E-9BF4-1DCC394F0996}"/>
                </a:ext>
              </a:extLst>
            </p:cNvPr>
            <p:cNvSpPr/>
            <p:nvPr/>
          </p:nvSpPr>
          <p:spPr>
            <a:xfrm flipV="1">
              <a:off x="2601093" y="746799"/>
              <a:ext cx="555651" cy="758485"/>
            </a:xfrm>
            <a:custGeom>
              <a:avLst/>
              <a:gdLst>
                <a:gd name="connsiteX0" fmla="*/ 553517 w 555651"/>
                <a:gd name="connsiteY0" fmla="*/ -433 h 758485"/>
                <a:gd name="connsiteX1" fmla="*/ 392649 w 555651"/>
                <a:gd name="connsiteY1" fmla="*/ -306 h 758485"/>
                <a:gd name="connsiteX2" fmla="*/ 377612 w 555651"/>
                <a:gd name="connsiteY2" fmla="*/ 7759 h 758485"/>
                <a:gd name="connsiteX3" fmla="*/ 186648 w 555651"/>
                <a:gd name="connsiteY3" fmla="*/ 297495 h 758485"/>
                <a:gd name="connsiteX4" fmla="*/ 178850 w 555651"/>
                <a:gd name="connsiteY4" fmla="*/ 308702 h 758485"/>
                <a:gd name="connsiteX5" fmla="*/ 138284 w 555651"/>
                <a:gd name="connsiteY5" fmla="*/ 285 h 758485"/>
                <a:gd name="connsiteX6" fmla="*/ -2134 w 555651"/>
                <a:gd name="connsiteY6" fmla="*/ 285 h 758485"/>
                <a:gd name="connsiteX7" fmla="*/ 2678 w 555651"/>
                <a:gd name="connsiteY7" fmla="*/ 40361 h 758485"/>
                <a:gd name="connsiteX8" fmla="*/ 43912 w 555651"/>
                <a:gd name="connsiteY8" fmla="*/ 354433 h 758485"/>
                <a:gd name="connsiteX9" fmla="*/ 83495 w 555651"/>
                <a:gd name="connsiteY9" fmla="*/ 654502 h 758485"/>
                <a:gd name="connsiteX10" fmla="*/ 88309 w 555651"/>
                <a:gd name="connsiteY10" fmla="*/ 662839 h 758485"/>
                <a:gd name="connsiteX11" fmla="*/ 233589 w 555651"/>
                <a:gd name="connsiteY11" fmla="*/ 756828 h 758485"/>
                <a:gd name="connsiteX12" fmla="*/ 237783 w 555651"/>
                <a:gd name="connsiteY12" fmla="*/ 758052 h 758485"/>
                <a:gd name="connsiteX13" fmla="*/ 194005 w 555651"/>
                <a:gd name="connsiteY13" fmla="*/ 424258 h 758485"/>
                <a:gd name="connsiteX14" fmla="*/ 195734 w 555651"/>
                <a:gd name="connsiteY14" fmla="*/ 423069 h 758485"/>
                <a:gd name="connsiteX15" fmla="*/ 425573 w 555651"/>
                <a:gd name="connsiteY15" fmla="*/ 677829 h 758485"/>
                <a:gd name="connsiteX16" fmla="*/ 431673 w 555651"/>
                <a:gd name="connsiteY16" fmla="*/ 642665 h 758485"/>
                <a:gd name="connsiteX17" fmla="*/ 448184 w 555651"/>
                <a:gd name="connsiteY17" fmla="*/ 547309 h 758485"/>
                <a:gd name="connsiteX18" fmla="*/ 443401 w 555651"/>
                <a:gd name="connsiteY18" fmla="*/ 532491 h 758485"/>
                <a:gd name="connsiteX19" fmla="*/ 296166 w 555651"/>
                <a:gd name="connsiteY19" fmla="*/ 377753 h 758485"/>
                <a:gd name="connsiteX20" fmla="*/ 289536 w 555651"/>
                <a:gd name="connsiteY20" fmla="*/ 370494 h 758485"/>
                <a:gd name="connsiteX21" fmla="*/ 294015 w 555651"/>
                <a:gd name="connsiteY21" fmla="*/ 363354 h 758485"/>
                <a:gd name="connsiteX22" fmla="*/ 547880 w 555651"/>
                <a:gd name="connsiteY22" fmla="*/ 7199 h 758485"/>
                <a:gd name="connsiteX23" fmla="*/ 553517 w 555651"/>
                <a:gd name="connsiteY23" fmla="*/ 1451 h 758485"/>
                <a:gd name="connsiteX24" fmla="*/ 553517 w 555651"/>
                <a:gd name="connsiteY24" fmla="*/ -433 h 75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5651" h="758485">
                  <a:moveTo>
                    <a:pt x="553517" y="-433"/>
                  </a:moveTo>
                  <a:cubicBezTo>
                    <a:pt x="499898" y="-337"/>
                    <a:pt x="446279" y="-91"/>
                    <a:pt x="392649" y="-306"/>
                  </a:cubicBezTo>
                  <a:cubicBezTo>
                    <a:pt x="385577" y="-325"/>
                    <a:pt x="381560" y="1739"/>
                    <a:pt x="377612" y="7759"/>
                  </a:cubicBezTo>
                  <a:cubicBezTo>
                    <a:pt x="314131" y="104450"/>
                    <a:pt x="250365" y="200954"/>
                    <a:pt x="186648" y="297495"/>
                  </a:cubicBezTo>
                  <a:cubicBezTo>
                    <a:pt x="184615" y="300568"/>
                    <a:pt x="182454" y="303534"/>
                    <a:pt x="178850" y="308702"/>
                  </a:cubicBezTo>
                  <a:cubicBezTo>
                    <a:pt x="165128" y="204430"/>
                    <a:pt x="151720" y="102486"/>
                    <a:pt x="138284" y="285"/>
                  </a:cubicBezTo>
                  <a:cubicBezTo>
                    <a:pt x="91363" y="285"/>
                    <a:pt x="45376" y="285"/>
                    <a:pt x="-2134" y="285"/>
                  </a:cubicBezTo>
                  <a:cubicBezTo>
                    <a:pt x="-494" y="13967"/>
                    <a:pt x="950" y="27189"/>
                    <a:pt x="2678" y="40361"/>
                  </a:cubicBezTo>
                  <a:cubicBezTo>
                    <a:pt x="16390" y="145055"/>
                    <a:pt x="30151" y="249749"/>
                    <a:pt x="43912" y="354433"/>
                  </a:cubicBezTo>
                  <a:cubicBezTo>
                    <a:pt x="57054" y="454462"/>
                    <a:pt x="70157" y="554491"/>
                    <a:pt x="83495" y="654502"/>
                  </a:cubicBezTo>
                  <a:cubicBezTo>
                    <a:pt x="83889" y="657487"/>
                    <a:pt x="85873" y="661254"/>
                    <a:pt x="88309" y="662839"/>
                  </a:cubicBezTo>
                  <a:cubicBezTo>
                    <a:pt x="136624" y="694342"/>
                    <a:pt x="185106" y="725574"/>
                    <a:pt x="233589" y="756828"/>
                  </a:cubicBezTo>
                  <a:cubicBezTo>
                    <a:pt x="234296" y="757289"/>
                    <a:pt x="235278" y="757343"/>
                    <a:pt x="237783" y="758052"/>
                  </a:cubicBezTo>
                  <a:cubicBezTo>
                    <a:pt x="223118" y="646206"/>
                    <a:pt x="208562" y="535235"/>
                    <a:pt x="194005" y="424258"/>
                  </a:cubicBezTo>
                  <a:cubicBezTo>
                    <a:pt x="194585" y="423867"/>
                    <a:pt x="195154" y="423473"/>
                    <a:pt x="195734" y="423069"/>
                  </a:cubicBezTo>
                  <a:cubicBezTo>
                    <a:pt x="271797" y="507387"/>
                    <a:pt x="347870" y="591704"/>
                    <a:pt x="425573" y="677829"/>
                  </a:cubicBezTo>
                  <a:cubicBezTo>
                    <a:pt x="427823" y="664864"/>
                    <a:pt x="429767" y="653768"/>
                    <a:pt x="431673" y="642665"/>
                  </a:cubicBezTo>
                  <a:cubicBezTo>
                    <a:pt x="437124" y="610873"/>
                    <a:pt x="442350" y="579036"/>
                    <a:pt x="448184" y="547309"/>
                  </a:cubicBezTo>
                  <a:cubicBezTo>
                    <a:pt x="449363" y="540917"/>
                    <a:pt x="447664" y="536938"/>
                    <a:pt x="443401" y="532491"/>
                  </a:cubicBezTo>
                  <a:cubicBezTo>
                    <a:pt x="394211" y="481013"/>
                    <a:pt x="345208" y="429358"/>
                    <a:pt x="296166" y="377753"/>
                  </a:cubicBezTo>
                  <a:cubicBezTo>
                    <a:pt x="294025" y="375501"/>
                    <a:pt x="291972" y="373164"/>
                    <a:pt x="289536" y="370494"/>
                  </a:cubicBezTo>
                  <a:cubicBezTo>
                    <a:pt x="291098" y="367988"/>
                    <a:pt x="292433" y="365583"/>
                    <a:pt x="294015" y="363354"/>
                  </a:cubicBezTo>
                  <a:cubicBezTo>
                    <a:pt x="378613" y="244612"/>
                    <a:pt x="463212" y="125890"/>
                    <a:pt x="547880" y="7199"/>
                  </a:cubicBezTo>
                  <a:cubicBezTo>
                    <a:pt x="549412" y="5047"/>
                    <a:pt x="551622" y="3358"/>
                    <a:pt x="553517" y="1451"/>
                  </a:cubicBezTo>
                  <a:cubicBezTo>
                    <a:pt x="553517" y="826"/>
                    <a:pt x="553517" y="197"/>
                    <a:pt x="553517" y="-433"/>
                  </a:cubicBezTo>
                </a:path>
              </a:pathLst>
            </a:custGeom>
            <a:solidFill>
              <a:srgbClr val="FFFFFF"/>
            </a:solidFill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49" name="Figura a mano libera: forma 48">
              <a:extLst>
                <a:ext uri="{FF2B5EF4-FFF2-40B4-BE49-F238E27FC236}">
                  <a16:creationId xmlns:a16="http://schemas.microsoft.com/office/drawing/2014/main" id="{C4BFFF91-BA75-4C7E-A7AA-D990CEEC7508}"/>
                </a:ext>
              </a:extLst>
            </p:cNvPr>
            <p:cNvSpPr/>
            <p:nvPr/>
          </p:nvSpPr>
          <p:spPr>
            <a:xfrm flipV="1">
              <a:off x="967451" y="927369"/>
              <a:ext cx="653300" cy="752977"/>
            </a:xfrm>
            <a:custGeom>
              <a:avLst/>
              <a:gdLst>
                <a:gd name="connsiteX0" fmla="*/ 524140 w 653300"/>
                <a:gd name="connsiteY0" fmla="*/ 483503 h 752977"/>
                <a:gd name="connsiteX1" fmla="*/ 515604 w 653300"/>
                <a:gd name="connsiteY1" fmla="*/ 525524 h 752977"/>
                <a:gd name="connsiteX2" fmla="*/ 340584 w 653300"/>
                <a:gd name="connsiteY2" fmla="*/ 619932 h 752977"/>
                <a:gd name="connsiteX3" fmla="*/ 186901 w 653300"/>
                <a:gd name="connsiteY3" fmla="*/ 447545 h 752977"/>
                <a:gd name="connsiteX4" fmla="*/ 278673 w 653300"/>
                <a:gd name="connsiteY4" fmla="*/ 299203 h 752977"/>
                <a:gd name="connsiteX5" fmla="*/ 425700 w 653300"/>
                <a:gd name="connsiteY5" fmla="*/ 315977 h 752977"/>
                <a:gd name="connsiteX6" fmla="*/ 524140 w 653300"/>
                <a:gd name="connsiteY6" fmla="*/ 483503 h 752977"/>
                <a:gd name="connsiteX7" fmla="*/ 152922 w 653300"/>
                <a:gd name="connsiteY7" fmla="*/ 213818 h 752977"/>
                <a:gd name="connsiteX8" fmla="*/ 140902 w 653300"/>
                <a:gd name="connsiteY8" fmla="*/ 123746 h 752977"/>
                <a:gd name="connsiteX9" fmla="*/ 125704 w 653300"/>
                <a:gd name="connsiteY9" fmla="*/ 6324 h 752977"/>
                <a:gd name="connsiteX10" fmla="*/ 118836 w 653300"/>
                <a:gd name="connsiteY10" fmla="*/ -229 h 752977"/>
                <a:gd name="connsiteX11" fmla="*/ 3126 w 653300"/>
                <a:gd name="connsiteY11" fmla="*/ -53 h 752977"/>
                <a:gd name="connsiteX12" fmla="*/ -723 w 653300"/>
                <a:gd name="connsiteY12" fmla="*/ 1018 h 752977"/>
                <a:gd name="connsiteX13" fmla="*/ 6303 w 653300"/>
                <a:gd name="connsiteY13" fmla="*/ 56533 h 752977"/>
                <a:gd name="connsiteX14" fmla="*/ 31940 w 653300"/>
                <a:gd name="connsiteY14" fmla="*/ 251250 h 752977"/>
                <a:gd name="connsiteX15" fmla="*/ 62286 w 653300"/>
                <a:gd name="connsiteY15" fmla="*/ 473742 h 752977"/>
                <a:gd name="connsiteX16" fmla="*/ 325402 w 653300"/>
                <a:gd name="connsiteY16" fmla="*/ 744812 h 752977"/>
                <a:gd name="connsiteX17" fmla="*/ 538637 w 653300"/>
                <a:gd name="connsiteY17" fmla="*/ 711148 h 752977"/>
                <a:gd name="connsiteX18" fmla="*/ 650443 w 653300"/>
                <a:gd name="connsiteY18" fmla="*/ 530327 h 752977"/>
                <a:gd name="connsiteX19" fmla="*/ 544894 w 653300"/>
                <a:gd name="connsiteY19" fmla="*/ 255670 h 752977"/>
                <a:gd name="connsiteX20" fmla="*/ 362857 w 653300"/>
                <a:gd name="connsiteY20" fmla="*/ 164639 h 752977"/>
                <a:gd name="connsiteX21" fmla="*/ 161402 w 653300"/>
                <a:gd name="connsiteY21" fmla="*/ 208462 h 752977"/>
                <a:gd name="connsiteX22" fmla="*/ 152922 w 653300"/>
                <a:gd name="connsiteY22" fmla="*/ 213818 h 752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53300" h="752977">
                  <a:moveTo>
                    <a:pt x="524140" y="483503"/>
                  </a:moveTo>
                  <a:cubicBezTo>
                    <a:pt x="521998" y="494446"/>
                    <a:pt x="520466" y="510514"/>
                    <a:pt x="515604" y="525524"/>
                  </a:cubicBezTo>
                  <a:cubicBezTo>
                    <a:pt x="492092" y="598082"/>
                    <a:pt x="417642" y="637868"/>
                    <a:pt x="340584" y="619932"/>
                  </a:cubicBezTo>
                  <a:cubicBezTo>
                    <a:pt x="256051" y="600260"/>
                    <a:pt x="195641" y="533803"/>
                    <a:pt x="186901" y="447545"/>
                  </a:cubicBezTo>
                  <a:cubicBezTo>
                    <a:pt x="180432" y="383743"/>
                    <a:pt x="214790" y="322273"/>
                    <a:pt x="278673" y="299203"/>
                  </a:cubicBezTo>
                  <a:cubicBezTo>
                    <a:pt x="330140" y="280609"/>
                    <a:pt x="379692" y="288387"/>
                    <a:pt x="425700" y="315977"/>
                  </a:cubicBezTo>
                  <a:cubicBezTo>
                    <a:pt x="486682" y="352565"/>
                    <a:pt x="519759" y="406882"/>
                    <a:pt x="524140" y="483503"/>
                  </a:cubicBezTo>
                  <a:close/>
                  <a:moveTo>
                    <a:pt x="152922" y="213818"/>
                  </a:moveTo>
                  <a:cubicBezTo>
                    <a:pt x="148752" y="182602"/>
                    <a:pt x="144773" y="153185"/>
                    <a:pt x="140902" y="123746"/>
                  </a:cubicBezTo>
                  <a:cubicBezTo>
                    <a:pt x="135760" y="84614"/>
                    <a:pt x="130631" y="45475"/>
                    <a:pt x="125704" y="6324"/>
                  </a:cubicBezTo>
                  <a:cubicBezTo>
                    <a:pt x="125128" y="1755"/>
                    <a:pt x="123743" y="-260"/>
                    <a:pt x="118836" y="-229"/>
                  </a:cubicBezTo>
                  <a:cubicBezTo>
                    <a:pt x="80264" y="-72"/>
                    <a:pt x="41694" y="-110"/>
                    <a:pt x="3126" y="-53"/>
                  </a:cubicBezTo>
                  <a:cubicBezTo>
                    <a:pt x="2248" y="-53"/>
                    <a:pt x="1369" y="431"/>
                    <a:pt x="-723" y="1018"/>
                  </a:cubicBezTo>
                  <a:cubicBezTo>
                    <a:pt x="1610" y="19492"/>
                    <a:pt x="3878" y="38020"/>
                    <a:pt x="6303" y="56533"/>
                  </a:cubicBezTo>
                  <a:cubicBezTo>
                    <a:pt x="14813" y="121440"/>
                    <a:pt x="23303" y="186355"/>
                    <a:pt x="31940" y="251250"/>
                  </a:cubicBezTo>
                  <a:cubicBezTo>
                    <a:pt x="41816" y="325454"/>
                    <a:pt x="49640" y="400014"/>
                    <a:pt x="62286" y="473742"/>
                  </a:cubicBezTo>
                  <a:cubicBezTo>
                    <a:pt x="84684" y="604293"/>
                    <a:pt x="195438" y="716800"/>
                    <a:pt x="325402" y="744812"/>
                  </a:cubicBezTo>
                  <a:cubicBezTo>
                    <a:pt x="400749" y="761064"/>
                    <a:pt x="472858" y="753545"/>
                    <a:pt x="538637" y="711148"/>
                  </a:cubicBezTo>
                  <a:cubicBezTo>
                    <a:pt x="604240" y="668866"/>
                    <a:pt x="641869" y="607508"/>
                    <a:pt x="650443" y="530327"/>
                  </a:cubicBezTo>
                  <a:cubicBezTo>
                    <a:pt x="662574" y="421201"/>
                    <a:pt x="622411" y="330610"/>
                    <a:pt x="544894" y="255670"/>
                  </a:cubicBezTo>
                  <a:cubicBezTo>
                    <a:pt x="494022" y="206470"/>
                    <a:pt x="433112" y="175204"/>
                    <a:pt x="362857" y="164639"/>
                  </a:cubicBezTo>
                  <a:cubicBezTo>
                    <a:pt x="290483" y="153722"/>
                    <a:pt x="222453" y="165797"/>
                    <a:pt x="161402" y="208462"/>
                  </a:cubicBezTo>
                  <a:cubicBezTo>
                    <a:pt x="159157" y="210024"/>
                    <a:pt x="156763" y="211389"/>
                    <a:pt x="152922" y="213818"/>
                  </a:cubicBezTo>
                </a:path>
              </a:pathLst>
            </a:custGeom>
            <a:solidFill>
              <a:srgbClr val="FFFFFF"/>
            </a:solidFill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50" name="Figura a mano libera: forma 49">
              <a:extLst>
                <a:ext uri="{FF2B5EF4-FFF2-40B4-BE49-F238E27FC236}">
                  <a16:creationId xmlns:a16="http://schemas.microsoft.com/office/drawing/2014/main" id="{67B67225-1403-4066-BCBB-88D019C4669B}"/>
                </a:ext>
              </a:extLst>
            </p:cNvPr>
            <p:cNvSpPr/>
            <p:nvPr/>
          </p:nvSpPr>
          <p:spPr>
            <a:xfrm flipV="1">
              <a:off x="482945" y="724543"/>
              <a:ext cx="575297" cy="799733"/>
            </a:xfrm>
            <a:custGeom>
              <a:avLst/>
              <a:gdLst>
                <a:gd name="connsiteX0" fmla="*/ 575041 w 575297"/>
                <a:gd name="connsiteY0" fmla="*/ 677904 h 799733"/>
                <a:gd name="connsiteX1" fmla="*/ 448200 w 575297"/>
                <a:gd name="connsiteY1" fmla="*/ 583484 h 799733"/>
                <a:gd name="connsiteX2" fmla="*/ 428344 w 575297"/>
                <a:gd name="connsiteY2" fmla="*/ 614615 h 799733"/>
                <a:gd name="connsiteX3" fmla="*/ 354782 w 575297"/>
                <a:gd name="connsiteY3" fmla="*/ 661283 h 799733"/>
                <a:gd name="connsiteX4" fmla="*/ 285554 w 575297"/>
                <a:gd name="connsiteY4" fmla="*/ 634076 h 799733"/>
                <a:gd name="connsiteX5" fmla="*/ 282293 w 575297"/>
                <a:gd name="connsiteY5" fmla="*/ 570158 h 799733"/>
                <a:gd name="connsiteX6" fmla="*/ 337209 w 575297"/>
                <a:gd name="connsiteY6" fmla="*/ 505838 h 799733"/>
                <a:gd name="connsiteX7" fmla="*/ 433459 w 575297"/>
                <a:gd name="connsiteY7" fmla="*/ 403953 h 799733"/>
                <a:gd name="connsiteX8" fmla="*/ 491967 w 575297"/>
                <a:gd name="connsiteY8" fmla="*/ 294365 h 799733"/>
                <a:gd name="connsiteX9" fmla="*/ 466019 w 575297"/>
                <a:gd name="connsiteY9" fmla="*/ 149830 h 799733"/>
                <a:gd name="connsiteX10" fmla="*/ 258060 w 575297"/>
                <a:gd name="connsiteY10" fmla="*/ 3559 h 799733"/>
                <a:gd name="connsiteX11" fmla="*/ 136085 w 575297"/>
                <a:gd name="connsiteY11" fmla="*/ 10020 h 799733"/>
                <a:gd name="connsiteX12" fmla="*/ 22197 w 575297"/>
                <a:gd name="connsiteY12" fmla="*/ 109647 h 799733"/>
                <a:gd name="connsiteX13" fmla="*/ -256 w 575297"/>
                <a:gd name="connsiteY13" fmla="*/ 164003 h 799733"/>
                <a:gd name="connsiteX14" fmla="*/ 137285 w 575297"/>
                <a:gd name="connsiteY14" fmla="*/ 237612 h 799733"/>
                <a:gd name="connsiteX15" fmla="*/ 141494 w 575297"/>
                <a:gd name="connsiteY15" fmla="*/ 227632 h 799733"/>
                <a:gd name="connsiteX16" fmla="*/ 165393 w 575297"/>
                <a:gd name="connsiteY16" fmla="*/ 180965 h 799733"/>
                <a:gd name="connsiteX17" fmla="*/ 287546 w 575297"/>
                <a:gd name="connsiteY17" fmla="*/ 146384 h 799733"/>
                <a:gd name="connsiteX18" fmla="*/ 321187 w 575297"/>
                <a:gd name="connsiteY18" fmla="*/ 168246 h 799733"/>
                <a:gd name="connsiteX19" fmla="*/ 334750 w 575297"/>
                <a:gd name="connsiteY19" fmla="*/ 266499 h 799733"/>
                <a:gd name="connsiteX20" fmla="*/ 290024 w 575297"/>
                <a:gd name="connsiteY20" fmla="*/ 320835 h 799733"/>
                <a:gd name="connsiteX21" fmla="*/ 176793 w 575297"/>
                <a:gd name="connsiteY21" fmla="*/ 445275 h 799733"/>
                <a:gd name="connsiteX22" fmla="*/ 128921 w 575297"/>
                <a:gd name="connsiteY22" fmla="*/ 547782 h 799733"/>
                <a:gd name="connsiteX23" fmla="*/ 153791 w 575297"/>
                <a:gd name="connsiteY23" fmla="*/ 666896 h 799733"/>
                <a:gd name="connsiteX24" fmla="*/ 395840 w 575297"/>
                <a:gd name="connsiteY24" fmla="*/ 799077 h 799733"/>
                <a:gd name="connsiteX25" fmla="*/ 542201 w 575297"/>
                <a:gd name="connsiteY25" fmla="*/ 721432 h 799733"/>
                <a:gd name="connsiteX26" fmla="*/ 575041 w 575297"/>
                <a:gd name="connsiteY26" fmla="*/ 677904 h 799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5297" h="799733">
                  <a:moveTo>
                    <a:pt x="575041" y="677904"/>
                  </a:moveTo>
                  <a:cubicBezTo>
                    <a:pt x="531785" y="645702"/>
                    <a:pt x="490083" y="614662"/>
                    <a:pt x="448200" y="583484"/>
                  </a:cubicBezTo>
                  <a:cubicBezTo>
                    <a:pt x="441451" y="594135"/>
                    <a:pt x="435405" y="604743"/>
                    <a:pt x="428344" y="614615"/>
                  </a:cubicBezTo>
                  <a:cubicBezTo>
                    <a:pt x="410173" y="640008"/>
                    <a:pt x="387606" y="658980"/>
                    <a:pt x="354782" y="661283"/>
                  </a:cubicBezTo>
                  <a:cubicBezTo>
                    <a:pt x="327483" y="663197"/>
                    <a:pt x="304136" y="654204"/>
                    <a:pt x="285554" y="634076"/>
                  </a:cubicBezTo>
                  <a:cubicBezTo>
                    <a:pt x="268934" y="616077"/>
                    <a:pt x="266762" y="590486"/>
                    <a:pt x="282293" y="570158"/>
                  </a:cubicBezTo>
                  <a:cubicBezTo>
                    <a:pt x="299390" y="547782"/>
                    <a:pt x="318102" y="526553"/>
                    <a:pt x="337209" y="505838"/>
                  </a:cubicBezTo>
                  <a:cubicBezTo>
                    <a:pt x="368882" y="471499"/>
                    <a:pt x="401990" y="438476"/>
                    <a:pt x="433459" y="403953"/>
                  </a:cubicBezTo>
                  <a:cubicBezTo>
                    <a:pt x="462094" y="372548"/>
                    <a:pt x="484918" y="337307"/>
                    <a:pt x="491967" y="294365"/>
                  </a:cubicBezTo>
                  <a:cubicBezTo>
                    <a:pt x="500350" y="243317"/>
                    <a:pt x="490167" y="194697"/>
                    <a:pt x="466019" y="149830"/>
                  </a:cubicBezTo>
                  <a:cubicBezTo>
                    <a:pt x="421331" y="66806"/>
                    <a:pt x="350960" y="18634"/>
                    <a:pt x="258060" y="3559"/>
                  </a:cubicBezTo>
                  <a:cubicBezTo>
                    <a:pt x="217034" y="-3090"/>
                    <a:pt x="176117" y="-1766"/>
                    <a:pt x="136085" y="10020"/>
                  </a:cubicBezTo>
                  <a:cubicBezTo>
                    <a:pt x="82956" y="25659"/>
                    <a:pt x="45977" y="60478"/>
                    <a:pt x="22197" y="109647"/>
                  </a:cubicBezTo>
                  <a:cubicBezTo>
                    <a:pt x="13794" y="127031"/>
                    <a:pt x="7367" y="145371"/>
                    <a:pt x="-256" y="164003"/>
                  </a:cubicBezTo>
                  <a:cubicBezTo>
                    <a:pt x="46257" y="188892"/>
                    <a:pt x="91439" y="213076"/>
                    <a:pt x="137285" y="237612"/>
                  </a:cubicBezTo>
                  <a:cubicBezTo>
                    <a:pt x="138885" y="233790"/>
                    <a:pt x="140002" y="230609"/>
                    <a:pt x="141494" y="227632"/>
                  </a:cubicBezTo>
                  <a:cubicBezTo>
                    <a:pt x="149309" y="211986"/>
                    <a:pt x="155710" y="195364"/>
                    <a:pt x="165393" y="180965"/>
                  </a:cubicBezTo>
                  <a:cubicBezTo>
                    <a:pt x="194108" y="138269"/>
                    <a:pt x="240491" y="125274"/>
                    <a:pt x="287546" y="146384"/>
                  </a:cubicBezTo>
                  <a:cubicBezTo>
                    <a:pt x="299631" y="151806"/>
                    <a:pt x="311273" y="159456"/>
                    <a:pt x="321187" y="168246"/>
                  </a:cubicBezTo>
                  <a:cubicBezTo>
                    <a:pt x="351509" y="195161"/>
                    <a:pt x="357195" y="232632"/>
                    <a:pt x="334750" y="266499"/>
                  </a:cubicBezTo>
                  <a:cubicBezTo>
                    <a:pt x="321854" y="285956"/>
                    <a:pt x="305725" y="303401"/>
                    <a:pt x="290024" y="320835"/>
                  </a:cubicBezTo>
                  <a:cubicBezTo>
                    <a:pt x="252500" y="362511"/>
                    <a:pt x="213449" y="402851"/>
                    <a:pt x="176793" y="445275"/>
                  </a:cubicBezTo>
                  <a:cubicBezTo>
                    <a:pt x="151523" y="474514"/>
                    <a:pt x="134354" y="508616"/>
                    <a:pt x="128921" y="547782"/>
                  </a:cubicBezTo>
                  <a:cubicBezTo>
                    <a:pt x="122986" y="590543"/>
                    <a:pt x="131538" y="630895"/>
                    <a:pt x="153791" y="666896"/>
                  </a:cubicBezTo>
                  <a:cubicBezTo>
                    <a:pt x="209114" y="756381"/>
                    <a:pt x="289507" y="802933"/>
                    <a:pt x="395840" y="799077"/>
                  </a:cubicBezTo>
                  <a:cubicBezTo>
                    <a:pt x="456461" y="796879"/>
                    <a:pt x="504732" y="768532"/>
                    <a:pt x="542201" y="721432"/>
                  </a:cubicBezTo>
                  <a:cubicBezTo>
                    <a:pt x="553290" y="707501"/>
                    <a:pt x="563681" y="693013"/>
                    <a:pt x="575041" y="677904"/>
                  </a:cubicBezTo>
                </a:path>
              </a:pathLst>
            </a:custGeom>
            <a:solidFill>
              <a:srgbClr val="FFFFFF"/>
            </a:solidFill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1" name="Figura a mano libera: forma 50">
              <a:extLst>
                <a:ext uri="{FF2B5EF4-FFF2-40B4-BE49-F238E27FC236}">
                  <a16:creationId xmlns:a16="http://schemas.microsoft.com/office/drawing/2014/main" id="{F4DFEF55-948B-43ED-B721-AF93E7777C04}"/>
                </a:ext>
              </a:extLst>
            </p:cNvPr>
            <p:cNvSpPr/>
            <p:nvPr/>
          </p:nvSpPr>
          <p:spPr>
            <a:xfrm flipV="1">
              <a:off x="1668773" y="927566"/>
              <a:ext cx="596044" cy="591663"/>
            </a:xfrm>
            <a:custGeom>
              <a:avLst/>
              <a:gdLst>
                <a:gd name="connsiteX0" fmla="*/ 415283 w 596044"/>
                <a:gd name="connsiteY0" fmla="*/ 192552 h 591663"/>
                <a:gd name="connsiteX1" fmla="*/ 394667 w 596044"/>
                <a:gd name="connsiteY1" fmla="*/ 36222 h 591663"/>
                <a:gd name="connsiteX2" fmla="*/ 390070 w 596044"/>
                <a:gd name="connsiteY2" fmla="*/ 29075 h 591663"/>
                <a:gd name="connsiteX3" fmla="*/ 61625 w 596044"/>
                <a:gd name="connsiteY3" fmla="*/ 84981 h 591663"/>
                <a:gd name="connsiteX4" fmla="*/ -1040 w 596044"/>
                <a:gd name="connsiteY4" fmla="*/ 268913 h 591663"/>
                <a:gd name="connsiteX5" fmla="*/ 297496 w 596044"/>
                <a:gd name="connsiteY5" fmla="*/ 588699 h 591663"/>
                <a:gd name="connsiteX6" fmla="*/ 534702 w 596044"/>
                <a:gd name="connsiteY6" fmla="*/ 502911 h 591663"/>
                <a:gd name="connsiteX7" fmla="*/ 594441 w 596044"/>
                <a:gd name="connsiteY7" fmla="*/ 330332 h 591663"/>
                <a:gd name="connsiteX8" fmla="*/ 580483 w 596044"/>
                <a:gd name="connsiteY8" fmla="*/ 202386 h 591663"/>
                <a:gd name="connsiteX9" fmla="*/ 556733 w 596044"/>
                <a:gd name="connsiteY9" fmla="*/ 21589 h 591663"/>
                <a:gd name="connsiteX10" fmla="*/ 555535 w 596044"/>
                <a:gd name="connsiteY10" fmla="*/ 14605 h 591663"/>
                <a:gd name="connsiteX11" fmla="*/ 430321 w 596044"/>
                <a:gd name="connsiteY11" fmla="*/ 14605 h 591663"/>
                <a:gd name="connsiteX12" fmla="*/ 435272 w 596044"/>
                <a:gd name="connsiteY12" fmla="*/ 55533 h 591663"/>
                <a:gd name="connsiteX13" fmla="*/ 462253 w 596044"/>
                <a:gd name="connsiteY13" fmla="*/ 264355 h 591663"/>
                <a:gd name="connsiteX14" fmla="*/ 444230 w 596044"/>
                <a:gd name="connsiteY14" fmla="*/ 391099 h 591663"/>
                <a:gd name="connsiteX15" fmla="*/ 341096 w 596044"/>
                <a:gd name="connsiteY15" fmla="*/ 461397 h 591663"/>
                <a:gd name="connsiteX16" fmla="*/ 132384 w 596044"/>
                <a:gd name="connsiteY16" fmla="*/ 309724 h 591663"/>
                <a:gd name="connsiteX17" fmla="*/ 190090 w 596044"/>
                <a:gd name="connsiteY17" fmla="*/ 153867 h 591663"/>
                <a:gd name="connsiteX18" fmla="*/ 343758 w 596044"/>
                <a:gd name="connsiteY18" fmla="*/ 142390 h 591663"/>
                <a:gd name="connsiteX19" fmla="*/ 415283 w 596044"/>
                <a:gd name="connsiteY19" fmla="*/ 192552 h 59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6044" h="591663">
                  <a:moveTo>
                    <a:pt x="415283" y="192552"/>
                  </a:moveTo>
                  <a:cubicBezTo>
                    <a:pt x="408231" y="138650"/>
                    <a:pt x="401582" y="87416"/>
                    <a:pt x="394667" y="36222"/>
                  </a:cubicBezTo>
                  <a:cubicBezTo>
                    <a:pt x="394313" y="33633"/>
                    <a:pt x="392280" y="30107"/>
                    <a:pt x="390070" y="29075"/>
                  </a:cubicBezTo>
                  <a:cubicBezTo>
                    <a:pt x="285404" y="-19400"/>
                    <a:pt x="147579" y="-12632"/>
                    <a:pt x="61625" y="84981"/>
                  </a:cubicBezTo>
                  <a:cubicBezTo>
                    <a:pt x="15441" y="137422"/>
                    <a:pt x="-3938" y="199667"/>
                    <a:pt x="-1040" y="268913"/>
                  </a:cubicBezTo>
                  <a:cubicBezTo>
                    <a:pt x="5658" y="429210"/>
                    <a:pt x="138563" y="569146"/>
                    <a:pt x="297496" y="588699"/>
                  </a:cubicBezTo>
                  <a:cubicBezTo>
                    <a:pt x="390355" y="600125"/>
                    <a:pt x="471791" y="575044"/>
                    <a:pt x="534702" y="502911"/>
                  </a:cubicBezTo>
                  <a:cubicBezTo>
                    <a:pt x="577546" y="453770"/>
                    <a:pt x="597368" y="395090"/>
                    <a:pt x="594441" y="330332"/>
                  </a:cubicBezTo>
                  <a:cubicBezTo>
                    <a:pt x="592515" y="287556"/>
                    <a:pt x="585807" y="244968"/>
                    <a:pt x="580483" y="202386"/>
                  </a:cubicBezTo>
                  <a:cubicBezTo>
                    <a:pt x="572940" y="142080"/>
                    <a:pt x="564699" y="81849"/>
                    <a:pt x="556733" y="21589"/>
                  </a:cubicBezTo>
                  <a:cubicBezTo>
                    <a:pt x="556448" y="19448"/>
                    <a:pt x="556016" y="17326"/>
                    <a:pt x="555535" y="14605"/>
                  </a:cubicBezTo>
                  <a:cubicBezTo>
                    <a:pt x="514095" y="14605"/>
                    <a:pt x="472901" y="14605"/>
                    <a:pt x="430321" y="14605"/>
                  </a:cubicBezTo>
                  <a:cubicBezTo>
                    <a:pt x="431991" y="28453"/>
                    <a:pt x="433514" y="42008"/>
                    <a:pt x="435272" y="55533"/>
                  </a:cubicBezTo>
                  <a:cubicBezTo>
                    <a:pt x="444338" y="125137"/>
                    <a:pt x="454307" y="194629"/>
                    <a:pt x="462253" y="264355"/>
                  </a:cubicBezTo>
                  <a:cubicBezTo>
                    <a:pt x="467204" y="307780"/>
                    <a:pt x="464090" y="350878"/>
                    <a:pt x="444230" y="391099"/>
                  </a:cubicBezTo>
                  <a:cubicBezTo>
                    <a:pt x="423102" y="433846"/>
                    <a:pt x="387683" y="456455"/>
                    <a:pt x="341096" y="461397"/>
                  </a:cubicBezTo>
                  <a:cubicBezTo>
                    <a:pt x="244682" y="471603"/>
                    <a:pt x="152952" y="404605"/>
                    <a:pt x="132384" y="309724"/>
                  </a:cubicBezTo>
                  <a:cubicBezTo>
                    <a:pt x="118800" y="247089"/>
                    <a:pt x="140213" y="187055"/>
                    <a:pt x="190090" y="153867"/>
                  </a:cubicBezTo>
                  <a:cubicBezTo>
                    <a:pt x="238710" y="121518"/>
                    <a:pt x="290777" y="121411"/>
                    <a:pt x="343758" y="142390"/>
                  </a:cubicBezTo>
                  <a:cubicBezTo>
                    <a:pt x="370622" y="153018"/>
                    <a:pt x="393508" y="169846"/>
                    <a:pt x="415283" y="192552"/>
                  </a:cubicBezTo>
                </a:path>
              </a:pathLst>
            </a:custGeom>
            <a:solidFill>
              <a:srgbClr val="FFFFFF"/>
            </a:solidFill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2" name="Figura a mano libera: forma 51">
              <a:extLst>
                <a:ext uri="{FF2B5EF4-FFF2-40B4-BE49-F238E27FC236}">
                  <a16:creationId xmlns:a16="http://schemas.microsoft.com/office/drawing/2014/main" id="{F2231C16-FE1A-449E-9F60-F320B8B7BBE7}"/>
                </a:ext>
              </a:extLst>
            </p:cNvPr>
            <p:cNvSpPr/>
            <p:nvPr/>
          </p:nvSpPr>
          <p:spPr>
            <a:xfrm flipV="1">
              <a:off x="2286694" y="941877"/>
              <a:ext cx="325930" cy="562593"/>
            </a:xfrm>
            <a:custGeom>
              <a:avLst/>
              <a:gdLst>
                <a:gd name="connsiteX0" fmla="*/ 324178 w 325930"/>
                <a:gd name="connsiteY0" fmla="*/ 561769 h 562593"/>
                <a:gd name="connsiteX1" fmla="*/ 307078 w 325930"/>
                <a:gd name="connsiteY1" fmla="*/ 431940 h 562593"/>
                <a:gd name="connsiteX2" fmla="*/ 228697 w 325930"/>
                <a:gd name="connsiteY2" fmla="*/ 431886 h 562593"/>
                <a:gd name="connsiteX3" fmla="*/ 182159 w 325930"/>
                <a:gd name="connsiteY3" fmla="*/ 398509 h 562593"/>
                <a:gd name="connsiteX4" fmla="*/ 177709 w 325930"/>
                <a:gd name="connsiteY4" fmla="*/ 374552 h 562593"/>
                <a:gd name="connsiteX5" fmla="*/ 138391 w 325930"/>
                <a:gd name="connsiteY5" fmla="*/ 75485 h 562593"/>
                <a:gd name="connsiteX6" fmla="*/ 128579 w 325930"/>
                <a:gd name="connsiteY6" fmla="*/ -322 h 562593"/>
                <a:gd name="connsiteX7" fmla="*/ -1752 w 325930"/>
                <a:gd name="connsiteY7" fmla="*/ -322 h 562593"/>
                <a:gd name="connsiteX8" fmla="*/ 5408 w 325930"/>
                <a:gd name="connsiteY8" fmla="*/ 55921 h 562593"/>
                <a:gd name="connsiteX9" fmla="*/ 30946 w 325930"/>
                <a:gd name="connsiteY9" fmla="*/ 249702 h 562593"/>
                <a:gd name="connsiteX10" fmla="*/ 53704 w 325930"/>
                <a:gd name="connsiteY10" fmla="*/ 417290 h 562593"/>
                <a:gd name="connsiteX11" fmla="*/ 215004 w 325930"/>
                <a:gd name="connsiteY11" fmla="*/ 561500 h 562593"/>
                <a:gd name="connsiteX12" fmla="*/ 324178 w 325930"/>
                <a:gd name="connsiteY12" fmla="*/ 561769 h 562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5930" h="562593">
                  <a:moveTo>
                    <a:pt x="324178" y="561769"/>
                  </a:moveTo>
                  <a:cubicBezTo>
                    <a:pt x="318462" y="518355"/>
                    <a:pt x="312833" y="475590"/>
                    <a:pt x="307078" y="431940"/>
                  </a:cubicBezTo>
                  <a:cubicBezTo>
                    <a:pt x="280607" y="431940"/>
                    <a:pt x="254647" y="432093"/>
                    <a:pt x="228697" y="431886"/>
                  </a:cubicBezTo>
                  <a:cubicBezTo>
                    <a:pt x="207667" y="431721"/>
                    <a:pt x="188475" y="418146"/>
                    <a:pt x="182159" y="398509"/>
                  </a:cubicBezTo>
                  <a:cubicBezTo>
                    <a:pt x="179684" y="390828"/>
                    <a:pt x="178770" y="382610"/>
                    <a:pt x="177709" y="374552"/>
                  </a:cubicBezTo>
                  <a:cubicBezTo>
                    <a:pt x="164538" y="274868"/>
                    <a:pt x="151465" y="175180"/>
                    <a:pt x="138391" y="75485"/>
                  </a:cubicBezTo>
                  <a:cubicBezTo>
                    <a:pt x="135091" y="50350"/>
                    <a:pt x="131879" y="25196"/>
                    <a:pt x="128579" y="-322"/>
                  </a:cubicBezTo>
                  <a:cubicBezTo>
                    <a:pt x="85145" y="-322"/>
                    <a:pt x="42330" y="-322"/>
                    <a:pt x="-1752" y="-322"/>
                  </a:cubicBezTo>
                  <a:cubicBezTo>
                    <a:pt x="684" y="18850"/>
                    <a:pt x="2982" y="37397"/>
                    <a:pt x="5408" y="55921"/>
                  </a:cubicBezTo>
                  <a:cubicBezTo>
                    <a:pt x="13885" y="120534"/>
                    <a:pt x="22361" y="185121"/>
                    <a:pt x="30946" y="249702"/>
                  </a:cubicBezTo>
                  <a:cubicBezTo>
                    <a:pt x="38362" y="305594"/>
                    <a:pt x="44972" y="361607"/>
                    <a:pt x="53704" y="417290"/>
                  </a:cubicBezTo>
                  <a:cubicBezTo>
                    <a:pt x="65412" y="491936"/>
                    <a:pt x="139678" y="558224"/>
                    <a:pt x="215004" y="561500"/>
                  </a:cubicBezTo>
                  <a:cubicBezTo>
                    <a:pt x="250944" y="563062"/>
                    <a:pt x="287011" y="561769"/>
                    <a:pt x="324178" y="561769"/>
                  </a:cubicBezTo>
                </a:path>
              </a:pathLst>
            </a:custGeom>
            <a:solidFill>
              <a:srgbClr val="FFFFFF"/>
            </a:solidFill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3" name="Figura a mano libera: forma 52">
              <a:extLst>
                <a:ext uri="{FF2B5EF4-FFF2-40B4-BE49-F238E27FC236}">
                  <a16:creationId xmlns:a16="http://schemas.microsoft.com/office/drawing/2014/main" id="{E3144117-5C4E-40C9-B828-A4930BF13280}"/>
                </a:ext>
              </a:extLst>
            </p:cNvPr>
            <p:cNvSpPr/>
            <p:nvPr/>
          </p:nvSpPr>
          <p:spPr>
            <a:xfrm flipV="1">
              <a:off x="3183235" y="1438574"/>
              <a:ext cx="138041" cy="65896"/>
            </a:xfrm>
            <a:custGeom>
              <a:avLst/>
              <a:gdLst>
                <a:gd name="connsiteX0" fmla="*/ 124691 w 138041"/>
                <a:gd name="connsiteY0" fmla="*/ -37 h 65896"/>
                <a:gd name="connsiteX1" fmla="*/ 124691 w 138041"/>
                <a:gd name="connsiteY1" fmla="*/ 54978 h 65896"/>
                <a:gd name="connsiteX2" fmla="*/ 124377 w 138041"/>
                <a:gd name="connsiteY2" fmla="*/ 54978 h 65896"/>
                <a:gd name="connsiteX3" fmla="*/ 102788 w 138041"/>
                <a:gd name="connsiteY3" fmla="*/ -37 h 65896"/>
                <a:gd name="connsiteX4" fmla="*/ 95903 w 138041"/>
                <a:gd name="connsiteY4" fmla="*/ -37 h 65896"/>
                <a:gd name="connsiteX5" fmla="*/ 74313 w 138041"/>
                <a:gd name="connsiteY5" fmla="*/ 54978 h 65896"/>
                <a:gd name="connsiteX6" fmla="*/ 73989 w 138041"/>
                <a:gd name="connsiteY6" fmla="*/ 54978 h 65896"/>
                <a:gd name="connsiteX7" fmla="*/ 73989 w 138041"/>
                <a:gd name="connsiteY7" fmla="*/ -37 h 65896"/>
                <a:gd name="connsiteX8" fmla="*/ 63116 w 138041"/>
                <a:gd name="connsiteY8" fmla="*/ -37 h 65896"/>
                <a:gd name="connsiteX9" fmla="*/ 63116 w 138041"/>
                <a:gd name="connsiteY9" fmla="*/ 65859 h 65896"/>
                <a:gd name="connsiteX10" fmla="*/ 79902 w 138041"/>
                <a:gd name="connsiteY10" fmla="*/ 65859 h 65896"/>
                <a:gd name="connsiteX11" fmla="*/ 99576 w 138041"/>
                <a:gd name="connsiteY11" fmla="*/ 15797 h 65896"/>
                <a:gd name="connsiteX12" fmla="*/ 118936 w 138041"/>
                <a:gd name="connsiteY12" fmla="*/ 65859 h 65896"/>
                <a:gd name="connsiteX13" fmla="*/ 135574 w 138041"/>
                <a:gd name="connsiteY13" fmla="*/ 65859 h 65896"/>
                <a:gd name="connsiteX14" fmla="*/ 135574 w 138041"/>
                <a:gd name="connsiteY14" fmla="*/ -37 h 65896"/>
                <a:gd name="connsiteX15" fmla="*/ 124691 w 138041"/>
                <a:gd name="connsiteY15" fmla="*/ -37 h 65896"/>
                <a:gd name="connsiteX16" fmla="*/ 29043 w 138041"/>
                <a:gd name="connsiteY16" fmla="*/ 57050 h 65896"/>
                <a:gd name="connsiteX17" fmla="*/ 29043 w 138041"/>
                <a:gd name="connsiteY17" fmla="*/ -37 h 65896"/>
                <a:gd name="connsiteX18" fmla="*/ 18169 w 138041"/>
                <a:gd name="connsiteY18" fmla="*/ -37 h 65896"/>
                <a:gd name="connsiteX19" fmla="*/ 18169 w 138041"/>
                <a:gd name="connsiteY19" fmla="*/ 57050 h 65896"/>
                <a:gd name="connsiteX20" fmla="*/ -2467 w 138041"/>
                <a:gd name="connsiteY20" fmla="*/ 57050 h 65896"/>
                <a:gd name="connsiteX21" fmla="*/ -2467 w 138041"/>
                <a:gd name="connsiteY21" fmla="*/ 65859 h 65896"/>
                <a:gd name="connsiteX22" fmla="*/ 49679 w 138041"/>
                <a:gd name="connsiteY22" fmla="*/ 65859 h 65896"/>
                <a:gd name="connsiteX23" fmla="*/ 49679 w 138041"/>
                <a:gd name="connsiteY23" fmla="*/ 57050 h 65896"/>
                <a:gd name="connsiteX24" fmla="*/ 29043 w 138041"/>
                <a:gd name="connsiteY24" fmla="*/ 57050 h 6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041" h="65896">
                  <a:moveTo>
                    <a:pt x="124691" y="-37"/>
                  </a:moveTo>
                  <a:lnTo>
                    <a:pt x="124691" y="54978"/>
                  </a:lnTo>
                  <a:lnTo>
                    <a:pt x="124377" y="54978"/>
                  </a:lnTo>
                  <a:lnTo>
                    <a:pt x="102788" y="-37"/>
                  </a:lnTo>
                  <a:lnTo>
                    <a:pt x="95903" y="-37"/>
                  </a:lnTo>
                  <a:lnTo>
                    <a:pt x="74313" y="54978"/>
                  </a:lnTo>
                  <a:lnTo>
                    <a:pt x="73989" y="54978"/>
                  </a:lnTo>
                  <a:lnTo>
                    <a:pt x="73989" y="-37"/>
                  </a:lnTo>
                  <a:lnTo>
                    <a:pt x="63116" y="-37"/>
                  </a:lnTo>
                  <a:lnTo>
                    <a:pt x="63116" y="65859"/>
                  </a:lnTo>
                  <a:lnTo>
                    <a:pt x="79902" y="65859"/>
                  </a:lnTo>
                  <a:lnTo>
                    <a:pt x="99576" y="15797"/>
                  </a:lnTo>
                  <a:lnTo>
                    <a:pt x="118936" y="65859"/>
                  </a:lnTo>
                  <a:lnTo>
                    <a:pt x="135574" y="65859"/>
                  </a:lnTo>
                  <a:lnTo>
                    <a:pt x="135574" y="-37"/>
                  </a:lnTo>
                  <a:lnTo>
                    <a:pt x="124691" y="-37"/>
                  </a:lnTo>
                  <a:close/>
                  <a:moveTo>
                    <a:pt x="29043" y="57050"/>
                  </a:moveTo>
                  <a:lnTo>
                    <a:pt x="29043" y="-37"/>
                  </a:lnTo>
                  <a:lnTo>
                    <a:pt x="18169" y="-37"/>
                  </a:lnTo>
                  <a:lnTo>
                    <a:pt x="18169" y="57050"/>
                  </a:lnTo>
                  <a:lnTo>
                    <a:pt x="-2467" y="57050"/>
                  </a:lnTo>
                  <a:lnTo>
                    <a:pt x="-2467" y="65859"/>
                  </a:lnTo>
                  <a:lnTo>
                    <a:pt x="49679" y="65859"/>
                  </a:lnTo>
                  <a:lnTo>
                    <a:pt x="49679" y="57050"/>
                  </a:lnTo>
                  <a:lnTo>
                    <a:pt x="29043" y="57050"/>
                  </a:lnTo>
                </a:path>
              </a:pathLst>
            </a:custGeom>
            <a:solidFill>
              <a:srgbClr val="FFFFFF"/>
            </a:solidFill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4" name="Figura a mano libera: forma 53">
              <a:extLst>
                <a:ext uri="{FF2B5EF4-FFF2-40B4-BE49-F238E27FC236}">
                  <a16:creationId xmlns:a16="http://schemas.microsoft.com/office/drawing/2014/main" id="{DFEE5447-261F-4B2B-9CB5-57C2916604E9}"/>
                </a:ext>
              </a:extLst>
            </p:cNvPr>
            <p:cNvSpPr/>
            <p:nvPr/>
          </p:nvSpPr>
          <p:spPr>
            <a:xfrm flipV="1">
              <a:off x="1161302" y="661577"/>
              <a:ext cx="149277" cy="156890"/>
            </a:xfrm>
            <a:custGeom>
              <a:avLst/>
              <a:gdLst>
                <a:gd name="connsiteX0" fmla="*/ 70854 w 149277"/>
                <a:gd name="connsiteY0" fmla="*/ 64186 h 156890"/>
                <a:gd name="connsiteX1" fmla="*/ 103168 w 149277"/>
                <a:gd name="connsiteY1" fmla="*/ 64186 h 156890"/>
                <a:gd name="connsiteX2" fmla="*/ 95548 w 149277"/>
                <a:gd name="connsiteY2" fmla="*/ 113109 h 156890"/>
                <a:gd name="connsiteX3" fmla="*/ 70854 w 149277"/>
                <a:gd name="connsiteY3" fmla="*/ 64186 h 156890"/>
                <a:gd name="connsiteX4" fmla="*/ 108241 w 149277"/>
                <a:gd name="connsiteY4" fmla="*/ 32578 h 156890"/>
                <a:gd name="connsiteX5" fmla="*/ 54479 w 149277"/>
                <a:gd name="connsiteY5" fmla="*/ 32578 h 156890"/>
                <a:gd name="connsiteX6" fmla="*/ 37401 w 149277"/>
                <a:gd name="connsiteY6" fmla="*/ -875 h 156890"/>
                <a:gd name="connsiteX7" fmla="*/ -671 w 149277"/>
                <a:gd name="connsiteY7" fmla="*/ -875 h 156890"/>
                <a:gd name="connsiteX8" fmla="*/ 83309 w 149277"/>
                <a:gd name="connsiteY8" fmla="*/ 156015 h 156890"/>
                <a:gd name="connsiteX9" fmla="*/ 120012 w 149277"/>
                <a:gd name="connsiteY9" fmla="*/ 156015 h 156890"/>
                <a:gd name="connsiteX10" fmla="*/ 148607 w 149277"/>
                <a:gd name="connsiteY10" fmla="*/ -875 h 156890"/>
                <a:gd name="connsiteX11" fmla="*/ 113313 w 149277"/>
                <a:gd name="connsiteY11" fmla="*/ -875 h 156890"/>
                <a:gd name="connsiteX12" fmla="*/ 108241 w 149277"/>
                <a:gd name="connsiteY12" fmla="*/ 32578 h 15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77" h="156890">
                  <a:moveTo>
                    <a:pt x="70854" y="64186"/>
                  </a:moveTo>
                  <a:lnTo>
                    <a:pt x="103168" y="64186"/>
                  </a:lnTo>
                  <a:lnTo>
                    <a:pt x="95548" y="113109"/>
                  </a:lnTo>
                  <a:lnTo>
                    <a:pt x="70854" y="64186"/>
                  </a:lnTo>
                  <a:close/>
                  <a:moveTo>
                    <a:pt x="108241" y="32578"/>
                  </a:moveTo>
                  <a:lnTo>
                    <a:pt x="54479" y="32578"/>
                  </a:lnTo>
                  <a:lnTo>
                    <a:pt x="37401" y="-875"/>
                  </a:lnTo>
                  <a:lnTo>
                    <a:pt x="-671" y="-875"/>
                  </a:lnTo>
                  <a:lnTo>
                    <a:pt x="83309" y="156015"/>
                  </a:lnTo>
                  <a:lnTo>
                    <a:pt x="120012" y="156015"/>
                  </a:lnTo>
                  <a:lnTo>
                    <a:pt x="148607" y="-875"/>
                  </a:lnTo>
                  <a:lnTo>
                    <a:pt x="113313" y="-875"/>
                  </a:lnTo>
                  <a:lnTo>
                    <a:pt x="108241" y="32578"/>
                  </a:lnTo>
                </a:path>
              </a:pathLst>
            </a:custGeom>
            <a:solidFill>
              <a:srgbClr val="FFFFFF"/>
            </a:solidFill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5" name="Figura a mano libera: forma 54">
              <a:extLst>
                <a:ext uri="{FF2B5EF4-FFF2-40B4-BE49-F238E27FC236}">
                  <a16:creationId xmlns:a16="http://schemas.microsoft.com/office/drawing/2014/main" id="{DF0D72B9-D60B-4260-B36B-ADC7E501A99C}"/>
                </a:ext>
              </a:extLst>
            </p:cNvPr>
            <p:cNvSpPr/>
            <p:nvPr/>
          </p:nvSpPr>
          <p:spPr>
            <a:xfrm flipV="1">
              <a:off x="1388513" y="661577"/>
              <a:ext cx="122737" cy="156890"/>
            </a:xfrm>
            <a:custGeom>
              <a:avLst/>
              <a:gdLst>
                <a:gd name="connsiteX0" fmla="*/ 73189 w 122737"/>
                <a:gd name="connsiteY0" fmla="*/ 124417 h 156890"/>
                <a:gd name="connsiteX1" fmla="*/ 54036 w 122737"/>
                <a:gd name="connsiteY1" fmla="*/ 124417 h 156890"/>
                <a:gd name="connsiteX2" fmla="*/ 47590 w 122737"/>
                <a:gd name="connsiteY2" fmla="*/ 88197 h 156890"/>
                <a:gd name="connsiteX3" fmla="*/ 66727 w 122737"/>
                <a:gd name="connsiteY3" fmla="*/ 88197 h 156890"/>
                <a:gd name="connsiteX4" fmla="*/ 87508 w 122737"/>
                <a:gd name="connsiteY4" fmla="*/ 110113 h 156890"/>
                <a:gd name="connsiteX5" fmla="*/ 73189 w 122737"/>
                <a:gd name="connsiteY5" fmla="*/ 124417 h 156890"/>
                <a:gd name="connsiteX6" fmla="*/ 26814 w 122737"/>
                <a:gd name="connsiteY6" fmla="*/ 156015 h 156890"/>
                <a:gd name="connsiteX7" fmla="*/ 77126 w 122737"/>
                <a:gd name="connsiteY7" fmla="*/ 156015 h 156890"/>
                <a:gd name="connsiteX8" fmla="*/ 121876 w 122737"/>
                <a:gd name="connsiteY8" fmla="*/ 113343 h 156890"/>
                <a:gd name="connsiteX9" fmla="*/ 63731 w 122737"/>
                <a:gd name="connsiteY9" fmla="*/ 56589 h 156890"/>
                <a:gd name="connsiteX10" fmla="*/ 42049 w 122737"/>
                <a:gd name="connsiteY10" fmla="*/ 56589 h 156890"/>
                <a:gd name="connsiteX11" fmla="*/ 31886 w 122737"/>
                <a:gd name="connsiteY11" fmla="*/ -875 h 156890"/>
                <a:gd name="connsiteX12" fmla="*/ -861 w 122737"/>
                <a:gd name="connsiteY12" fmla="*/ -875 h 156890"/>
                <a:gd name="connsiteX13" fmla="*/ 26814 w 122737"/>
                <a:gd name="connsiteY13" fmla="*/ 156015 h 15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2737" h="156890">
                  <a:moveTo>
                    <a:pt x="73189" y="124417"/>
                  </a:moveTo>
                  <a:lnTo>
                    <a:pt x="54036" y="124417"/>
                  </a:lnTo>
                  <a:lnTo>
                    <a:pt x="47590" y="88197"/>
                  </a:lnTo>
                  <a:lnTo>
                    <a:pt x="66727" y="88197"/>
                  </a:lnTo>
                  <a:cubicBezTo>
                    <a:pt x="78275" y="88197"/>
                    <a:pt x="87508" y="95797"/>
                    <a:pt x="87508" y="110113"/>
                  </a:cubicBezTo>
                  <a:cubicBezTo>
                    <a:pt x="87508" y="119575"/>
                    <a:pt x="81723" y="124417"/>
                    <a:pt x="73189" y="124417"/>
                  </a:cubicBezTo>
                  <a:close/>
                  <a:moveTo>
                    <a:pt x="26814" y="156015"/>
                  </a:moveTo>
                  <a:lnTo>
                    <a:pt x="77126" y="156015"/>
                  </a:lnTo>
                  <a:cubicBezTo>
                    <a:pt x="103430" y="156015"/>
                    <a:pt x="121876" y="140329"/>
                    <a:pt x="121876" y="113343"/>
                  </a:cubicBezTo>
                  <a:cubicBezTo>
                    <a:pt x="121876" y="79421"/>
                    <a:pt x="97880" y="56589"/>
                    <a:pt x="63731" y="56589"/>
                  </a:cubicBezTo>
                  <a:lnTo>
                    <a:pt x="42049" y="56589"/>
                  </a:lnTo>
                  <a:lnTo>
                    <a:pt x="31886" y="-875"/>
                  </a:lnTo>
                  <a:lnTo>
                    <a:pt x="-861" y="-875"/>
                  </a:lnTo>
                  <a:lnTo>
                    <a:pt x="26814" y="156015"/>
                  </a:lnTo>
                </a:path>
              </a:pathLst>
            </a:custGeom>
            <a:solidFill>
              <a:srgbClr val="FFFFFF"/>
            </a:solidFill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6" name="Figura a mano libera: forma 55">
              <a:extLst>
                <a:ext uri="{FF2B5EF4-FFF2-40B4-BE49-F238E27FC236}">
                  <a16:creationId xmlns:a16="http://schemas.microsoft.com/office/drawing/2014/main" id="{A3E4F5FC-A188-4052-A643-2AF13D528A42}"/>
                </a:ext>
              </a:extLst>
            </p:cNvPr>
            <p:cNvSpPr/>
            <p:nvPr/>
          </p:nvSpPr>
          <p:spPr>
            <a:xfrm flipV="1">
              <a:off x="1551011" y="661577"/>
              <a:ext cx="149277" cy="156890"/>
            </a:xfrm>
            <a:custGeom>
              <a:avLst/>
              <a:gdLst>
                <a:gd name="connsiteX0" fmla="*/ 70507 w 149277"/>
                <a:gd name="connsiteY0" fmla="*/ 64186 h 156890"/>
                <a:gd name="connsiteX1" fmla="*/ 102822 w 149277"/>
                <a:gd name="connsiteY1" fmla="*/ 64186 h 156890"/>
                <a:gd name="connsiteX2" fmla="*/ 95200 w 149277"/>
                <a:gd name="connsiteY2" fmla="*/ 113109 h 156890"/>
                <a:gd name="connsiteX3" fmla="*/ 70507 w 149277"/>
                <a:gd name="connsiteY3" fmla="*/ 64186 h 156890"/>
                <a:gd name="connsiteX4" fmla="*/ 107891 w 149277"/>
                <a:gd name="connsiteY4" fmla="*/ 32578 h 156890"/>
                <a:gd name="connsiteX5" fmla="*/ 54134 w 149277"/>
                <a:gd name="connsiteY5" fmla="*/ 32578 h 156890"/>
                <a:gd name="connsiteX6" fmla="*/ 37053 w 149277"/>
                <a:gd name="connsiteY6" fmla="*/ -875 h 156890"/>
                <a:gd name="connsiteX7" fmla="*/ -1018 w 149277"/>
                <a:gd name="connsiteY7" fmla="*/ -875 h 156890"/>
                <a:gd name="connsiteX8" fmla="*/ 82962 w 149277"/>
                <a:gd name="connsiteY8" fmla="*/ 156015 h 156890"/>
                <a:gd name="connsiteX9" fmla="*/ 119658 w 149277"/>
                <a:gd name="connsiteY9" fmla="*/ 156015 h 156890"/>
                <a:gd name="connsiteX10" fmla="*/ 148260 w 149277"/>
                <a:gd name="connsiteY10" fmla="*/ -875 h 156890"/>
                <a:gd name="connsiteX11" fmla="*/ 112969 w 149277"/>
                <a:gd name="connsiteY11" fmla="*/ -875 h 156890"/>
                <a:gd name="connsiteX12" fmla="*/ 107891 w 149277"/>
                <a:gd name="connsiteY12" fmla="*/ 32578 h 15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77" h="156890">
                  <a:moveTo>
                    <a:pt x="70507" y="64186"/>
                  </a:moveTo>
                  <a:lnTo>
                    <a:pt x="102822" y="64186"/>
                  </a:lnTo>
                  <a:lnTo>
                    <a:pt x="95200" y="113109"/>
                  </a:lnTo>
                  <a:lnTo>
                    <a:pt x="70507" y="64186"/>
                  </a:lnTo>
                  <a:close/>
                  <a:moveTo>
                    <a:pt x="107891" y="32578"/>
                  </a:moveTo>
                  <a:lnTo>
                    <a:pt x="54134" y="32578"/>
                  </a:lnTo>
                  <a:lnTo>
                    <a:pt x="37053" y="-875"/>
                  </a:lnTo>
                  <a:lnTo>
                    <a:pt x="-1018" y="-875"/>
                  </a:lnTo>
                  <a:lnTo>
                    <a:pt x="82962" y="156015"/>
                  </a:lnTo>
                  <a:lnTo>
                    <a:pt x="119658" y="156015"/>
                  </a:lnTo>
                  <a:lnTo>
                    <a:pt x="148260" y="-875"/>
                  </a:lnTo>
                  <a:lnTo>
                    <a:pt x="112969" y="-875"/>
                  </a:lnTo>
                  <a:lnTo>
                    <a:pt x="107891" y="32578"/>
                  </a:lnTo>
                </a:path>
              </a:pathLst>
            </a:custGeom>
            <a:solidFill>
              <a:srgbClr val="FFFFFF"/>
            </a:solidFill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7" name="Figura a mano libera: forma 56">
              <a:extLst>
                <a:ext uri="{FF2B5EF4-FFF2-40B4-BE49-F238E27FC236}">
                  <a16:creationId xmlns:a16="http://schemas.microsoft.com/office/drawing/2014/main" id="{4B0378AF-16DC-4135-B25E-EE2D50B0A75F}"/>
                </a:ext>
              </a:extLst>
            </p:cNvPr>
            <p:cNvSpPr/>
            <p:nvPr/>
          </p:nvSpPr>
          <p:spPr>
            <a:xfrm flipV="1">
              <a:off x="1769329" y="659023"/>
              <a:ext cx="124830" cy="161986"/>
            </a:xfrm>
            <a:custGeom>
              <a:avLst/>
              <a:gdLst>
                <a:gd name="connsiteX0" fmla="*/ 101932 w 124830"/>
                <a:gd name="connsiteY0" fmla="*/ 7212 h 161986"/>
                <a:gd name="connsiteX1" fmla="*/ 66405 w 124830"/>
                <a:gd name="connsiteY1" fmla="*/ -875 h 161986"/>
                <a:gd name="connsiteX2" fmla="*/ -1202 w 124830"/>
                <a:gd name="connsiteY2" fmla="*/ 69277 h 161986"/>
                <a:gd name="connsiteX3" fmla="*/ 90636 w 124830"/>
                <a:gd name="connsiteY3" fmla="*/ 161112 h 161986"/>
                <a:gd name="connsiteX4" fmla="*/ 123629 w 124830"/>
                <a:gd name="connsiteY4" fmla="*/ 153038 h 161986"/>
                <a:gd name="connsiteX5" fmla="*/ 119012 w 124830"/>
                <a:gd name="connsiteY5" fmla="*/ 115418 h 161986"/>
                <a:gd name="connsiteX6" fmla="*/ 87169 w 124830"/>
                <a:gd name="connsiteY6" fmla="*/ 128345 h 161986"/>
                <a:gd name="connsiteX7" fmla="*/ 33186 w 124830"/>
                <a:gd name="connsiteY7" fmla="*/ 72507 h 161986"/>
                <a:gd name="connsiteX8" fmla="*/ 70108 w 124830"/>
                <a:gd name="connsiteY8" fmla="*/ 31887 h 161986"/>
                <a:gd name="connsiteX9" fmla="*/ 106322 w 124830"/>
                <a:gd name="connsiteY9" fmla="*/ 44579 h 161986"/>
                <a:gd name="connsiteX10" fmla="*/ 101932 w 124830"/>
                <a:gd name="connsiteY10" fmla="*/ 7212 h 16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30" h="161986">
                  <a:moveTo>
                    <a:pt x="101932" y="7212"/>
                  </a:moveTo>
                  <a:cubicBezTo>
                    <a:pt x="90862" y="2140"/>
                    <a:pt x="78643" y="-875"/>
                    <a:pt x="66405" y="-875"/>
                  </a:cubicBezTo>
                  <a:cubicBezTo>
                    <a:pt x="24886" y="-875"/>
                    <a:pt x="-1202" y="30283"/>
                    <a:pt x="-1202" y="69277"/>
                  </a:cubicBezTo>
                  <a:cubicBezTo>
                    <a:pt x="-1202" y="119121"/>
                    <a:pt x="40788" y="161112"/>
                    <a:pt x="90636" y="161112"/>
                  </a:cubicBezTo>
                  <a:cubicBezTo>
                    <a:pt x="103091" y="161112"/>
                    <a:pt x="114406" y="158116"/>
                    <a:pt x="123629" y="153038"/>
                  </a:cubicBezTo>
                  <a:lnTo>
                    <a:pt x="119012" y="115418"/>
                  </a:lnTo>
                  <a:cubicBezTo>
                    <a:pt x="112098" y="123041"/>
                    <a:pt x="101008" y="128345"/>
                    <a:pt x="87169" y="128345"/>
                  </a:cubicBezTo>
                  <a:cubicBezTo>
                    <a:pt x="58567" y="128345"/>
                    <a:pt x="33186" y="102492"/>
                    <a:pt x="33186" y="72507"/>
                  </a:cubicBezTo>
                  <a:cubicBezTo>
                    <a:pt x="33186" y="49671"/>
                    <a:pt x="47487" y="31887"/>
                    <a:pt x="70108" y="31887"/>
                  </a:cubicBezTo>
                  <a:cubicBezTo>
                    <a:pt x="83957" y="31887"/>
                    <a:pt x="97325" y="37197"/>
                    <a:pt x="106322" y="44579"/>
                  </a:cubicBezTo>
                  <a:lnTo>
                    <a:pt x="101932" y="7212"/>
                  </a:lnTo>
                </a:path>
              </a:pathLst>
            </a:custGeom>
            <a:solidFill>
              <a:srgbClr val="FFFFFF"/>
            </a:solidFill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8" name="Figura a mano libera: forma 57">
              <a:extLst>
                <a:ext uri="{FF2B5EF4-FFF2-40B4-BE49-F238E27FC236}">
                  <a16:creationId xmlns:a16="http://schemas.microsoft.com/office/drawing/2014/main" id="{91A5AE9D-37B0-466A-98E3-8401F44DFB8B}"/>
                </a:ext>
              </a:extLst>
            </p:cNvPr>
            <p:cNvSpPr/>
            <p:nvPr/>
          </p:nvSpPr>
          <p:spPr>
            <a:xfrm flipV="1">
              <a:off x="1960558" y="661577"/>
              <a:ext cx="161496" cy="156890"/>
            </a:xfrm>
            <a:custGeom>
              <a:avLst/>
              <a:gdLst>
                <a:gd name="connsiteX0" fmla="*/ 110742 w 161496"/>
                <a:gd name="connsiteY0" fmla="*/ 62348 h 156890"/>
                <a:gd name="connsiteX1" fmla="*/ 42448 w 161496"/>
                <a:gd name="connsiteY1" fmla="*/ 62348 h 156890"/>
                <a:gd name="connsiteX2" fmla="*/ 31359 w 161496"/>
                <a:gd name="connsiteY2" fmla="*/ -875 h 156890"/>
                <a:gd name="connsiteX3" fmla="*/ -1388 w 161496"/>
                <a:gd name="connsiteY3" fmla="*/ -875 h 156890"/>
                <a:gd name="connsiteX4" fmla="*/ 26291 w 161496"/>
                <a:gd name="connsiteY4" fmla="*/ 156015 h 156890"/>
                <a:gd name="connsiteX5" fmla="*/ 59058 w 161496"/>
                <a:gd name="connsiteY5" fmla="*/ 156015 h 156890"/>
                <a:gd name="connsiteX6" fmla="*/ 47988 w 161496"/>
                <a:gd name="connsiteY6" fmla="*/ 93955 h 156890"/>
                <a:gd name="connsiteX7" fmla="*/ 116282 w 161496"/>
                <a:gd name="connsiteY7" fmla="*/ 93955 h 156890"/>
                <a:gd name="connsiteX8" fmla="*/ 127342 w 161496"/>
                <a:gd name="connsiteY8" fmla="*/ 156015 h 156890"/>
                <a:gd name="connsiteX9" fmla="*/ 160108 w 161496"/>
                <a:gd name="connsiteY9" fmla="*/ 156015 h 156890"/>
                <a:gd name="connsiteX10" fmla="*/ 132439 w 161496"/>
                <a:gd name="connsiteY10" fmla="*/ -875 h 156890"/>
                <a:gd name="connsiteX11" fmla="*/ 99672 w 161496"/>
                <a:gd name="connsiteY11" fmla="*/ -875 h 156890"/>
                <a:gd name="connsiteX12" fmla="*/ 110742 w 161496"/>
                <a:gd name="connsiteY12" fmla="*/ 62348 h 15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496" h="156890">
                  <a:moveTo>
                    <a:pt x="110742" y="62348"/>
                  </a:moveTo>
                  <a:lnTo>
                    <a:pt x="42448" y="62348"/>
                  </a:lnTo>
                  <a:lnTo>
                    <a:pt x="31359" y="-875"/>
                  </a:lnTo>
                  <a:lnTo>
                    <a:pt x="-1388" y="-875"/>
                  </a:lnTo>
                  <a:lnTo>
                    <a:pt x="26291" y="156015"/>
                  </a:lnTo>
                  <a:lnTo>
                    <a:pt x="59058" y="156015"/>
                  </a:lnTo>
                  <a:lnTo>
                    <a:pt x="47988" y="93955"/>
                  </a:lnTo>
                  <a:lnTo>
                    <a:pt x="116282" y="93955"/>
                  </a:lnTo>
                  <a:lnTo>
                    <a:pt x="127342" y="156015"/>
                  </a:lnTo>
                  <a:lnTo>
                    <a:pt x="160108" y="156015"/>
                  </a:lnTo>
                  <a:lnTo>
                    <a:pt x="132439" y="-875"/>
                  </a:lnTo>
                  <a:lnTo>
                    <a:pt x="99672" y="-875"/>
                  </a:lnTo>
                  <a:lnTo>
                    <a:pt x="110742" y="62348"/>
                  </a:lnTo>
                </a:path>
              </a:pathLst>
            </a:custGeom>
            <a:solidFill>
              <a:srgbClr val="FFFFFF"/>
            </a:solidFill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59" name="Figura a mano libera: forma 58">
              <a:extLst>
                <a:ext uri="{FF2B5EF4-FFF2-40B4-BE49-F238E27FC236}">
                  <a16:creationId xmlns:a16="http://schemas.microsoft.com/office/drawing/2014/main" id="{B4262A28-197B-46D4-B439-CCF991D2228B}"/>
                </a:ext>
              </a:extLst>
            </p:cNvPr>
            <p:cNvSpPr/>
            <p:nvPr/>
          </p:nvSpPr>
          <p:spPr>
            <a:xfrm flipV="1">
              <a:off x="2192843" y="661577"/>
              <a:ext cx="114664" cy="156890"/>
            </a:xfrm>
            <a:custGeom>
              <a:avLst/>
              <a:gdLst>
                <a:gd name="connsiteX0" fmla="*/ -1574 w 114664"/>
                <a:gd name="connsiteY0" fmla="*/ -875 h 156890"/>
                <a:gd name="connsiteX1" fmla="*/ 26095 w 114664"/>
                <a:gd name="connsiteY1" fmla="*/ 156015 h 156890"/>
                <a:gd name="connsiteX2" fmla="*/ 113090 w 114664"/>
                <a:gd name="connsiteY2" fmla="*/ 156015 h 156890"/>
                <a:gd name="connsiteX3" fmla="*/ 107550 w 114664"/>
                <a:gd name="connsiteY3" fmla="*/ 124417 h 156890"/>
                <a:gd name="connsiteX4" fmla="*/ 53322 w 114664"/>
                <a:gd name="connsiteY4" fmla="*/ 124417 h 156890"/>
                <a:gd name="connsiteX5" fmla="*/ 47802 w 114664"/>
                <a:gd name="connsiteY5" fmla="*/ 93955 h 156890"/>
                <a:gd name="connsiteX6" fmla="*/ 97620 w 114664"/>
                <a:gd name="connsiteY6" fmla="*/ 93955 h 156890"/>
                <a:gd name="connsiteX7" fmla="*/ 92100 w 114664"/>
                <a:gd name="connsiteY7" fmla="*/ 62348 h 156890"/>
                <a:gd name="connsiteX8" fmla="*/ 42252 w 114664"/>
                <a:gd name="connsiteY8" fmla="*/ 62348 h 156890"/>
                <a:gd name="connsiteX9" fmla="*/ 36713 w 114664"/>
                <a:gd name="connsiteY9" fmla="*/ 30737 h 156890"/>
                <a:gd name="connsiteX10" fmla="*/ 90941 w 114664"/>
                <a:gd name="connsiteY10" fmla="*/ 30737 h 156890"/>
                <a:gd name="connsiteX11" fmla="*/ 85401 w 114664"/>
                <a:gd name="connsiteY11" fmla="*/ -875 h 156890"/>
                <a:gd name="connsiteX12" fmla="*/ -1574 w 114664"/>
                <a:gd name="connsiteY12" fmla="*/ -875 h 15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664" h="156890">
                  <a:moveTo>
                    <a:pt x="-1574" y="-875"/>
                  </a:moveTo>
                  <a:lnTo>
                    <a:pt x="26095" y="156015"/>
                  </a:lnTo>
                  <a:lnTo>
                    <a:pt x="113090" y="156015"/>
                  </a:lnTo>
                  <a:lnTo>
                    <a:pt x="107550" y="124417"/>
                  </a:lnTo>
                  <a:lnTo>
                    <a:pt x="53322" y="124417"/>
                  </a:lnTo>
                  <a:lnTo>
                    <a:pt x="47802" y="93955"/>
                  </a:lnTo>
                  <a:lnTo>
                    <a:pt x="97620" y="93955"/>
                  </a:lnTo>
                  <a:lnTo>
                    <a:pt x="92100" y="62348"/>
                  </a:lnTo>
                  <a:lnTo>
                    <a:pt x="42252" y="62348"/>
                  </a:lnTo>
                  <a:lnTo>
                    <a:pt x="36713" y="30737"/>
                  </a:lnTo>
                  <a:lnTo>
                    <a:pt x="90941" y="30737"/>
                  </a:lnTo>
                  <a:lnTo>
                    <a:pt x="85401" y="-875"/>
                  </a:lnTo>
                  <a:lnTo>
                    <a:pt x="-1574" y="-875"/>
                  </a:lnTo>
                </a:path>
              </a:pathLst>
            </a:custGeom>
            <a:solidFill>
              <a:srgbClr val="FFFFFF"/>
            </a:solidFill>
            <a:ln w="9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60" name="Elemento grafico 12">
            <a:extLst>
              <a:ext uri="{FF2B5EF4-FFF2-40B4-BE49-F238E27FC236}">
                <a16:creationId xmlns:a16="http://schemas.microsoft.com/office/drawing/2014/main" id="{190FE502-385D-46D0-B87F-57B80FA3C1C6}"/>
              </a:ext>
            </a:extLst>
          </p:cNvPr>
          <p:cNvGrpSpPr/>
          <p:nvPr/>
        </p:nvGrpSpPr>
        <p:grpSpPr>
          <a:xfrm>
            <a:off x="1349734" y="2890329"/>
            <a:ext cx="312298" cy="312298"/>
            <a:chOff x="2668136" y="866734"/>
            <a:chExt cx="1128215" cy="1128215"/>
          </a:xfrm>
          <a:solidFill>
            <a:srgbClr val="FFFFFF"/>
          </a:solidFill>
        </p:grpSpPr>
        <p:sp>
          <p:nvSpPr>
            <p:cNvPr id="61" name="Figura a mano libera: forma 60">
              <a:extLst>
                <a:ext uri="{FF2B5EF4-FFF2-40B4-BE49-F238E27FC236}">
                  <a16:creationId xmlns:a16="http://schemas.microsoft.com/office/drawing/2014/main" id="{81DF1AA1-830C-4F48-ADCC-C77EAC005767}"/>
                </a:ext>
              </a:extLst>
            </p:cNvPr>
            <p:cNvSpPr/>
            <p:nvPr/>
          </p:nvSpPr>
          <p:spPr>
            <a:xfrm>
              <a:off x="2802142" y="1689565"/>
              <a:ext cx="853513" cy="305383"/>
            </a:xfrm>
            <a:custGeom>
              <a:avLst/>
              <a:gdLst>
                <a:gd name="connsiteX0" fmla="*/ 834824 w 853513"/>
                <a:gd name="connsiteY0" fmla="*/ 239031 h 305383"/>
                <a:gd name="connsiteX1" fmla="*/ 391083 w 853513"/>
                <a:gd name="connsiteY1" fmla="*/ 4080 h 305383"/>
                <a:gd name="connsiteX2" fmla="*/ 354487 w 853513"/>
                <a:gd name="connsiteY2" fmla="*/ 6195 h 305383"/>
                <a:gd name="connsiteX3" fmla="*/ 15176 w 853513"/>
                <a:gd name="connsiteY3" fmla="*/ 241146 h 305383"/>
                <a:gd name="connsiteX4" fmla="*/ 1637 w 853513"/>
                <a:gd name="connsiteY4" fmla="*/ 280704 h 305383"/>
                <a:gd name="connsiteX5" fmla="*/ 35202 w 853513"/>
                <a:gd name="connsiteY5" fmla="*/ 305384 h 305383"/>
                <a:gd name="connsiteX6" fmla="*/ 818253 w 853513"/>
                <a:gd name="connsiteY6" fmla="*/ 305384 h 305383"/>
                <a:gd name="connsiteX7" fmla="*/ 852453 w 853513"/>
                <a:gd name="connsiteY7" fmla="*/ 278589 h 305383"/>
                <a:gd name="connsiteX8" fmla="*/ 834824 w 853513"/>
                <a:gd name="connsiteY8" fmla="*/ 239031 h 30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3513" h="305383">
                  <a:moveTo>
                    <a:pt x="834824" y="239031"/>
                  </a:moveTo>
                  <a:lnTo>
                    <a:pt x="391083" y="4080"/>
                  </a:lnTo>
                  <a:cubicBezTo>
                    <a:pt x="379519" y="-2055"/>
                    <a:pt x="365416" y="-1209"/>
                    <a:pt x="354487" y="6195"/>
                  </a:cubicBezTo>
                  <a:lnTo>
                    <a:pt x="15176" y="241146"/>
                  </a:lnTo>
                  <a:cubicBezTo>
                    <a:pt x="2483" y="249960"/>
                    <a:pt x="-3017" y="265967"/>
                    <a:pt x="1637" y="280704"/>
                  </a:cubicBezTo>
                  <a:cubicBezTo>
                    <a:pt x="6150" y="295300"/>
                    <a:pt x="19830" y="305384"/>
                    <a:pt x="35202" y="305384"/>
                  </a:cubicBezTo>
                  <a:lnTo>
                    <a:pt x="818253" y="305384"/>
                  </a:lnTo>
                  <a:cubicBezTo>
                    <a:pt x="834401" y="305384"/>
                    <a:pt x="848574" y="294384"/>
                    <a:pt x="852453" y="278589"/>
                  </a:cubicBezTo>
                  <a:cubicBezTo>
                    <a:pt x="856401" y="262864"/>
                    <a:pt x="849068" y="246576"/>
                    <a:pt x="834824" y="239031"/>
                  </a:cubicBezTo>
                  <a:close/>
                </a:path>
              </a:pathLst>
            </a:custGeom>
            <a:grpFill/>
            <a:ln w="2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2" name="Figura a mano libera: forma 61">
              <a:extLst>
                <a:ext uri="{FF2B5EF4-FFF2-40B4-BE49-F238E27FC236}">
                  <a16:creationId xmlns:a16="http://schemas.microsoft.com/office/drawing/2014/main" id="{028C8967-240D-41D2-9C98-AA10F7508B89}"/>
                </a:ext>
              </a:extLst>
            </p:cNvPr>
            <p:cNvSpPr/>
            <p:nvPr/>
          </p:nvSpPr>
          <p:spPr>
            <a:xfrm>
              <a:off x="3272059" y="1364170"/>
              <a:ext cx="514233" cy="540380"/>
            </a:xfrm>
            <a:custGeom>
              <a:avLst/>
              <a:gdLst>
                <a:gd name="connsiteX0" fmla="*/ 513408 w 514233"/>
                <a:gd name="connsiteY0" fmla="*/ 497438 h 540380"/>
                <a:gd name="connsiteX1" fmla="*/ 409048 w 514233"/>
                <a:gd name="connsiteY1" fmla="*/ 27607 h 540380"/>
                <a:gd name="connsiteX2" fmla="*/ 387471 w 514233"/>
                <a:gd name="connsiteY2" fmla="*/ 2434 h 540380"/>
                <a:gd name="connsiteX3" fmla="*/ 354541 w 514233"/>
                <a:gd name="connsiteY3" fmla="*/ 6241 h 540380"/>
                <a:gd name="connsiteX4" fmla="*/ 15160 w 514233"/>
                <a:gd name="connsiteY4" fmla="*/ 241192 h 540380"/>
                <a:gd name="connsiteX5" fmla="*/ 70 w 514233"/>
                <a:gd name="connsiteY5" fmla="*/ 272218 h 540380"/>
                <a:gd name="connsiteX6" fmla="*/ 18756 w 514233"/>
                <a:gd name="connsiteY6" fmla="*/ 301269 h 540380"/>
                <a:gd name="connsiteX7" fmla="*/ 462427 w 514233"/>
                <a:gd name="connsiteY7" fmla="*/ 536220 h 540380"/>
                <a:gd name="connsiteX8" fmla="*/ 478927 w 514233"/>
                <a:gd name="connsiteY8" fmla="*/ 540381 h 540380"/>
                <a:gd name="connsiteX9" fmla="*/ 500292 w 514233"/>
                <a:gd name="connsiteY9" fmla="*/ 533118 h 540380"/>
                <a:gd name="connsiteX10" fmla="*/ 513408 w 514233"/>
                <a:gd name="connsiteY10" fmla="*/ 497438 h 54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233" h="540380">
                  <a:moveTo>
                    <a:pt x="513408" y="497438"/>
                  </a:moveTo>
                  <a:lnTo>
                    <a:pt x="409048" y="27607"/>
                  </a:lnTo>
                  <a:cubicBezTo>
                    <a:pt x="406509" y="16113"/>
                    <a:pt x="398400" y="6735"/>
                    <a:pt x="387471" y="2434"/>
                  </a:cubicBezTo>
                  <a:cubicBezTo>
                    <a:pt x="376471" y="-1868"/>
                    <a:pt x="364131" y="-387"/>
                    <a:pt x="354541" y="6241"/>
                  </a:cubicBezTo>
                  <a:lnTo>
                    <a:pt x="15160" y="241192"/>
                  </a:lnTo>
                  <a:cubicBezTo>
                    <a:pt x="5006" y="248243"/>
                    <a:pt x="-706" y="260019"/>
                    <a:pt x="70" y="272218"/>
                  </a:cubicBezTo>
                  <a:cubicBezTo>
                    <a:pt x="775" y="284558"/>
                    <a:pt x="7897" y="295558"/>
                    <a:pt x="18756" y="301269"/>
                  </a:cubicBezTo>
                  <a:lnTo>
                    <a:pt x="462427" y="536220"/>
                  </a:lnTo>
                  <a:cubicBezTo>
                    <a:pt x="467645" y="538970"/>
                    <a:pt x="473286" y="540381"/>
                    <a:pt x="478927" y="540381"/>
                  </a:cubicBezTo>
                  <a:cubicBezTo>
                    <a:pt x="486472" y="540381"/>
                    <a:pt x="494017" y="537983"/>
                    <a:pt x="500292" y="533118"/>
                  </a:cubicBezTo>
                  <a:cubicBezTo>
                    <a:pt x="511222" y="524797"/>
                    <a:pt x="516369" y="510906"/>
                    <a:pt x="513408" y="497438"/>
                  </a:cubicBezTo>
                  <a:close/>
                </a:path>
              </a:pathLst>
            </a:custGeom>
            <a:grpFill/>
            <a:ln w="2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3" name="Figura a mano libera: forma 62">
              <a:extLst>
                <a:ext uri="{FF2B5EF4-FFF2-40B4-BE49-F238E27FC236}">
                  <a16:creationId xmlns:a16="http://schemas.microsoft.com/office/drawing/2014/main" id="{CA87BE30-3522-41C8-BF97-F5D08F5C2387}"/>
                </a:ext>
              </a:extLst>
            </p:cNvPr>
            <p:cNvSpPr/>
            <p:nvPr/>
          </p:nvSpPr>
          <p:spPr>
            <a:xfrm>
              <a:off x="2700713" y="1289814"/>
              <a:ext cx="840794" cy="603736"/>
            </a:xfrm>
            <a:custGeom>
              <a:avLst/>
              <a:gdLst>
                <a:gd name="connsiteX0" fmla="*/ 839226 w 840794"/>
                <a:gd name="connsiteY0" fmla="*/ 24750 h 603736"/>
                <a:gd name="connsiteX1" fmla="*/ 805521 w 840794"/>
                <a:gd name="connsiteY1" fmla="*/ 0 h 603736"/>
                <a:gd name="connsiteX2" fmla="*/ 483698 w 840794"/>
                <a:gd name="connsiteY2" fmla="*/ 0 h 603736"/>
                <a:gd name="connsiteX3" fmla="*/ 302972 w 840794"/>
                <a:gd name="connsiteY3" fmla="*/ 246938 h 603736"/>
                <a:gd name="connsiteX4" fmla="*/ 224279 w 840794"/>
                <a:gd name="connsiteY4" fmla="*/ 282054 h 603736"/>
                <a:gd name="connsiteX5" fmla="*/ 145586 w 840794"/>
                <a:gd name="connsiteY5" fmla="*/ 246938 h 603736"/>
                <a:gd name="connsiteX6" fmla="*/ 86143 w 840794"/>
                <a:gd name="connsiteY6" fmla="*/ 176848 h 603736"/>
                <a:gd name="connsiteX7" fmla="*/ 821 w 840794"/>
                <a:gd name="connsiteY7" fmla="*/ 560864 h 603736"/>
                <a:gd name="connsiteX8" fmla="*/ 15559 w 840794"/>
                <a:gd name="connsiteY8" fmla="*/ 597742 h 603736"/>
                <a:gd name="connsiteX9" fmla="*/ 35232 w 840794"/>
                <a:gd name="connsiteY9" fmla="*/ 603736 h 603736"/>
                <a:gd name="connsiteX10" fmla="*/ 55328 w 840794"/>
                <a:gd name="connsiteY10" fmla="*/ 597460 h 603736"/>
                <a:gd name="connsiteX11" fmla="*/ 825547 w 840794"/>
                <a:gd name="connsiteY11" fmla="*/ 64167 h 603736"/>
                <a:gd name="connsiteX12" fmla="*/ 839226 w 840794"/>
                <a:gd name="connsiteY12" fmla="*/ 24750 h 60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794" h="603736">
                  <a:moveTo>
                    <a:pt x="839226" y="24750"/>
                  </a:moveTo>
                  <a:cubicBezTo>
                    <a:pt x="834572" y="10013"/>
                    <a:pt x="820963" y="0"/>
                    <a:pt x="805521" y="0"/>
                  </a:cubicBezTo>
                  <a:lnTo>
                    <a:pt x="483698" y="0"/>
                  </a:lnTo>
                  <a:cubicBezTo>
                    <a:pt x="425171" y="105982"/>
                    <a:pt x="338581" y="207309"/>
                    <a:pt x="302972" y="246938"/>
                  </a:cubicBezTo>
                  <a:cubicBezTo>
                    <a:pt x="282946" y="269220"/>
                    <a:pt x="254247" y="282054"/>
                    <a:pt x="224279" y="282054"/>
                  </a:cubicBezTo>
                  <a:cubicBezTo>
                    <a:pt x="194310" y="282054"/>
                    <a:pt x="165611" y="269220"/>
                    <a:pt x="145586" y="246938"/>
                  </a:cubicBezTo>
                  <a:cubicBezTo>
                    <a:pt x="131835" y="231637"/>
                    <a:pt x="110540" y="207168"/>
                    <a:pt x="86143" y="176848"/>
                  </a:cubicBezTo>
                  <a:lnTo>
                    <a:pt x="821" y="560864"/>
                  </a:lnTo>
                  <a:cubicBezTo>
                    <a:pt x="-2281" y="575037"/>
                    <a:pt x="3572" y="589633"/>
                    <a:pt x="15559" y="597742"/>
                  </a:cubicBezTo>
                  <a:cubicBezTo>
                    <a:pt x="21482" y="601762"/>
                    <a:pt x="28392" y="603736"/>
                    <a:pt x="35232" y="603736"/>
                  </a:cubicBezTo>
                  <a:cubicBezTo>
                    <a:pt x="42283" y="603736"/>
                    <a:pt x="49264" y="601691"/>
                    <a:pt x="55328" y="597460"/>
                  </a:cubicBezTo>
                  <a:lnTo>
                    <a:pt x="825547" y="64167"/>
                  </a:lnTo>
                  <a:cubicBezTo>
                    <a:pt x="838310" y="55494"/>
                    <a:pt x="843739" y="39488"/>
                    <a:pt x="839226" y="24750"/>
                  </a:cubicBezTo>
                  <a:close/>
                </a:path>
              </a:pathLst>
            </a:custGeom>
            <a:grpFill/>
            <a:ln w="2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64" name="Figura a mano libera: forma 63">
              <a:extLst>
                <a:ext uri="{FF2B5EF4-FFF2-40B4-BE49-F238E27FC236}">
                  <a16:creationId xmlns:a16="http://schemas.microsoft.com/office/drawing/2014/main" id="{2A3C43A8-5E7D-4BBF-A5F2-A63092DF86C4}"/>
                </a:ext>
              </a:extLst>
            </p:cNvPr>
            <p:cNvSpPr/>
            <p:nvPr/>
          </p:nvSpPr>
          <p:spPr>
            <a:xfrm>
              <a:off x="2678195" y="866734"/>
              <a:ext cx="493594" cy="634620"/>
            </a:xfrm>
            <a:custGeom>
              <a:avLst/>
              <a:gdLst>
                <a:gd name="connsiteX0" fmla="*/ 246797 w 493594"/>
                <a:gd name="connsiteY0" fmla="*/ 0 h 634620"/>
                <a:gd name="connsiteX1" fmla="*/ 0 w 493594"/>
                <a:gd name="connsiteY1" fmla="*/ 246797 h 634620"/>
                <a:gd name="connsiteX2" fmla="*/ 220566 w 493594"/>
                <a:gd name="connsiteY2" fmla="*/ 622916 h 634620"/>
                <a:gd name="connsiteX3" fmla="*/ 246797 w 493594"/>
                <a:gd name="connsiteY3" fmla="*/ 634621 h 634620"/>
                <a:gd name="connsiteX4" fmla="*/ 273028 w 493594"/>
                <a:gd name="connsiteY4" fmla="*/ 622916 h 634620"/>
                <a:gd name="connsiteX5" fmla="*/ 493594 w 493594"/>
                <a:gd name="connsiteY5" fmla="*/ 246797 h 634620"/>
                <a:gd name="connsiteX6" fmla="*/ 246797 w 493594"/>
                <a:gd name="connsiteY6" fmla="*/ 0 h 634620"/>
                <a:gd name="connsiteX7" fmla="*/ 246797 w 493594"/>
                <a:gd name="connsiteY7" fmla="*/ 352567 h 634620"/>
                <a:gd name="connsiteX8" fmla="*/ 141027 w 493594"/>
                <a:gd name="connsiteY8" fmla="*/ 246797 h 634620"/>
                <a:gd name="connsiteX9" fmla="*/ 246797 w 493594"/>
                <a:gd name="connsiteY9" fmla="*/ 141027 h 634620"/>
                <a:gd name="connsiteX10" fmla="*/ 352567 w 493594"/>
                <a:gd name="connsiteY10" fmla="*/ 246797 h 634620"/>
                <a:gd name="connsiteX11" fmla="*/ 246797 w 493594"/>
                <a:gd name="connsiteY11" fmla="*/ 352567 h 63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3594" h="634620">
                  <a:moveTo>
                    <a:pt x="246797" y="0"/>
                  </a:moveTo>
                  <a:cubicBezTo>
                    <a:pt x="110706" y="0"/>
                    <a:pt x="0" y="110706"/>
                    <a:pt x="0" y="246797"/>
                  </a:cubicBezTo>
                  <a:cubicBezTo>
                    <a:pt x="0" y="373439"/>
                    <a:pt x="198002" y="597742"/>
                    <a:pt x="220566" y="622916"/>
                  </a:cubicBezTo>
                  <a:cubicBezTo>
                    <a:pt x="227265" y="630320"/>
                    <a:pt x="236784" y="634621"/>
                    <a:pt x="246797" y="634621"/>
                  </a:cubicBezTo>
                  <a:cubicBezTo>
                    <a:pt x="256810" y="634621"/>
                    <a:pt x="266329" y="630320"/>
                    <a:pt x="273028" y="622916"/>
                  </a:cubicBezTo>
                  <a:cubicBezTo>
                    <a:pt x="295592" y="597742"/>
                    <a:pt x="493594" y="373439"/>
                    <a:pt x="493594" y="246797"/>
                  </a:cubicBezTo>
                  <a:cubicBezTo>
                    <a:pt x="493594" y="110706"/>
                    <a:pt x="382888" y="0"/>
                    <a:pt x="246797" y="0"/>
                  </a:cubicBezTo>
                  <a:close/>
                  <a:moveTo>
                    <a:pt x="246797" y="352567"/>
                  </a:moveTo>
                  <a:cubicBezTo>
                    <a:pt x="188412" y="352567"/>
                    <a:pt x="141027" y="305182"/>
                    <a:pt x="141027" y="246797"/>
                  </a:cubicBezTo>
                  <a:cubicBezTo>
                    <a:pt x="141027" y="188412"/>
                    <a:pt x="188412" y="141027"/>
                    <a:pt x="246797" y="141027"/>
                  </a:cubicBezTo>
                  <a:cubicBezTo>
                    <a:pt x="305182" y="141027"/>
                    <a:pt x="352567" y="188412"/>
                    <a:pt x="352567" y="246797"/>
                  </a:cubicBezTo>
                  <a:cubicBezTo>
                    <a:pt x="352567" y="305182"/>
                    <a:pt x="305182" y="352567"/>
                    <a:pt x="246797" y="352567"/>
                  </a:cubicBezTo>
                  <a:close/>
                </a:path>
              </a:pathLst>
            </a:custGeom>
            <a:grpFill/>
            <a:ln w="21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</p:grpSp>
      <p:sp>
        <p:nvSpPr>
          <p:cNvPr id="23" name="Connettore 22">
            <a:extLst>
              <a:ext uri="{FF2B5EF4-FFF2-40B4-BE49-F238E27FC236}">
                <a16:creationId xmlns:a16="http://schemas.microsoft.com/office/drawing/2014/main" id="{8B0F3675-F838-4860-BAB0-AA785A1E6F5B}"/>
              </a:ext>
            </a:extLst>
          </p:cNvPr>
          <p:cNvSpPr/>
          <p:nvPr/>
        </p:nvSpPr>
        <p:spPr>
          <a:xfrm>
            <a:off x="729614" y="3446062"/>
            <a:ext cx="63707" cy="54591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Google Shape;194;p20">
            <a:extLst>
              <a:ext uri="{FF2B5EF4-FFF2-40B4-BE49-F238E27FC236}">
                <a16:creationId xmlns:a16="http://schemas.microsoft.com/office/drawing/2014/main" id="{421E66C9-0973-4CBF-801D-3FD61948CE76}"/>
              </a:ext>
            </a:extLst>
          </p:cNvPr>
          <p:cNvSpPr txBox="1">
            <a:spLocks/>
          </p:cNvSpPr>
          <p:nvPr/>
        </p:nvSpPr>
        <p:spPr>
          <a:xfrm>
            <a:off x="773768" y="3644630"/>
            <a:ext cx="2069160" cy="34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l">
              <a:buClr>
                <a:srgbClr val="FFFFFF"/>
              </a:buClr>
            </a:pPr>
            <a:r>
              <a:rPr lang="it-IT" sz="1400" dirty="0">
                <a:solidFill>
                  <a:srgbClr val="FFFFFF"/>
                </a:solidFill>
              </a:rPr>
              <a:t>QGIS</a:t>
            </a:r>
            <a:br>
              <a:rPr lang="it-IT" sz="1400" dirty="0">
                <a:solidFill>
                  <a:srgbClr val="FFFFFF"/>
                </a:solidFill>
              </a:rPr>
            </a:br>
            <a:br>
              <a:rPr lang="it-IT" sz="1400" dirty="0">
                <a:solidFill>
                  <a:srgbClr val="FFFFFF"/>
                </a:solidFill>
              </a:rPr>
            </a:br>
            <a:endParaRPr lang="it-IT" sz="1400" dirty="0">
              <a:solidFill>
                <a:srgbClr val="FFFFFF"/>
              </a:solidFill>
            </a:endParaRPr>
          </a:p>
        </p:txBody>
      </p:sp>
      <p:sp>
        <p:nvSpPr>
          <p:cNvPr id="74" name="Connettore 73">
            <a:extLst>
              <a:ext uri="{FF2B5EF4-FFF2-40B4-BE49-F238E27FC236}">
                <a16:creationId xmlns:a16="http://schemas.microsoft.com/office/drawing/2014/main" id="{9ABA4AF6-51AB-41B1-AA14-24C4EE483A23}"/>
              </a:ext>
            </a:extLst>
          </p:cNvPr>
          <p:cNvSpPr/>
          <p:nvPr/>
        </p:nvSpPr>
        <p:spPr>
          <a:xfrm>
            <a:off x="729072" y="3811564"/>
            <a:ext cx="63707" cy="54591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Google Shape;194;p20">
            <a:extLst>
              <a:ext uri="{FF2B5EF4-FFF2-40B4-BE49-F238E27FC236}">
                <a16:creationId xmlns:a16="http://schemas.microsoft.com/office/drawing/2014/main" id="{586B102F-6746-4AE9-A4D7-25537D8976D8}"/>
              </a:ext>
            </a:extLst>
          </p:cNvPr>
          <p:cNvSpPr txBox="1">
            <a:spLocks/>
          </p:cNvSpPr>
          <p:nvPr/>
        </p:nvSpPr>
        <p:spPr>
          <a:xfrm>
            <a:off x="804052" y="3984079"/>
            <a:ext cx="2047775" cy="345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l">
              <a:buClr>
                <a:srgbClr val="FFFFFF"/>
              </a:buClr>
            </a:pPr>
            <a:r>
              <a:rPr lang="it-IT" sz="1400" dirty="0">
                <a:solidFill>
                  <a:srgbClr val="FFFFFF"/>
                </a:solidFill>
              </a:rPr>
              <a:t>K-d </a:t>
            </a:r>
            <a:r>
              <a:rPr lang="it-IT" sz="1400" dirty="0" err="1">
                <a:solidFill>
                  <a:srgbClr val="FFFFFF"/>
                </a:solidFill>
              </a:rPr>
              <a:t>Tree</a:t>
            </a:r>
            <a:br>
              <a:rPr lang="it-IT" sz="1400" dirty="0">
                <a:solidFill>
                  <a:srgbClr val="FFFFFF"/>
                </a:solidFill>
              </a:rPr>
            </a:br>
            <a:br>
              <a:rPr lang="it-IT" sz="1400" dirty="0">
                <a:solidFill>
                  <a:srgbClr val="FFFFFF"/>
                </a:solidFill>
              </a:rPr>
            </a:br>
            <a:endParaRPr lang="it-IT" sz="1400" dirty="0">
              <a:solidFill>
                <a:srgbClr val="FFFFFF"/>
              </a:solidFill>
            </a:endParaRPr>
          </a:p>
        </p:txBody>
      </p:sp>
      <p:sp>
        <p:nvSpPr>
          <p:cNvPr id="76" name="Connettore 75">
            <a:extLst>
              <a:ext uri="{FF2B5EF4-FFF2-40B4-BE49-F238E27FC236}">
                <a16:creationId xmlns:a16="http://schemas.microsoft.com/office/drawing/2014/main" id="{A5BDB5B0-1B2B-4161-B448-6C5D3BDA4150}"/>
              </a:ext>
            </a:extLst>
          </p:cNvPr>
          <p:cNvSpPr/>
          <p:nvPr/>
        </p:nvSpPr>
        <p:spPr>
          <a:xfrm>
            <a:off x="729614" y="4137365"/>
            <a:ext cx="63707" cy="54591"/>
          </a:xfrm>
          <a:prstGeom prst="flowChartConnector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386F6A6-EFD4-4FF7-8993-1D14D1C13F16}"/>
              </a:ext>
            </a:extLst>
          </p:cNvPr>
          <p:cNvSpPr txBox="1"/>
          <p:nvPr/>
        </p:nvSpPr>
        <p:spPr>
          <a:xfrm>
            <a:off x="199712" y="169626"/>
            <a:ext cx="47637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800" b="1" dirty="0">
                <a:solidFill>
                  <a:srgbClr val="5B0F00"/>
                </a:solidFill>
                <a:latin typeface="Josefin Sans" panose="020B0604020202020204" charset="0"/>
              </a:rPr>
              <a:t>STRUMENTI</a:t>
            </a:r>
            <a:endParaRPr lang="it-IT" sz="2800" b="1" dirty="0">
              <a:solidFill>
                <a:srgbClr val="5B0F00"/>
              </a:solidFill>
              <a:latin typeface="Josefi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7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ctrTitle" idx="6"/>
          </p:nvPr>
        </p:nvSpPr>
        <p:spPr>
          <a:xfrm>
            <a:off x="2602872" y="37537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607C"/>
                </a:solidFill>
              </a:rPr>
              <a:t>Progettazione</a:t>
            </a:r>
            <a:endParaRPr dirty="0">
              <a:solidFill>
                <a:srgbClr val="00607C"/>
              </a:solidFill>
            </a:endParaRPr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 idx="8"/>
          </p:nvPr>
        </p:nvSpPr>
        <p:spPr>
          <a:xfrm>
            <a:off x="2602213" y="3445009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607C"/>
                </a:solidFill>
              </a:rPr>
              <a:t>03</a:t>
            </a:r>
            <a:endParaRPr dirty="0">
              <a:solidFill>
                <a:srgbClr val="00607C"/>
              </a:solidFill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ctrTitle"/>
          </p:nvPr>
        </p:nvSpPr>
        <p:spPr>
          <a:xfrm>
            <a:off x="2602214" y="127208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</a:rPr>
              <a:t>Esigenze e requisiti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 idx="2"/>
          </p:nvPr>
        </p:nvSpPr>
        <p:spPr>
          <a:xfrm>
            <a:off x="2647794" y="95657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5B0F00"/>
                </a:solidFill>
              </a:rPr>
              <a:t>01</a:t>
            </a:r>
            <a:endParaRPr dirty="0">
              <a:solidFill>
                <a:srgbClr val="5B0F00"/>
              </a:solidFill>
            </a:endParaRPr>
          </a:p>
        </p:txBody>
      </p:sp>
      <p:sp>
        <p:nvSpPr>
          <p:cNvPr id="135" name="Google Shape;135;p17"/>
          <p:cNvSpPr txBox="1">
            <a:spLocks noGrp="1"/>
          </p:cNvSpPr>
          <p:nvPr>
            <p:ph type="ctrTitle" idx="3"/>
          </p:nvPr>
        </p:nvSpPr>
        <p:spPr>
          <a:xfrm>
            <a:off x="4899589" y="127445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</a:rPr>
              <a:t>Strumenti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 idx="5"/>
          </p:nvPr>
        </p:nvSpPr>
        <p:spPr>
          <a:xfrm>
            <a:off x="4899588" y="95802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</a:rPr>
              <a:t>02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8" name="Google Shape;138;p17"/>
          <p:cNvSpPr txBox="1">
            <a:spLocks noGrp="1"/>
          </p:cNvSpPr>
          <p:nvPr>
            <p:ph type="ctrTitle" idx="9"/>
          </p:nvPr>
        </p:nvSpPr>
        <p:spPr>
          <a:xfrm>
            <a:off x="4899589" y="37537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Valutazione</a:t>
            </a:r>
            <a:endParaRPr dirty="0"/>
          </a:p>
        </p:txBody>
      </p:sp>
      <p:sp>
        <p:nvSpPr>
          <p:cNvPr id="140" name="Google Shape;140;p17"/>
          <p:cNvSpPr txBox="1">
            <a:spLocks noGrp="1"/>
          </p:cNvSpPr>
          <p:nvPr>
            <p:ph type="title" idx="14"/>
          </p:nvPr>
        </p:nvSpPr>
        <p:spPr>
          <a:xfrm>
            <a:off x="4899588" y="3439839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04</a:t>
            </a:r>
            <a:endParaRPr dirty="0"/>
          </a:p>
        </p:txBody>
      </p:sp>
      <p:sp>
        <p:nvSpPr>
          <p:cNvPr id="142" name="Google Shape;142;p17"/>
          <p:cNvSpPr/>
          <p:nvPr/>
        </p:nvSpPr>
        <p:spPr>
          <a:xfrm>
            <a:off x="0" y="2090745"/>
            <a:ext cx="9144000" cy="1045500"/>
          </a:xfrm>
          <a:prstGeom prst="rect">
            <a:avLst/>
          </a:prstGeom>
          <a:solidFill>
            <a:schemeClr val="dk1">
              <a:alpha val="296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900"/>
              <a:t>13</a:t>
            </a:fld>
            <a:endParaRPr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0C94092-B574-4014-9B58-B00F682C9924}"/>
              </a:ext>
            </a:extLst>
          </p:cNvPr>
          <p:cNvSpPr/>
          <p:nvPr/>
        </p:nvSpPr>
        <p:spPr>
          <a:xfrm>
            <a:off x="-6824" y="2037971"/>
            <a:ext cx="9150824" cy="1044000"/>
          </a:xfrm>
          <a:prstGeom prst="rect">
            <a:avLst/>
          </a:prstGeom>
          <a:solidFill>
            <a:srgbClr val="99CDD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3457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194;p20">
            <a:extLst>
              <a:ext uri="{FF2B5EF4-FFF2-40B4-BE49-F238E27FC236}">
                <a16:creationId xmlns:a16="http://schemas.microsoft.com/office/drawing/2014/main" id="{5604F2A9-42A3-4598-9538-C6EAFEADCE9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es" sz="1400" i="1" dirty="0">
                <a:solidFill>
                  <a:srgbClr val="002632"/>
                </a:solidFill>
                <a:latin typeface="Josefin Slab SemiBold" panose="020B0604020202020204" charset="0"/>
                <a:sym typeface="Josefin Slab SemiBold"/>
              </a:rPr>
              <a:t>Sorgente</a:t>
            </a:r>
            <a:r>
              <a:rPr lang="es" sz="1400" i="1" dirty="0">
                <a:solidFill>
                  <a:srgbClr val="002632"/>
                </a:solidFill>
                <a:latin typeface="Josefin Slab SemiBold" panose="020B0604020202020204" charset="0"/>
              </a:rPr>
              <a:t> dati</a:t>
            </a:r>
            <a:endParaRPr sz="1400" i="1" dirty="0">
              <a:solidFill>
                <a:srgbClr val="002632"/>
              </a:solidFill>
              <a:latin typeface="Josefin Slab SemiBold" panose="020B0604020202020204" charset="0"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C648AE7-DDFA-4946-BB90-CEFE7CC7D0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wrap="square" anchor="t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it-IT" sz="900" smtClean="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14</a:t>
            </a:fld>
            <a:endParaRPr lang="it-IT" sz="90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9701AB0-E4D7-4010-A8B8-81C3D5BF9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63" y="1981518"/>
            <a:ext cx="1003886" cy="790560"/>
          </a:xfrm>
          <a:prstGeom prst="rect">
            <a:avLst/>
          </a:prstGeom>
        </p:spPr>
      </p:pic>
      <p:pic>
        <p:nvPicPr>
          <p:cNvPr id="19" name="Immagine 18" descr="Immagine che contiene segnale, arresto, sedendo, facciata&#10;&#10;Descrizione generata automaticamente">
            <a:extLst>
              <a:ext uri="{FF2B5EF4-FFF2-40B4-BE49-F238E27FC236}">
                <a16:creationId xmlns:a16="http://schemas.microsoft.com/office/drawing/2014/main" id="{32EC6BB9-6FCE-40CA-ADE5-73ABE305B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267" y="1952001"/>
            <a:ext cx="1226968" cy="638782"/>
          </a:xfrm>
          <a:prstGeom prst="rect">
            <a:avLst/>
          </a:prstGeom>
        </p:spPr>
      </p:pic>
      <p:pic>
        <p:nvPicPr>
          <p:cNvPr id="53" name="Elemento grafico 52">
            <a:extLst>
              <a:ext uri="{FF2B5EF4-FFF2-40B4-BE49-F238E27FC236}">
                <a16:creationId xmlns:a16="http://schemas.microsoft.com/office/drawing/2014/main" id="{FB623742-DB9A-4B4C-ADFA-5A4CDA097C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72327" y="2026597"/>
            <a:ext cx="638782" cy="638782"/>
          </a:xfrm>
          <a:prstGeom prst="rect">
            <a:avLst/>
          </a:prstGeom>
        </p:spPr>
      </p:pic>
      <p:pic>
        <p:nvPicPr>
          <p:cNvPr id="67" name="Elemento grafico 66">
            <a:extLst>
              <a:ext uri="{FF2B5EF4-FFF2-40B4-BE49-F238E27FC236}">
                <a16:creationId xmlns:a16="http://schemas.microsoft.com/office/drawing/2014/main" id="{DB404AC2-1FDF-44AF-940B-12B3BF97D8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04372" y="2026597"/>
            <a:ext cx="638782" cy="638782"/>
          </a:xfrm>
          <a:prstGeom prst="rect">
            <a:avLst/>
          </a:prstGeom>
        </p:spPr>
      </p:pic>
      <p:sp>
        <p:nvSpPr>
          <p:cNvPr id="76" name="Rettangolo 75">
            <a:extLst>
              <a:ext uri="{FF2B5EF4-FFF2-40B4-BE49-F238E27FC236}">
                <a16:creationId xmlns:a16="http://schemas.microsoft.com/office/drawing/2014/main" id="{92C7D89F-782E-48A1-8133-80039A101BFE}"/>
              </a:ext>
            </a:extLst>
          </p:cNvPr>
          <p:cNvSpPr/>
          <p:nvPr/>
        </p:nvSpPr>
        <p:spPr>
          <a:xfrm>
            <a:off x="0" y="4085799"/>
            <a:ext cx="9144000" cy="10577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Rettangolo 77">
            <a:extLst>
              <a:ext uri="{FF2B5EF4-FFF2-40B4-BE49-F238E27FC236}">
                <a16:creationId xmlns:a16="http://schemas.microsoft.com/office/drawing/2014/main" id="{BBDEDE32-7A20-4457-B565-57E244173666}"/>
              </a:ext>
            </a:extLst>
          </p:cNvPr>
          <p:cNvSpPr/>
          <p:nvPr/>
        </p:nvSpPr>
        <p:spPr>
          <a:xfrm>
            <a:off x="3036" y="-17265"/>
            <a:ext cx="9144000" cy="10577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CB8EB99-C5FD-4390-8A42-AC8D06DF51D1}"/>
              </a:ext>
            </a:extLst>
          </p:cNvPr>
          <p:cNvSpPr txBox="1"/>
          <p:nvPr/>
        </p:nvSpPr>
        <p:spPr>
          <a:xfrm>
            <a:off x="199712" y="169626"/>
            <a:ext cx="47637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800" b="1" dirty="0">
                <a:solidFill>
                  <a:srgbClr val="5B0F00"/>
                </a:solidFill>
                <a:latin typeface="Josefin Sans" panose="020B0604020202020204" charset="0"/>
              </a:rPr>
              <a:t>PIPELINE CONCETTUALE</a:t>
            </a:r>
            <a:endParaRPr lang="it-IT" sz="2800" b="1" dirty="0">
              <a:solidFill>
                <a:srgbClr val="5B0F00"/>
              </a:solidFill>
              <a:latin typeface="Josefin Sans" panose="020B0604020202020204" charset="0"/>
            </a:endParaRPr>
          </a:p>
        </p:txBody>
      </p:sp>
      <p:sp>
        <p:nvSpPr>
          <p:cNvPr id="84" name="Rettangolo 83">
            <a:extLst>
              <a:ext uri="{FF2B5EF4-FFF2-40B4-BE49-F238E27FC236}">
                <a16:creationId xmlns:a16="http://schemas.microsoft.com/office/drawing/2014/main" id="{AEEAE355-28E4-4886-8233-3C8FA7E38DE6}"/>
              </a:ext>
            </a:extLst>
          </p:cNvPr>
          <p:cNvSpPr/>
          <p:nvPr/>
        </p:nvSpPr>
        <p:spPr>
          <a:xfrm>
            <a:off x="7212880" y="-14176"/>
            <a:ext cx="1310185" cy="818866"/>
          </a:xfrm>
          <a:prstGeom prst="rect">
            <a:avLst/>
          </a:prstGeom>
          <a:solidFill>
            <a:srgbClr val="99C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Rettangolo 86">
            <a:extLst>
              <a:ext uri="{FF2B5EF4-FFF2-40B4-BE49-F238E27FC236}">
                <a16:creationId xmlns:a16="http://schemas.microsoft.com/office/drawing/2014/main" id="{33076034-4F23-473B-950E-FED8B98C5FEC}"/>
              </a:ext>
            </a:extLst>
          </p:cNvPr>
          <p:cNvSpPr/>
          <p:nvPr/>
        </p:nvSpPr>
        <p:spPr>
          <a:xfrm>
            <a:off x="439475" y="3504080"/>
            <a:ext cx="3741687" cy="260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Rettangolo 87">
            <a:extLst>
              <a:ext uri="{FF2B5EF4-FFF2-40B4-BE49-F238E27FC236}">
                <a16:creationId xmlns:a16="http://schemas.microsoft.com/office/drawing/2014/main" id="{4DC8FE64-E861-40A2-9956-CF146D8B4DFB}"/>
              </a:ext>
            </a:extLst>
          </p:cNvPr>
          <p:cNvSpPr/>
          <p:nvPr/>
        </p:nvSpPr>
        <p:spPr>
          <a:xfrm>
            <a:off x="4045283" y="3481050"/>
            <a:ext cx="4367210" cy="270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Google Shape;194;p20">
            <a:extLst>
              <a:ext uri="{FF2B5EF4-FFF2-40B4-BE49-F238E27FC236}">
                <a16:creationId xmlns:a16="http://schemas.microsoft.com/office/drawing/2014/main" id="{D128015C-A527-4549-875B-6C9FF4099691}"/>
              </a:ext>
            </a:extLst>
          </p:cNvPr>
          <p:cNvSpPr txBox="1">
            <a:spLocks/>
          </p:cNvSpPr>
          <p:nvPr/>
        </p:nvSpPr>
        <p:spPr>
          <a:xfrm>
            <a:off x="2342212" y="1668054"/>
            <a:ext cx="2619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it-IT" sz="1400" i="1" dirty="0">
                <a:solidFill>
                  <a:srgbClr val="002632"/>
                </a:solidFill>
                <a:latin typeface="Josefin Slab SemiBold" panose="020B0604020202020204" charset="0"/>
              </a:rPr>
              <a:t>Motore di </a:t>
            </a:r>
          </a:p>
          <a:p>
            <a:pPr algn="ctr"/>
            <a:r>
              <a:rPr lang="it-IT" sz="1400" i="1" dirty="0">
                <a:solidFill>
                  <a:srgbClr val="002632"/>
                </a:solidFill>
                <a:latin typeface="Josefin Slab SemiBold" panose="020B0604020202020204" charset="0"/>
              </a:rPr>
              <a:t>elaborazione</a:t>
            </a:r>
          </a:p>
        </p:txBody>
      </p:sp>
      <p:sp>
        <p:nvSpPr>
          <p:cNvPr id="94" name="Google Shape;194;p20">
            <a:extLst>
              <a:ext uri="{FF2B5EF4-FFF2-40B4-BE49-F238E27FC236}">
                <a16:creationId xmlns:a16="http://schemas.microsoft.com/office/drawing/2014/main" id="{427D27BF-87AA-439A-AB5C-B8052146AD86}"/>
              </a:ext>
            </a:extLst>
          </p:cNvPr>
          <p:cNvSpPr txBox="1">
            <a:spLocks/>
          </p:cNvSpPr>
          <p:nvPr/>
        </p:nvSpPr>
        <p:spPr>
          <a:xfrm>
            <a:off x="4414113" y="2798285"/>
            <a:ext cx="2619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it-IT" sz="1400" i="1" dirty="0">
                <a:solidFill>
                  <a:srgbClr val="002632"/>
                </a:solidFill>
                <a:latin typeface="Josefin Slab SemiBold" panose="020B0604020202020204" charset="0"/>
              </a:rPr>
              <a:t>File System </a:t>
            </a:r>
          </a:p>
          <a:p>
            <a:pPr algn="ctr"/>
            <a:r>
              <a:rPr lang="it-IT" sz="1400" i="1" dirty="0">
                <a:solidFill>
                  <a:srgbClr val="002632"/>
                </a:solidFill>
                <a:latin typeface="Josefin Slab SemiBold" panose="020B0604020202020204" charset="0"/>
              </a:rPr>
              <a:t>Distribuito</a:t>
            </a:r>
          </a:p>
        </p:txBody>
      </p:sp>
      <p:sp>
        <p:nvSpPr>
          <p:cNvPr id="96" name="Google Shape;194;p20">
            <a:extLst>
              <a:ext uri="{FF2B5EF4-FFF2-40B4-BE49-F238E27FC236}">
                <a16:creationId xmlns:a16="http://schemas.microsoft.com/office/drawing/2014/main" id="{C9F515EF-DC1F-4787-9E05-AFFE26CC2C3A}"/>
              </a:ext>
            </a:extLst>
          </p:cNvPr>
          <p:cNvSpPr txBox="1">
            <a:spLocks/>
          </p:cNvSpPr>
          <p:nvPr/>
        </p:nvSpPr>
        <p:spPr>
          <a:xfrm>
            <a:off x="6228888" y="1657573"/>
            <a:ext cx="2619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it-IT" sz="1400" i="1" dirty="0">
                <a:solidFill>
                  <a:srgbClr val="002632"/>
                </a:solidFill>
                <a:latin typeface="Josefin Slab SemiBold" panose="020B0604020202020204" charset="0"/>
              </a:rPr>
              <a:t>Visualizzatore dati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8EA7A479-0AA2-4862-94DB-14B9F1B1B34A}"/>
              </a:ext>
            </a:extLst>
          </p:cNvPr>
          <p:cNvCxnSpPr/>
          <p:nvPr/>
        </p:nvCxnSpPr>
        <p:spPr>
          <a:xfrm>
            <a:off x="2091067" y="2374679"/>
            <a:ext cx="7530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E763C2F4-990F-4C2B-AE37-AD79C1BD4D51}"/>
              </a:ext>
            </a:extLst>
          </p:cNvPr>
          <p:cNvCxnSpPr/>
          <p:nvPr/>
        </p:nvCxnSpPr>
        <p:spPr>
          <a:xfrm>
            <a:off x="4418559" y="2374679"/>
            <a:ext cx="7530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id="{660C3317-CB77-43AE-B7AE-8712A1B8A697}"/>
              </a:ext>
            </a:extLst>
          </p:cNvPr>
          <p:cNvCxnSpPr/>
          <p:nvPr/>
        </p:nvCxnSpPr>
        <p:spPr>
          <a:xfrm>
            <a:off x="6282068" y="2357032"/>
            <a:ext cx="7530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2" name="Elemento grafico 20">
            <a:extLst>
              <a:ext uri="{FF2B5EF4-FFF2-40B4-BE49-F238E27FC236}">
                <a16:creationId xmlns:a16="http://schemas.microsoft.com/office/drawing/2014/main" id="{36DEFF1B-CFAB-4FEA-875E-54AB76303BCB}"/>
              </a:ext>
            </a:extLst>
          </p:cNvPr>
          <p:cNvGrpSpPr/>
          <p:nvPr/>
        </p:nvGrpSpPr>
        <p:grpSpPr>
          <a:xfrm>
            <a:off x="3145062" y="3224603"/>
            <a:ext cx="939860" cy="986384"/>
            <a:chOff x="3571894" y="3262138"/>
            <a:chExt cx="1511978" cy="1586823"/>
          </a:xfrm>
        </p:grpSpPr>
        <p:grpSp>
          <p:nvGrpSpPr>
            <p:cNvPr id="23" name="Elemento grafico 20">
              <a:extLst>
                <a:ext uri="{FF2B5EF4-FFF2-40B4-BE49-F238E27FC236}">
                  <a16:creationId xmlns:a16="http://schemas.microsoft.com/office/drawing/2014/main" id="{36DEFF1B-CFAB-4FEA-875E-54AB76303BCB}"/>
                </a:ext>
              </a:extLst>
            </p:cNvPr>
            <p:cNvGrpSpPr/>
            <p:nvPr/>
          </p:nvGrpSpPr>
          <p:grpSpPr>
            <a:xfrm>
              <a:off x="3586573" y="3373244"/>
              <a:ext cx="1391068" cy="1217499"/>
              <a:chOff x="3586573" y="3373244"/>
              <a:chExt cx="1391068" cy="1217499"/>
            </a:xfrm>
          </p:grpSpPr>
          <p:sp>
            <p:nvSpPr>
              <p:cNvPr id="24" name="Figura a mano libera: forma 23">
                <a:extLst>
                  <a:ext uri="{FF2B5EF4-FFF2-40B4-BE49-F238E27FC236}">
                    <a16:creationId xmlns:a16="http://schemas.microsoft.com/office/drawing/2014/main" id="{C568E11B-5A50-49A9-9BD7-CF107007B833}"/>
                  </a:ext>
                </a:extLst>
              </p:cNvPr>
              <p:cNvSpPr/>
              <p:nvPr/>
            </p:nvSpPr>
            <p:spPr>
              <a:xfrm>
                <a:off x="3586573" y="3373244"/>
                <a:ext cx="1391068" cy="1217499"/>
              </a:xfrm>
              <a:custGeom>
                <a:avLst/>
                <a:gdLst>
                  <a:gd name="connsiteX0" fmla="*/ 792661 w 1391068"/>
                  <a:gd name="connsiteY0" fmla="*/ 123828 h 1217499"/>
                  <a:gd name="connsiteX1" fmla="*/ 741890 w 1391068"/>
                  <a:gd name="connsiteY1" fmla="*/ 29111 h 1217499"/>
                  <a:gd name="connsiteX2" fmla="*/ 689471 w 1391068"/>
                  <a:gd name="connsiteY2" fmla="*/ 0 h 1217499"/>
                  <a:gd name="connsiteX3" fmla="*/ 323188 w 1391068"/>
                  <a:gd name="connsiteY3" fmla="*/ 0 h 1217499"/>
                  <a:gd name="connsiteX4" fmla="*/ 256121 w 1391068"/>
                  <a:gd name="connsiteY4" fmla="*/ 67068 h 1217499"/>
                  <a:gd name="connsiteX5" fmla="*/ 256121 w 1391068"/>
                  <a:gd name="connsiteY5" fmla="*/ 82552 h 1217499"/>
                  <a:gd name="connsiteX6" fmla="*/ 194230 w 1391068"/>
                  <a:gd name="connsiteY6" fmla="*/ 82552 h 1217499"/>
                  <a:gd name="connsiteX7" fmla="*/ 127163 w 1391068"/>
                  <a:gd name="connsiteY7" fmla="*/ 149619 h 1217499"/>
                  <a:gd name="connsiteX8" fmla="*/ 135404 w 1391068"/>
                  <a:gd name="connsiteY8" fmla="*/ 226994 h 1217499"/>
                  <a:gd name="connsiteX9" fmla="*/ 61952 w 1391068"/>
                  <a:gd name="connsiteY9" fmla="*/ 226994 h 1217499"/>
                  <a:gd name="connsiteX10" fmla="*/ 13039 w 1391068"/>
                  <a:gd name="connsiteY10" fmla="*/ 251137 h 1217499"/>
                  <a:gd name="connsiteX11" fmla="*/ 2105 w 1391068"/>
                  <a:gd name="connsiteY11" fmla="*/ 304578 h 1217499"/>
                  <a:gd name="connsiteX12" fmla="*/ 229099 w 1391068"/>
                  <a:gd name="connsiteY12" fmla="*/ 1169422 h 1217499"/>
                  <a:gd name="connsiteX13" fmla="*/ 288947 w 1391068"/>
                  <a:gd name="connsiteY13" fmla="*/ 1217499 h 1217499"/>
                  <a:gd name="connsiteX14" fmla="*/ 1324001 w 1391068"/>
                  <a:gd name="connsiteY14" fmla="*/ 1217499 h 1217499"/>
                  <a:gd name="connsiteX15" fmla="*/ 1391068 w 1391068"/>
                  <a:gd name="connsiteY15" fmla="*/ 1150432 h 1217499"/>
                  <a:gd name="connsiteX16" fmla="*/ 1391068 w 1391068"/>
                  <a:gd name="connsiteY16" fmla="*/ 185718 h 1217499"/>
                  <a:gd name="connsiteX17" fmla="*/ 1329178 w 1391068"/>
                  <a:gd name="connsiteY17" fmla="*/ 123828 h 1217499"/>
                  <a:gd name="connsiteX18" fmla="*/ 792661 w 1391068"/>
                  <a:gd name="connsiteY18" fmla="*/ 123828 h 1217499"/>
                  <a:gd name="connsiteX19" fmla="*/ 256121 w 1391068"/>
                  <a:gd name="connsiteY19" fmla="*/ 123828 h 1217499"/>
                  <a:gd name="connsiteX20" fmla="*/ 256121 w 1391068"/>
                  <a:gd name="connsiteY20" fmla="*/ 963460 h 1217499"/>
                  <a:gd name="connsiteX21" fmla="*/ 168439 w 1391068"/>
                  <a:gd name="connsiteY21" fmla="*/ 148575 h 1217499"/>
                  <a:gd name="connsiteX22" fmla="*/ 194230 w 1391068"/>
                  <a:gd name="connsiteY22" fmla="*/ 123828 h 1217499"/>
                  <a:gd name="connsiteX23" fmla="*/ 256121 w 1391068"/>
                  <a:gd name="connsiteY23" fmla="*/ 123828 h 1217499"/>
                  <a:gd name="connsiteX24" fmla="*/ 41941 w 1391068"/>
                  <a:gd name="connsiteY24" fmla="*/ 294062 h 1217499"/>
                  <a:gd name="connsiteX25" fmla="*/ 56752 w 1391068"/>
                  <a:gd name="connsiteY25" fmla="*/ 268920 h 1217499"/>
                  <a:gd name="connsiteX26" fmla="*/ 62579 w 1391068"/>
                  <a:gd name="connsiteY26" fmla="*/ 268270 h 1217499"/>
                  <a:gd name="connsiteX27" fmla="*/ 139954 w 1391068"/>
                  <a:gd name="connsiteY27" fmla="*/ 268270 h 1217499"/>
                  <a:gd name="connsiteX28" fmla="*/ 213011 w 1391068"/>
                  <a:gd name="connsiteY28" fmla="*/ 946745 h 1217499"/>
                  <a:gd name="connsiteX29" fmla="*/ 41941 w 1391068"/>
                  <a:gd name="connsiteY29" fmla="*/ 294062 h 1217499"/>
                  <a:gd name="connsiteX30" fmla="*/ 1349816 w 1391068"/>
                  <a:gd name="connsiteY30" fmla="*/ 1150432 h 1217499"/>
                  <a:gd name="connsiteX31" fmla="*/ 1324001 w 1391068"/>
                  <a:gd name="connsiteY31" fmla="*/ 1176223 h 1217499"/>
                  <a:gd name="connsiteX32" fmla="*/ 323188 w 1391068"/>
                  <a:gd name="connsiteY32" fmla="*/ 1176223 h 1217499"/>
                  <a:gd name="connsiteX33" fmla="*/ 297397 w 1391068"/>
                  <a:gd name="connsiteY33" fmla="*/ 1150432 h 1217499"/>
                  <a:gd name="connsiteX34" fmla="*/ 297397 w 1391068"/>
                  <a:gd name="connsiteY34" fmla="*/ 67068 h 1217499"/>
                  <a:gd name="connsiteX35" fmla="*/ 323188 w 1391068"/>
                  <a:gd name="connsiteY35" fmla="*/ 41276 h 1217499"/>
                  <a:gd name="connsiteX36" fmla="*/ 689471 w 1391068"/>
                  <a:gd name="connsiteY36" fmla="*/ 41276 h 1217499"/>
                  <a:gd name="connsiteX37" fmla="*/ 706186 w 1391068"/>
                  <a:gd name="connsiteY37" fmla="*/ 49726 h 1217499"/>
                  <a:gd name="connsiteX38" fmla="*/ 766846 w 1391068"/>
                  <a:gd name="connsiteY38" fmla="*/ 165080 h 1217499"/>
                  <a:gd name="connsiteX39" fmla="*/ 1329178 w 1391068"/>
                  <a:gd name="connsiteY39" fmla="*/ 165080 h 1217499"/>
                  <a:gd name="connsiteX40" fmla="*/ 1349816 w 1391068"/>
                  <a:gd name="connsiteY40" fmla="*/ 185718 h 1217499"/>
                  <a:gd name="connsiteX41" fmla="*/ 1349816 w 1391068"/>
                  <a:gd name="connsiteY41" fmla="*/ 1150432 h 1217499"/>
                  <a:gd name="connsiteX42" fmla="*/ 833914 w 1391068"/>
                  <a:gd name="connsiteY42" fmla="*/ 291160 h 1217499"/>
                  <a:gd name="connsiteX43" fmla="*/ 806474 w 1391068"/>
                  <a:gd name="connsiteY43" fmla="*/ 292204 h 1217499"/>
                  <a:gd name="connsiteX44" fmla="*/ 795957 w 1391068"/>
                  <a:gd name="connsiteY44" fmla="*/ 516924 h 1217499"/>
                  <a:gd name="connsiteX45" fmla="*/ 813276 w 1391068"/>
                  <a:gd name="connsiteY45" fmla="*/ 517945 h 1217499"/>
                  <a:gd name="connsiteX46" fmla="*/ 813276 w 1391068"/>
                  <a:gd name="connsiteY46" fmla="*/ 662411 h 1217499"/>
                  <a:gd name="connsiteX47" fmla="*/ 668833 w 1391068"/>
                  <a:gd name="connsiteY47" fmla="*/ 662411 h 1217499"/>
                  <a:gd name="connsiteX48" fmla="*/ 670273 w 1391068"/>
                  <a:gd name="connsiteY48" fmla="*/ 634948 h 1217499"/>
                  <a:gd name="connsiteX49" fmla="*/ 623031 w 1391068"/>
                  <a:gd name="connsiteY49" fmla="*/ 674784 h 1217499"/>
                  <a:gd name="connsiteX50" fmla="*/ 608382 w 1391068"/>
                  <a:gd name="connsiteY50" fmla="*/ 662411 h 1217499"/>
                  <a:gd name="connsiteX51" fmla="*/ 483115 w 1391068"/>
                  <a:gd name="connsiteY51" fmla="*/ 662411 h 1217499"/>
                  <a:gd name="connsiteX52" fmla="*/ 501083 w 1391068"/>
                  <a:gd name="connsiteY52" fmla="*/ 570782 h 1217499"/>
                  <a:gd name="connsiteX53" fmla="*/ 473829 w 1391068"/>
                  <a:gd name="connsiteY53" fmla="*/ 544990 h 1217499"/>
                  <a:gd name="connsiteX54" fmla="*/ 468675 w 1391068"/>
                  <a:gd name="connsiteY54" fmla="*/ 539419 h 1217499"/>
                  <a:gd name="connsiteX55" fmla="*/ 441236 w 1391068"/>
                  <a:gd name="connsiteY55" fmla="*/ 683861 h 1217499"/>
                  <a:gd name="connsiteX56" fmla="*/ 825672 w 1391068"/>
                  <a:gd name="connsiteY56" fmla="*/ 1075936 h 1217499"/>
                  <a:gd name="connsiteX57" fmla="*/ 840948 w 1391068"/>
                  <a:gd name="connsiteY57" fmla="*/ 1075936 h 1217499"/>
                  <a:gd name="connsiteX58" fmla="*/ 1229192 w 1391068"/>
                  <a:gd name="connsiteY58" fmla="*/ 680054 h 1217499"/>
                  <a:gd name="connsiteX59" fmla="*/ 833310 w 1391068"/>
                  <a:gd name="connsiteY59" fmla="*/ 291787 h 1217499"/>
                  <a:gd name="connsiteX60" fmla="*/ 833914 w 1391068"/>
                  <a:gd name="connsiteY60" fmla="*/ 291160 h 1217499"/>
                  <a:gd name="connsiteX61" fmla="*/ 627557 w 1391068"/>
                  <a:gd name="connsiteY61" fmla="*/ 703872 h 1217499"/>
                  <a:gd name="connsiteX62" fmla="*/ 652746 w 1391068"/>
                  <a:gd name="connsiteY62" fmla="*/ 874733 h 1217499"/>
                  <a:gd name="connsiteX63" fmla="*/ 567733 w 1391068"/>
                  <a:gd name="connsiteY63" fmla="*/ 911459 h 1217499"/>
                  <a:gd name="connsiteX64" fmla="*/ 483115 w 1391068"/>
                  <a:gd name="connsiteY64" fmla="*/ 703872 h 1217499"/>
                  <a:gd name="connsiteX65" fmla="*/ 627557 w 1391068"/>
                  <a:gd name="connsiteY65" fmla="*/ 703872 h 1217499"/>
                  <a:gd name="connsiteX66" fmla="*/ 596821 w 1391068"/>
                  <a:gd name="connsiteY66" fmla="*/ 942218 h 1217499"/>
                  <a:gd name="connsiteX67" fmla="*/ 665328 w 1391068"/>
                  <a:gd name="connsiteY67" fmla="*/ 913734 h 1217499"/>
                  <a:gd name="connsiteX68" fmla="*/ 722901 w 1391068"/>
                  <a:gd name="connsiteY68" fmla="*/ 1016923 h 1217499"/>
                  <a:gd name="connsiteX69" fmla="*/ 597448 w 1391068"/>
                  <a:gd name="connsiteY69" fmla="*/ 942218 h 1217499"/>
                  <a:gd name="connsiteX70" fmla="*/ 596821 w 1391068"/>
                  <a:gd name="connsiteY70" fmla="*/ 942218 h 1217499"/>
                  <a:gd name="connsiteX71" fmla="*/ 813276 w 1391068"/>
                  <a:gd name="connsiteY71" fmla="*/ 1031781 h 1217499"/>
                  <a:gd name="connsiteX72" fmla="*/ 706186 w 1391068"/>
                  <a:gd name="connsiteY72" fmla="*/ 903635 h 1217499"/>
                  <a:gd name="connsiteX73" fmla="*/ 813276 w 1391068"/>
                  <a:gd name="connsiteY73" fmla="*/ 889799 h 1217499"/>
                  <a:gd name="connsiteX74" fmla="*/ 813276 w 1391068"/>
                  <a:gd name="connsiteY74" fmla="*/ 1031781 h 1217499"/>
                  <a:gd name="connsiteX75" fmla="*/ 813276 w 1391068"/>
                  <a:gd name="connsiteY75" fmla="*/ 849359 h 1217499"/>
                  <a:gd name="connsiteX76" fmla="*/ 693186 w 1391068"/>
                  <a:gd name="connsiteY76" fmla="*/ 864426 h 1217499"/>
                  <a:gd name="connsiteX77" fmla="*/ 668833 w 1391068"/>
                  <a:gd name="connsiteY77" fmla="*/ 703872 h 1217499"/>
                  <a:gd name="connsiteX78" fmla="*/ 813276 w 1391068"/>
                  <a:gd name="connsiteY78" fmla="*/ 703872 h 1217499"/>
                  <a:gd name="connsiteX79" fmla="*/ 813276 w 1391068"/>
                  <a:gd name="connsiteY79" fmla="*/ 849359 h 1217499"/>
                  <a:gd name="connsiteX80" fmla="*/ 1184712 w 1391068"/>
                  <a:gd name="connsiteY80" fmla="*/ 663641 h 1217499"/>
                  <a:gd name="connsiteX81" fmla="*/ 1040270 w 1391068"/>
                  <a:gd name="connsiteY81" fmla="*/ 663641 h 1217499"/>
                  <a:gd name="connsiteX82" fmla="*/ 1014687 w 1391068"/>
                  <a:gd name="connsiteY82" fmla="*/ 492153 h 1217499"/>
                  <a:gd name="connsiteX83" fmla="*/ 1098678 w 1391068"/>
                  <a:gd name="connsiteY83" fmla="*/ 453988 h 1217499"/>
                  <a:gd name="connsiteX84" fmla="*/ 1184712 w 1391068"/>
                  <a:gd name="connsiteY84" fmla="*/ 662596 h 1217499"/>
                  <a:gd name="connsiteX85" fmla="*/ 1184712 w 1391068"/>
                  <a:gd name="connsiteY85" fmla="*/ 663641 h 1217499"/>
                  <a:gd name="connsiteX86" fmla="*/ 1001478 w 1391068"/>
                  <a:gd name="connsiteY86" fmla="*/ 452131 h 1217499"/>
                  <a:gd name="connsiteX87" fmla="*/ 944114 w 1391068"/>
                  <a:gd name="connsiteY87" fmla="*/ 350799 h 1217499"/>
                  <a:gd name="connsiteX88" fmla="*/ 1068963 w 1391068"/>
                  <a:gd name="connsiteY88" fmla="*/ 423438 h 1217499"/>
                  <a:gd name="connsiteX89" fmla="*/ 1001478 w 1391068"/>
                  <a:gd name="connsiteY89" fmla="*/ 452131 h 1217499"/>
                  <a:gd name="connsiteX90" fmla="*/ 854552 w 1391068"/>
                  <a:gd name="connsiteY90" fmla="*/ 335338 h 1217499"/>
                  <a:gd name="connsiteX91" fmla="*/ 961456 w 1391068"/>
                  <a:gd name="connsiteY91" fmla="*/ 463065 h 1217499"/>
                  <a:gd name="connsiteX92" fmla="*/ 854552 w 1391068"/>
                  <a:gd name="connsiteY92" fmla="*/ 476692 h 1217499"/>
                  <a:gd name="connsiteX93" fmla="*/ 854552 w 1391068"/>
                  <a:gd name="connsiteY93" fmla="*/ 335338 h 1217499"/>
                  <a:gd name="connsiteX94" fmla="*/ 854552 w 1391068"/>
                  <a:gd name="connsiteY94" fmla="*/ 517736 h 1217499"/>
                  <a:gd name="connsiteX95" fmla="*/ 974456 w 1391068"/>
                  <a:gd name="connsiteY95" fmla="*/ 502275 h 1217499"/>
                  <a:gd name="connsiteX96" fmla="*/ 998994 w 1391068"/>
                  <a:gd name="connsiteY96" fmla="*/ 662596 h 1217499"/>
                  <a:gd name="connsiteX97" fmla="*/ 854552 w 1391068"/>
                  <a:gd name="connsiteY97" fmla="*/ 662596 h 1217499"/>
                  <a:gd name="connsiteX98" fmla="*/ 854552 w 1391068"/>
                  <a:gd name="connsiteY98" fmla="*/ 517736 h 1217499"/>
                  <a:gd name="connsiteX99" fmla="*/ 854552 w 1391068"/>
                  <a:gd name="connsiteY99" fmla="*/ 703454 h 1217499"/>
                  <a:gd name="connsiteX100" fmla="*/ 998994 w 1391068"/>
                  <a:gd name="connsiteY100" fmla="*/ 703454 h 1217499"/>
                  <a:gd name="connsiteX101" fmla="*/ 974851 w 1391068"/>
                  <a:gd name="connsiteY101" fmla="*/ 863172 h 1217499"/>
                  <a:gd name="connsiteX102" fmla="*/ 854552 w 1391068"/>
                  <a:gd name="connsiteY102" fmla="*/ 848732 h 1217499"/>
                  <a:gd name="connsiteX103" fmla="*/ 854552 w 1391068"/>
                  <a:gd name="connsiteY103" fmla="*/ 703454 h 1217499"/>
                  <a:gd name="connsiteX104" fmla="*/ 854552 w 1391068"/>
                  <a:gd name="connsiteY104" fmla="*/ 889799 h 1217499"/>
                  <a:gd name="connsiteX105" fmla="*/ 961456 w 1391068"/>
                  <a:gd name="connsiteY105" fmla="*/ 903218 h 1217499"/>
                  <a:gd name="connsiteX106" fmla="*/ 854552 w 1391068"/>
                  <a:gd name="connsiteY106" fmla="*/ 1031781 h 1217499"/>
                  <a:gd name="connsiteX107" fmla="*/ 854552 w 1391068"/>
                  <a:gd name="connsiteY107" fmla="*/ 889799 h 1217499"/>
                  <a:gd name="connsiteX108" fmla="*/ 944323 w 1391068"/>
                  <a:gd name="connsiteY108" fmla="*/ 1016715 h 1217499"/>
                  <a:gd name="connsiteX109" fmla="*/ 1001896 w 1391068"/>
                  <a:gd name="connsiteY109" fmla="*/ 913525 h 1217499"/>
                  <a:gd name="connsiteX110" fmla="*/ 1070194 w 1391068"/>
                  <a:gd name="connsiteY110" fmla="*/ 941800 h 1217499"/>
                  <a:gd name="connsiteX111" fmla="*/ 944323 w 1391068"/>
                  <a:gd name="connsiteY111" fmla="*/ 1016088 h 1217499"/>
                  <a:gd name="connsiteX112" fmla="*/ 944323 w 1391068"/>
                  <a:gd name="connsiteY112" fmla="*/ 1016715 h 1217499"/>
                  <a:gd name="connsiteX113" fmla="*/ 1099909 w 1391068"/>
                  <a:gd name="connsiteY113" fmla="*/ 912086 h 1217499"/>
                  <a:gd name="connsiteX114" fmla="*/ 1014896 w 1391068"/>
                  <a:gd name="connsiteY114" fmla="*/ 875151 h 1217499"/>
                  <a:gd name="connsiteX115" fmla="*/ 1040270 w 1391068"/>
                  <a:gd name="connsiteY115" fmla="*/ 703872 h 1217499"/>
                  <a:gd name="connsiteX116" fmla="*/ 1184712 w 1391068"/>
                  <a:gd name="connsiteY116" fmla="*/ 703872 h 1217499"/>
                  <a:gd name="connsiteX117" fmla="*/ 1099909 w 1391068"/>
                  <a:gd name="connsiteY117" fmla="*/ 911459 h 1217499"/>
                  <a:gd name="connsiteX118" fmla="*/ 1099909 w 1391068"/>
                  <a:gd name="connsiteY118" fmla="*/ 912086 h 12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1391068" h="1217499">
                    <a:moveTo>
                      <a:pt x="792661" y="123828"/>
                    </a:moveTo>
                    <a:cubicBezTo>
                      <a:pt x="762203" y="66998"/>
                      <a:pt x="745280" y="35426"/>
                      <a:pt x="741890" y="29111"/>
                    </a:cubicBezTo>
                    <a:cubicBezTo>
                      <a:pt x="730585" y="11027"/>
                      <a:pt x="710782" y="23"/>
                      <a:pt x="689471" y="0"/>
                    </a:cubicBezTo>
                    <a:cubicBezTo>
                      <a:pt x="652838" y="0"/>
                      <a:pt x="359821" y="0"/>
                      <a:pt x="323188" y="0"/>
                    </a:cubicBezTo>
                    <a:cubicBezTo>
                      <a:pt x="286207" y="116"/>
                      <a:pt x="256237" y="30086"/>
                      <a:pt x="256121" y="67068"/>
                    </a:cubicBezTo>
                    <a:cubicBezTo>
                      <a:pt x="256121" y="68112"/>
                      <a:pt x="256121" y="73266"/>
                      <a:pt x="256121" y="82552"/>
                    </a:cubicBezTo>
                    <a:cubicBezTo>
                      <a:pt x="218977" y="82552"/>
                      <a:pt x="198363" y="82552"/>
                      <a:pt x="194230" y="82552"/>
                    </a:cubicBezTo>
                    <a:cubicBezTo>
                      <a:pt x="157226" y="82668"/>
                      <a:pt x="127279" y="112615"/>
                      <a:pt x="127163" y="149619"/>
                    </a:cubicBezTo>
                    <a:cubicBezTo>
                      <a:pt x="127720" y="154773"/>
                      <a:pt x="130459" y="180565"/>
                      <a:pt x="135404" y="226994"/>
                    </a:cubicBezTo>
                    <a:cubicBezTo>
                      <a:pt x="91342" y="226994"/>
                      <a:pt x="66851" y="226994"/>
                      <a:pt x="61952" y="226994"/>
                    </a:cubicBezTo>
                    <a:cubicBezTo>
                      <a:pt x="42800" y="227041"/>
                      <a:pt x="24739" y="235955"/>
                      <a:pt x="13039" y="251137"/>
                    </a:cubicBezTo>
                    <a:cubicBezTo>
                      <a:pt x="1153" y="266227"/>
                      <a:pt x="-2910" y="286053"/>
                      <a:pt x="2105" y="304578"/>
                    </a:cubicBezTo>
                    <a:cubicBezTo>
                      <a:pt x="24809" y="391076"/>
                      <a:pt x="206395" y="1082923"/>
                      <a:pt x="229099" y="1169422"/>
                    </a:cubicBezTo>
                    <a:cubicBezTo>
                      <a:pt x="235506" y="1197372"/>
                      <a:pt x="260276" y="1217267"/>
                      <a:pt x="288947" y="1217499"/>
                    </a:cubicBezTo>
                    <a:cubicBezTo>
                      <a:pt x="392438" y="1217499"/>
                      <a:pt x="1220509" y="1217499"/>
                      <a:pt x="1324001" y="1217499"/>
                    </a:cubicBezTo>
                    <a:cubicBezTo>
                      <a:pt x="1361005" y="1217383"/>
                      <a:pt x="1390952" y="1187413"/>
                      <a:pt x="1391068" y="1150432"/>
                    </a:cubicBezTo>
                    <a:cubicBezTo>
                      <a:pt x="1391068" y="1053951"/>
                      <a:pt x="1391068" y="282199"/>
                      <a:pt x="1391068" y="185718"/>
                    </a:cubicBezTo>
                    <a:cubicBezTo>
                      <a:pt x="1391068" y="151523"/>
                      <a:pt x="1363350" y="123828"/>
                      <a:pt x="1329178" y="123828"/>
                    </a:cubicBezTo>
                    <a:cubicBezTo>
                      <a:pt x="1257630" y="123828"/>
                      <a:pt x="1078783" y="123828"/>
                      <a:pt x="792661" y="123828"/>
                    </a:cubicBezTo>
                    <a:close/>
                    <a:moveTo>
                      <a:pt x="256121" y="123828"/>
                    </a:moveTo>
                    <a:lnTo>
                      <a:pt x="256121" y="963460"/>
                    </a:lnTo>
                    <a:cubicBezTo>
                      <a:pt x="203516" y="474533"/>
                      <a:pt x="174289" y="202897"/>
                      <a:pt x="168439" y="148575"/>
                    </a:cubicBezTo>
                    <a:cubicBezTo>
                      <a:pt x="169089" y="134785"/>
                      <a:pt x="180418" y="123920"/>
                      <a:pt x="194230" y="123828"/>
                    </a:cubicBezTo>
                    <a:cubicBezTo>
                      <a:pt x="202472" y="123828"/>
                      <a:pt x="223110" y="123828"/>
                      <a:pt x="256121" y="123828"/>
                    </a:cubicBezTo>
                    <a:close/>
                    <a:moveTo>
                      <a:pt x="41941" y="294062"/>
                    </a:moveTo>
                    <a:cubicBezTo>
                      <a:pt x="39086" y="283035"/>
                      <a:pt x="45702" y="271775"/>
                      <a:pt x="56752" y="268920"/>
                    </a:cubicBezTo>
                    <a:cubicBezTo>
                      <a:pt x="58656" y="268409"/>
                      <a:pt x="60606" y="268200"/>
                      <a:pt x="62579" y="268270"/>
                    </a:cubicBezTo>
                    <a:cubicBezTo>
                      <a:pt x="67733" y="268270"/>
                      <a:pt x="93525" y="268270"/>
                      <a:pt x="139954" y="268270"/>
                    </a:cubicBezTo>
                    <a:lnTo>
                      <a:pt x="213011" y="946745"/>
                    </a:lnTo>
                    <a:cubicBezTo>
                      <a:pt x="121777" y="598640"/>
                      <a:pt x="64738" y="381094"/>
                      <a:pt x="41941" y="294062"/>
                    </a:cubicBezTo>
                    <a:close/>
                    <a:moveTo>
                      <a:pt x="1349816" y="1150432"/>
                    </a:moveTo>
                    <a:cubicBezTo>
                      <a:pt x="1349816" y="1164662"/>
                      <a:pt x="1338255" y="1176223"/>
                      <a:pt x="1324001" y="1176223"/>
                    </a:cubicBezTo>
                    <a:cubicBezTo>
                      <a:pt x="1223922" y="1176223"/>
                      <a:pt x="423267" y="1176223"/>
                      <a:pt x="323188" y="1176223"/>
                    </a:cubicBezTo>
                    <a:cubicBezTo>
                      <a:pt x="308958" y="1176223"/>
                      <a:pt x="297397" y="1164662"/>
                      <a:pt x="297397" y="1150432"/>
                    </a:cubicBezTo>
                    <a:cubicBezTo>
                      <a:pt x="297397" y="1042088"/>
                      <a:pt x="297397" y="175411"/>
                      <a:pt x="297397" y="67068"/>
                    </a:cubicBezTo>
                    <a:cubicBezTo>
                      <a:pt x="297397" y="52814"/>
                      <a:pt x="308958" y="41276"/>
                      <a:pt x="323188" y="41276"/>
                    </a:cubicBezTo>
                    <a:cubicBezTo>
                      <a:pt x="359821" y="41276"/>
                      <a:pt x="652838" y="41276"/>
                      <a:pt x="689471" y="41276"/>
                    </a:cubicBezTo>
                    <a:cubicBezTo>
                      <a:pt x="696087" y="41253"/>
                      <a:pt x="702286" y="44410"/>
                      <a:pt x="706186" y="49726"/>
                    </a:cubicBezTo>
                    <a:cubicBezTo>
                      <a:pt x="710225" y="57433"/>
                      <a:pt x="730445" y="95877"/>
                      <a:pt x="766846" y="165080"/>
                    </a:cubicBezTo>
                    <a:cubicBezTo>
                      <a:pt x="1104250" y="165080"/>
                      <a:pt x="1291686" y="165080"/>
                      <a:pt x="1329178" y="165080"/>
                    </a:cubicBezTo>
                    <a:cubicBezTo>
                      <a:pt x="1340576" y="165080"/>
                      <a:pt x="1349816" y="174320"/>
                      <a:pt x="1349816" y="185718"/>
                    </a:cubicBezTo>
                    <a:cubicBezTo>
                      <a:pt x="1349816" y="378656"/>
                      <a:pt x="1349816" y="957494"/>
                      <a:pt x="1349816" y="1150432"/>
                    </a:cubicBezTo>
                    <a:close/>
                    <a:moveTo>
                      <a:pt x="833914" y="291160"/>
                    </a:moveTo>
                    <a:cubicBezTo>
                      <a:pt x="824628" y="291160"/>
                      <a:pt x="815551" y="291160"/>
                      <a:pt x="806474" y="292204"/>
                    </a:cubicBezTo>
                    <a:cubicBezTo>
                      <a:pt x="846542" y="362870"/>
                      <a:pt x="842457" y="450297"/>
                      <a:pt x="795957" y="516924"/>
                    </a:cubicBezTo>
                    <a:cubicBezTo>
                      <a:pt x="801738" y="516924"/>
                      <a:pt x="807518" y="516924"/>
                      <a:pt x="813276" y="517945"/>
                    </a:cubicBezTo>
                    <a:cubicBezTo>
                      <a:pt x="813276" y="527579"/>
                      <a:pt x="813276" y="575727"/>
                      <a:pt x="813276" y="662411"/>
                    </a:cubicBezTo>
                    <a:cubicBezTo>
                      <a:pt x="726615" y="662411"/>
                      <a:pt x="678467" y="662411"/>
                      <a:pt x="668833" y="662411"/>
                    </a:cubicBezTo>
                    <a:cubicBezTo>
                      <a:pt x="668833" y="653125"/>
                      <a:pt x="668833" y="644025"/>
                      <a:pt x="670273" y="634948"/>
                    </a:cubicBezTo>
                    <a:cubicBezTo>
                      <a:pt x="667139" y="637617"/>
                      <a:pt x="651376" y="650896"/>
                      <a:pt x="623031" y="674784"/>
                    </a:cubicBezTo>
                    <a:lnTo>
                      <a:pt x="608382" y="662411"/>
                    </a:lnTo>
                    <a:cubicBezTo>
                      <a:pt x="533213" y="662411"/>
                      <a:pt x="491472" y="662411"/>
                      <a:pt x="483115" y="662411"/>
                    </a:cubicBezTo>
                    <a:cubicBezTo>
                      <a:pt x="484926" y="631187"/>
                      <a:pt x="490962" y="600357"/>
                      <a:pt x="501083" y="570782"/>
                    </a:cubicBezTo>
                    <a:cubicBezTo>
                      <a:pt x="490753" y="561287"/>
                      <a:pt x="480445" y="552210"/>
                      <a:pt x="473829" y="544990"/>
                    </a:cubicBezTo>
                    <a:cubicBezTo>
                      <a:pt x="473318" y="544433"/>
                      <a:pt x="469186" y="539976"/>
                      <a:pt x="468675" y="539419"/>
                    </a:cubicBezTo>
                    <a:cubicBezTo>
                      <a:pt x="450382" y="585361"/>
                      <a:pt x="441073" y="634390"/>
                      <a:pt x="441236" y="683861"/>
                    </a:cubicBezTo>
                    <a:cubicBezTo>
                      <a:pt x="441189" y="897460"/>
                      <a:pt x="612120" y="1071780"/>
                      <a:pt x="825672" y="1075936"/>
                    </a:cubicBezTo>
                    <a:cubicBezTo>
                      <a:pt x="827205" y="1075936"/>
                      <a:pt x="839416" y="1075936"/>
                      <a:pt x="840948" y="1075936"/>
                    </a:cubicBezTo>
                    <a:cubicBezTo>
                      <a:pt x="1057472" y="1073823"/>
                      <a:pt x="1231304" y="896578"/>
                      <a:pt x="1229192" y="680054"/>
                    </a:cubicBezTo>
                    <a:cubicBezTo>
                      <a:pt x="1227079" y="463506"/>
                      <a:pt x="1049834" y="289674"/>
                      <a:pt x="833310" y="291787"/>
                    </a:cubicBezTo>
                    <a:cubicBezTo>
                      <a:pt x="833426" y="291671"/>
                      <a:pt x="833798" y="291299"/>
                      <a:pt x="833914" y="291160"/>
                    </a:cubicBezTo>
                    <a:close/>
                    <a:moveTo>
                      <a:pt x="627557" y="703872"/>
                    </a:moveTo>
                    <a:cubicBezTo>
                      <a:pt x="628718" y="761654"/>
                      <a:pt x="637168" y="819064"/>
                      <a:pt x="652746" y="874733"/>
                    </a:cubicBezTo>
                    <a:cubicBezTo>
                      <a:pt x="623100" y="883694"/>
                      <a:pt x="594569" y="896021"/>
                      <a:pt x="567733" y="911459"/>
                    </a:cubicBezTo>
                    <a:cubicBezTo>
                      <a:pt x="517403" y="853491"/>
                      <a:pt x="487642" y="780504"/>
                      <a:pt x="483115" y="703872"/>
                    </a:cubicBezTo>
                    <a:cubicBezTo>
                      <a:pt x="512017" y="703872"/>
                      <a:pt x="613118" y="703872"/>
                      <a:pt x="627557" y="703872"/>
                    </a:cubicBezTo>
                    <a:close/>
                    <a:moveTo>
                      <a:pt x="596821" y="942218"/>
                    </a:moveTo>
                    <a:cubicBezTo>
                      <a:pt x="618643" y="930448"/>
                      <a:pt x="641602" y="920907"/>
                      <a:pt x="665328" y="913734"/>
                    </a:cubicBezTo>
                    <a:cubicBezTo>
                      <a:pt x="678421" y="951202"/>
                      <a:pt x="697898" y="986118"/>
                      <a:pt x="722901" y="1016923"/>
                    </a:cubicBezTo>
                    <a:cubicBezTo>
                      <a:pt x="676308" y="1001091"/>
                      <a:pt x="633570" y="975648"/>
                      <a:pt x="597448" y="942218"/>
                    </a:cubicBezTo>
                    <a:cubicBezTo>
                      <a:pt x="597309" y="942218"/>
                      <a:pt x="596937" y="942218"/>
                      <a:pt x="596821" y="942218"/>
                    </a:cubicBezTo>
                    <a:close/>
                    <a:moveTo>
                      <a:pt x="813276" y="1031781"/>
                    </a:moveTo>
                    <a:cubicBezTo>
                      <a:pt x="770769" y="1020011"/>
                      <a:pt x="732604" y="972142"/>
                      <a:pt x="706186" y="903635"/>
                    </a:cubicBezTo>
                    <a:cubicBezTo>
                      <a:pt x="741380" y="895742"/>
                      <a:pt x="777246" y="891123"/>
                      <a:pt x="813276" y="889799"/>
                    </a:cubicBezTo>
                    <a:cubicBezTo>
                      <a:pt x="813276" y="918191"/>
                      <a:pt x="813276" y="1003389"/>
                      <a:pt x="813276" y="1031781"/>
                    </a:cubicBezTo>
                    <a:close/>
                    <a:moveTo>
                      <a:pt x="813276" y="849359"/>
                    </a:moveTo>
                    <a:cubicBezTo>
                      <a:pt x="772859" y="850474"/>
                      <a:pt x="732628" y="855511"/>
                      <a:pt x="693186" y="864426"/>
                    </a:cubicBezTo>
                    <a:cubicBezTo>
                      <a:pt x="678421" y="812123"/>
                      <a:pt x="670249" y="758195"/>
                      <a:pt x="668833" y="703872"/>
                    </a:cubicBezTo>
                    <a:cubicBezTo>
                      <a:pt x="678467" y="703872"/>
                      <a:pt x="726615" y="703872"/>
                      <a:pt x="813276" y="703872"/>
                    </a:cubicBezTo>
                    <a:cubicBezTo>
                      <a:pt x="813276" y="781456"/>
                      <a:pt x="813276" y="829952"/>
                      <a:pt x="813276" y="849359"/>
                    </a:cubicBezTo>
                    <a:close/>
                    <a:moveTo>
                      <a:pt x="1184712" y="663641"/>
                    </a:moveTo>
                    <a:cubicBezTo>
                      <a:pt x="1098051" y="663641"/>
                      <a:pt x="1049904" y="663641"/>
                      <a:pt x="1040270" y="663641"/>
                    </a:cubicBezTo>
                    <a:cubicBezTo>
                      <a:pt x="1039109" y="605627"/>
                      <a:pt x="1030520" y="547985"/>
                      <a:pt x="1014687" y="492153"/>
                    </a:cubicBezTo>
                    <a:cubicBezTo>
                      <a:pt x="1044077" y="482728"/>
                      <a:pt x="1072260" y="469937"/>
                      <a:pt x="1098678" y="453988"/>
                    </a:cubicBezTo>
                    <a:cubicBezTo>
                      <a:pt x="1149658" y="512072"/>
                      <a:pt x="1179930" y="585454"/>
                      <a:pt x="1184712" y="662596"/>
                    </a:cubicBezTo>
                    <a:cubicBezTo>
                      <a:pt x="1184712" y="662736"/>
                      <a:pt x="1184712" y="663084"/>
                      <a:pt x="1184712" y="663641"/>
                    </a:cubicBezTo>
                    <a:close/>
                    <a:moveTo>
                      <a:pt x="1001478" y="452131"/>
                    </a:moveTo>
                    <a:cubicBezTo>
                      <a:pt x="988362" y="415289"/>
                      <a:pt x="968954" y="381001"/>
                      <a:pt x="944114" y="350799"/>
                    </a:cubicBezTo>
                    <a:cubicBezTo>
                      <a:pt x="990381" y="365958"/>
                      <a:pt x="1032911" y="390728"/>
                      <a:pt x="1068963" y="423438"/>
                    </a:cubicBezTo>
                    <a:cubicBezTo>
                      <a:pt x="1047490" y="435254"/>
                      <a:pt x="1024878" y="444865"/>
                      <a:pt x="1001478" y="452131"/>
                    </a:cubicBezTo>
                    <a:close/>
                    <a:moveTo>
                      <a:pt x="854552" y="335338"/>
                    </a:moveTo>
                    <a:cubicBezTo>
                      <a:pt x="897058" y="347084"/>
                      <a:pt x="935037" y="394767"/>
                      <a:pt x="961456" y="463065"/>
                    </a:cubicBezTo>
                    <a:cubicBezTo>
                      <a:pt x="926308" y="470865"/>
                      <a:pt x="890534" y="475439"/>
                      <a:pt x="854552" y="476692"/>
                    </a:cubicBezTo>
                    <a:cubicBezTo>
                      <a:pt x="854552" y="448417"/>
                      <a:pt x="854552" y="363590"/>
                      <a:pt x="854552" y="335338"/>
                    </a:cubicBezTo>
                    <a:close/>
                    <a:moveTo>
                      <a:pt x="854552" y="517736"/>
                    </a:moveTo>
                    <a:cubicBezTo>
                      <a:pt x="894945" y="516622"/>
                      <a:pt x="935107" y="511445"/>
                      <a:pt x="974456" y="502275"/>
                    </a:cubicBezTo>
                    <a:cubicBezTo>
                      <a:pt x="989267" y="554485"/>
                      <a:pt x="997508" y="608343"/>
                      <a:pt x="998994" y="662596"/>
                    </a:cubicBezTo>
                    <a:cubicBezTo>
                      <a:pt x="989383" y="662596"/>
                      <a:pt x="941236" y="662596"/>
                      <a:pt x="854552" y="662596"/>
                    </a:cubicBezTo>
                    <a:cubicBezTo>
                      <a:pt x="854552" y="585337"/>
                      <a:pt x="854552" y="537051"/>
                      <a:pt x="854552" y="517736"/>
                    </a:cubicBezTo>
                    <a:close/>
                    <a:moveTo>
                      <a:pt x="854552" y="703454"/>
                    </a:moveTo>
                    <a:cubicBezTo>
                      <a:pt x="941236" y="703454"/>
                      <a:pt x="989383" y="703454"/>
                      <a:pt x="998994" y="703454"/>
                    </a:cubicBezTo>
                    <a:cubicBezTo>
                      <a:pt x="997601" y="757498"/>
                      <a:pt x="989499" y="811148"/>
                      <a:pt x="974851" y="863172"/>
                    </a:cubicBezTo>
                    <a:cubicBezTo>
                      <a:pt x="935316" y="854536"/>
                      <a:pt x="895038" y="849684"/>
                      <a:pt x="854552" y="848732"/>
                    </a:cubicBezTo>
                    <a:cubicBezTo>
                      <a:pt x="854552" y="829371"/>
                      <a:pt x="854552" y="780945"/>
                      <a:pt x="854552" y="703454"/>
                    </a:cubicBezTo>
                    <a:close/>
                    <a:moveTo>
                      <a:pt x="854552" y="889799"/>
                    </a:moveTo>
                    <a:cubicBezTo>
                      <a:pt x="890511" y="891099"/>
                      <a:pt x="926285" y="895580"/>
                      <a:pt x="961456" y="903218"/>
                    </a:cubicBezTo>
                    <a:cubicBezTo>
                      <a:pt x="935037" y="971515"/>
                      <a:pt x="897058" y="1019384"/>
                      <a:pt x="854552" y="1031781"/>
                    </a:cubicBezTo>
                    <a:cubicBezTo>
                      <a:pt x="854552" y="1003389"/>
                      <a:pt x="854552" y="904007"/>
                      <a:pt x="854552" y="889799"/>
                    </a:cubicBezTo>
                    <a:close/>
                    <a:moveTo>
                      <a:pt x="944323" y="1016715"/>
                    </a:moveTo>
                    <a:cubicBezTo>
                      <a:pt x="969279" y="985862"/>
                      <a:pt x="988756" y="950970"/>
                      <a:pt x="1001896" y="913525"/>
                    </a:cubicBezTo>
                    <a:cubicBezTo>
                      <a:pt x="1025552" y="920629"/>
                      <a:pt x="1048441" y="930100"/>
                      <a:pt x="1070194" y="941800"/>
                    </a:cubicBezTo>
                    <a:cubicBezTo>
                      <a:pt x="1033979" y="975230"/>
                      <a:pt x="991078" y="1000534"/>
                      <a:pt x="944323" y="1016088"/>
                    </a:cubicBezTo>
                    <a:cubicBezTo>
                      <a:pt x="944323" y="1016204"/>
                      <a:pt x="944323" y="1016575"/>
                      <a:pt x="944323" y="1016715"/>
                    </a:cubicBezTo>
                    <a:close/>
                    <a:moveTo>
                      <a:pt x="1099909" y="912086"/>
                    </a:moveTo>
                    <a:cubicBezTo>
                      <a:pt x="1073072" y="896555"/>
                      <a:pt x="1044565" y="884158"/>
                      <a:pt x="1014896" y="875151"/>
                    </a:cubicBezTo>
                    <a:cubicBezTo>
                      <a:pt x="1030589" y="819366"/>
                      <a:pt x="1039109" y="761816"/>
                      <a:pt x="1040270" y="703872"/>
                    </a:cubicBezTo>
                    <a:cubicBezTo>
                      <a:pt x="1054709" y="703872"/>
                      <a:pt x="1170273" y="703872"/>
                      <a:pt x="1184712" y="703872"/>
                    </a:cubicBezTo>
                    <a:cubicBezTo>
                      <a:pt x="1180139" y="780527"/>
                      <a:pt x="1150308" y="853538"/>
                      <a:pt x="1099909" y="911459"/>
                    </a:cubicBezTo>
                    <a:cubicBezTo>
                      <a:pt x="1099909" y="911598"/>
                      <a:pt x="1099909" y="911969"/>
                      <a:pt x="1099909" y="912086"/>
                    </a:cubicBezTo>
                    <a:close/>
                  </a:path>
                </a:pathLst>
              </a:custGeom>
              <a:solidFill>
                <a:srgbClr val="0F1621"/>
              </a:solidFill>
              <a:ln w="2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5" name="Figura a mano libera: forma 24">
                <a:extLst>
                  <a:ext uri="{FF2B5EF4-FFF2-40B4-BE49-F238E27FC236}">
                    <a16:creationId xmlns:a16="http://schemas.microsoft.com/office/drawing/2014/main" id="{102D99B3-60AF-48AF-A0F7-E145850B026B}"/>
                  </a:ext>
                </a:extLst>
              </p:cNvPr>
              <p:cNvSpPr/>
              <p:nvPr/>
            </p:nvSpPr>
            <p:spPr>
              <a:xfrm>
                <a:off x="3586573" y="3373244"/>
                <a:ext cx="1391068" cy="1217499"/>
              </a:xfrm>
              <a:custGeom>
                <a:avLst/>
                <a:gdLst>
                  <a:gd name="connsiteX0" fmla="*/ 792661 w 1391068"/>
                  <a:gd name="connsiteY0" fmla="*/ 123828 h 1217499"/>
                  <a:gd name="connsiteX1" fmla="*/ 741890 w 1391068"/>
                  <a:gd name="connsiteY1" fmla="*/ 29111 h 1217499"/>
                  <a:gd name="connsiteX2" fmla="*/ 689471 w 1391068"/>
                  <a:gd name="connsiteY2" fmla="*/ 0 h 1217499"/>
                  <a:gd name="connsiteX3" fmla="*/ 323188 w 1391068"/>
                  <a:gd name="connsiteY3" fmla="*/ 0 h 1217499"/>
                  <a:gd name="connsiteX4" fmla="*/ 256121 w 1391068"/>
                  <a:gd name="connsiteY4" fmla="*/ 67068 h 1217499"/>
                  <a:gd name="connsiteX5" fmla="*/ 256121 w 1391068"/>
                  <a:gd name="connsiteY5" fmla="*/ 82552 h 1217499"/>
                  <a:gd name="connsiteX6" fmla="*/ 194230 w 1391068"/>
                  <a:gd name="connsiteY6" fmla="*/ 82552 h 1217499"/>
                  <a:gd name="connsiteX7" fmla="*/ 127163 w 1391068"/>
                  <a:gd name="connsiteY7" fmla="*/ 149619 h 1217499"/>
                  <a:gd name="connsiteX8" fmla="*/ 135404 w 1391068"/>
                  <a:gd name="connsiteY8" fmla="*/ 226994 h 1217499"/>
                  <a:gd name="connsiteX9" fmla="*/ 61952 w 1391068"/>
                  <a:gd name="connsiteY9" fmla="*/ 226994 h 1217499"/>
                  <a:gd name="connsiteX10" fmla="*/ 13039 w 1391068"/>
                  <a:gd name="connsiteY10" fmla="*/ 251137 h 1217499"/>
                  <a:gd name="connsiteX11" fmla="*/ 2105 w 1391068"/>
                  <a:gd name="connsiteY11" fmla="*/ 304578 h 1217499"/>
                  <a:gd name="connsiteX12" fmla="*/ 229099 w 1391068"/>
                  <a:gd name="connsiteY12" fmla="*/ 1169422 h 1217499"/>
                  <a:gd name="connsiteX13" fmla="*/ 288947 w 1391068"/>
                  <a:gd name="connsiteY13" fmla="*/ 1217499 h 1217499"/>
                  <a:gd name="connsiteX14" fmla="*/ 1324001 w 1391068"/>
                  <a:gd name="connsiteY14" fmla="*/ 1217499 h 1217499"/>
                  <a:gd name="connsiteX15" fmla="*/ 1391068 w 1391068"/>
                  <a:gd name="connsiteY15" fmla="*/ 1150432 h 1217499"/>
                  <a:gd name="connsiteX16" fmla="*/ 1391068 w 1391068"/>
                  <a:gd name="connsiteY16" fmla="*/ 185718 h 1217499"/>
                  <a:gd name="connsiteX17" fmla="*/ 1329178 w 1391068"/>
                  <a:gd name="connsiteY17" fmla="*/ 123828 h 1217499"/>
                  <a:gd name="connsiteX18" fmla="*/ 792661 w 1391068"/>
                  <a:gd name="connsiteY18" fmla="*/ 123828 h 1217499"/>
                  <a:gd name="connsiteX19" fmla="*/ 256121 w 1391068"/>
                  <a:gd name="connsiteY19" fmla="*/ 123828 h 1217499"/>
                  <a:gd name="connsiteX20" fmla="*/ 256121 w 1391068"/>
                  <a:gd name="connsiteY20" fmla="*/ 963460 h 1217499"/>
                  <a:gd name="connsiteX21" fmla="*/ 168439 w 1391068"/>
                  <a:gd name="connsiteY21" fmla="*/ 148575 h 1217499"/>
                  <a:gd name="connsiteX22" fmla="*/ 194230 w 1391068"/>
                  <a:gd name="connsiteY22" fmla="*/ 123828 h 1217499"/>
                  <a:gd name="connsiteX23" fmla="*/ 256121 w 1391068"/>
                  <a:gd name="connsiteY23" fmla="*/ 123828 h 1217499"/>
                  <a:gd name="connsiteX24" fmla="*/ 41941 w 1391068"/>
                  <a:gd name="connsiteY24" fmla="*/ 294062 h 1217499"/>
                  <a:gd name="connsiteX25" fmla="*/ 56752 w 1391068"/>
                  <a:gd name="connsiteY25" fmla="*/ 268920 h 1217499"/>
                  <a:gd name="connsiteX26" fmla="*/ 62579 w 1391068"/>
                  <a:gd name="connsiteY26" fmla="*/ 268270 h 1217499"/>
                  <a:gd name="connsiteX27" fmla="*/ 139954 w 1391068"/>
                  <a:gd name="connsiteY27" fmla="*/ 268270 h 1217499"/>
                  <a:gd name="connsiteX28" fmla="*/ 213011 w 1391068"/>
                  <a:gd name="connsiteY28" fmla="*/ 946745 h 1217499"/>
                  <a:gd name="connsiteX29" fmla="*/ 41941 w 1391068"/>
                  <a:gd name="connsiteY29" fmla="*/ 294062 h 1217499"/>
                  <a:gd name="connsiteX30" fmla="*/ 1349816 w 1391068"/>
                  <a:gd name="connsiteY30" fmla="*/ 1150432 h 1217499"/>
                  <a:gd name="connsiteX31" fmla="*/ 1324001 w 1391068"/>
                  <a:gd name="connsiteY31" fmla="*/ 1176223 h 1217499"/>
                  <a:gd name="connsiteX32" fmla="*/ 323188 w 1391068"/>
                  <a:gd name="connsiteY32" fmla="*/ 1176223 h 1217499"/>
                  <a:gd name="connsiteX33" fmla="*/ 297397 w 1391068"/>
                  <a:gd name="connsiteY33" fmla="*/ 1150432 h 1217499"/>
                  <a:gd name="connsiteX34" fmla="*/ 297397 w 1391068"/>
                  <a:gd name="connsiteY34" fmla="*/ 67068 h 1217499"/>
                  <a:gd name="connsiteX35" fmla="*/ 323188 w 1391068"/>
                  <a:gd name="connsiteY35" fmla="*/ 41276 h 1217499"/>
                  <a:gd name="connsiteX36" fmla="*/ 689471 w 1391068"/>
                  <a:gd name="connsiteY36" fmla="*/ 41276 h 1217499"/>
                  <a:gd name="connsiteX37" fmla="*/ 706186 w 1391068"/>
                  <a:gd name="connsiteY37" fmla="*/ 49726 h 1217499"/>
                  <a:gd name="connsiteX38" fmla="*/ 766846 w 1391068"/>
                  <a:gd name="connsiteY38" fmla="*/ 165080 h 1217499"/>
                  <a:gd name="connsiteX39" fmla="*/ 1329178 w 1391068"/>
                  <a:gd name="connsiteY39" fmla="*/ 165080 h 1217499"/>
                  <a:gd name="connsiteX40" fmla="*/ 1349816 w 1391068"/>
                  <a:gd name="connsiteY40" fmla="*/ 185718 h 1217499"/>
                  <a:gd name="connsiteX41" fmla="*/ 1349816 w 1391068"/>
                  <a:gd name="connsiteY41" fmla="*/ 1150432 h 1217499"/>
                  <a:gd name="connsiteX42" fmla="*/ 833914 w 1391068"/>
                  <a:gd name="connsiteY42" fmla="*/ 291160 h 1217499"/>
                  <a:gd name="connsiteX43" fmla="*/ 806474 w 1391068"/>
                  <a:gd name="connsiteY43" fmla="*/ 292204 h 1217499"/>
                  <a:gd name="connsiteX44" fmla="*/ 795957 w 1391068"/>
                  <a:gd name="connsiteY44" fmla="*/ 516924 h 1217499"/>
                  <a:gd name="connsiteX45" fmla="*/ 813276 w 1391068"/>
                  <a:gd name="connsiteY45" fmla="*/ 517945 h 1217499"/>
                  <a:gd name="connsiteX46" fmla="*/ 813276 w 1391068"/>
                  <a:gd name="connsiteY46" fmla="*/ 662411 h 1217499"/>
                  <a:gd name="connsiteX47" fmla="*/ 668833 w 1391068"/>
                  <a:gd name="connsiteY47" fmla="*/ 662411 h 1217499"/>
                  <a:gd name="connsiteX48" fmla="*/ 670273 w 1391068"/>
                  <a:gd name="connsiteY48" fmla="*/ 634948 h 1217499"/>
                  <a:gd name="connsiteX49" fmla="*/ 623031 w 1391068"/>
                  <a:gd name="connsiteY49" fmla="*/ 674784 h 1217499"/>
                  <a:gd name="connsiteX50" fmla="*/ 608382 w 1391068"/>
                  <a:gd name="connsiteY50" fmla="*/ 662411 h 1217499"/>
                  <a:gd name="connsiteX51" fmla="*/ 483115 w 1391068"/>
                  <a:gd name="connsiteY51" fmla="*/ 662411 h 1217499"/>
                  <a:gd name="connsiteX52" fmla="*/ 501083 w 1391068"/>
                  <a:gd name="connsiteY52" fmla="*/ 570782 h 1217499"/>
                  <a:gd name="connsiteX53" fmla="*/ 473829 w 1391068"/>
                  <a:gd name="connsiteY53" fmla="*/ 544990 h 1217499"/>
                  <a:gd name="connsiteX54" fmla="*/ 468675 w 1391068"/>
                  <a:gd name="connsiteY54" fmla="*/ 539419 h 1217499"/>
                  <a:gd name="connsiteX55" fmla="*/ 441236 w 1391068"/>
                  <a:gd name="connsiteY55" fmla="*/ 683861 h 1217499"/>
                  <a:gd name="connsiteX56" fmla="*/ 825672 w 1391068"/>
                  <a:gd name="connsiteY56" fmla="*/ 1075936 h 1217499"/>
                  <a:gd name="connsiteX57" fmla="*/ 840948 w 1391068"/>
                  <a:gd name="connsiteY57" fmla="*/ 1075936 h 1217499"/>
                  <a:gd name="connsiteX58" fmla="*/ 1229192 w 1391068"/>
                  <a:gd name="connsiteY58" fmla="*/ 680054 h 1217499"/>
                  <a:gd name="connsiteX59" fmla="*/ 833310 w 1391068"/>
                  <a:gd name="connsiteY59" fmla="*/ 291787 h 1217499"/>
                  <a:gd name="connsiteX60" fmla="*/ 833914 w 1391068"/>
                  <a:gd name="connsiteY60" fmla="*/ 291160 h 1217499"/>
                  <a:gd name="connsiteX61" fmla="*/ 627557 w 1391068"/>
                  <a:gd name="connsiteY61" fmla="*/ 703872 h 1217499"/>
                  <a:gd name="connsiteX62" fmla="*/ 652746 w 1391068"/>
                  <a:gd name="connsiteY62" fmla="*/ 874733 h 1217499"/>
                  <a:gd name="connsiteX63" fmla="*/ 567733 w 1391068"/>
                  <a:gd name="connsiteY63" fmla="*/ 911459 h 1217499"/>
                  <a:gd name="connsiteX64" fmla="*/ 483115 w 1391068"/>
                  <a:gd name="connsiteY64" fmla="*/ 703872 h 1217499"/>
                  <a:gd name="connsiteX65" fmla="*/ 627557 w 1391068"/>
                  <a:gd name="connsiteY65" fmla="*/ 703872 h 1217499"/>
                  <a:gd name="connsiteX66" fmla="*/ 596821 w 1391068"/>
                  <a:gd name="connsiteY66" fmla="*/ 942218 h 1217499"/>
                  <a:gd name="connsiteX67" fmla="*/ 665328 w 1391068"/>
                  <a:gd name="connsiteY67" fmla="*/ 913734 h 1217499"/>
                  <a:gd name="connsiteX68" fmla="*/ 722901 w 1391068"/>
                  <a:gd name="connsiteY68" fmla="*/ 1016923 h 1217499"/>
                  <a:gd name="connsiteX69" fmla="*/ 597448 w 1391068"/>
                  <a:gd name="connsiteY69" fmla="*/ 942218 h 1217499"/>
                  <a:gd name="connsiteX70" fmla="*/ 596821 w 1391068"/>
                  <a:gd name="connsiteY70" fmla="*/ 942218 h 1217499"/>
                  <a:gd name="connsiteX71" fmla="*/ 813276 w 1391068"/>
                  <a:gd name="connsiteY71" fmla="*/ 1031781 h 1217499"/>
                  <a:gd name="connsiteX72" fmla="*/ 706186 w 1391068"/>
                  <a:gd name="connsiteY72" fmla="*/ 903635 h 1217499"/>
                  <a:gd name="connsiteX73" fmla="*/ 813276 w 1391068"/>
                  <a:gd name="connsiteY73" fmla="*/ 889799 h 1217499"/>
                  <a:gd name="connsiteX74" fmla="*/ 813276 w 1391068"/>
                  <a:gd name="connsiteY74" fmla="*/ 1031781 h 1217499"/>
                  <a:gd name="connsiteX75" fmla="*/ 813276 w 1391068"/>
                  <a:gd name="connsiteY75" fmla="*/ 849359 h 1217499"/>
                  <a:gd name="connsiteX76" fmla="*/ 693186 w 1391068"/>
                  <a:gd name="connsiteY76" fmla="*/ 864426 h 1217499"/>
                  <a:gd name="connsiteX77" fmla="*/ 668833 w 1391068"/>
                  <a:gd name="connsiteY77" fmla="*/ 703872 h 1217499"/>
                  <a:gd name="connsiteX78" fmla="*/ 813276 w 1391068"/>
                  <a:gd name="connsiteY78" fmla="*/ 703872 h 1217499"/>
                  <a:gd name="connsiteX79" fmla="*/ 813276 w 1391068"/>
                  <a:gd name="connsiteY79" fmla="*/ 849359 h 1217499"/>
                  <a:gd name="connsiteX80" fmla="*/ 1184712 w 1391068"/>
                  <a:gd name="connsiteY80" fmla="*/ 663641 h 1217499"/>
                  <a:gd name="connsiteX81" fmla="*/ 1040270 w 1391068"/>
                  <a:gd name="connsiteY81" fmla="*/ 663641 h 1217499"/>
                  <a:gd name="connsiteX82" fmla="*/ 1014687 w 1391068"/>
                  <a:gd name="connsiteY82" fmla="*/ 492153 h 1217499"/>
                  <a:gd name="connsiteX83" fmla="*/ 1098678 w 1391068"/>
                  <a:gd name="connsiteY83" fmla="*/ 453988 h 1217499"/>
                  <a:gd name="connsiteX84" fmla="*/ 1184712 w 1391068"/>
                  <a:gd name="connsiteY84" fmla="*/ 662596 h 1217499"/>
                  <a:gd name="connsiteX85" fmla="*/ 1184712 w 1391068"/>
                  <a:gd name="connsiteY85" fmla="*/ 663641 h 1217499"/>
                  <a:gd name="connsiteX86" fmla="*/ 1001478 w 1391068"/>
                  <a:gd name="connsiteY86" fmla="*/ 452131 h 1217499"/>
                  <a:gd name="connsiteX87" fmla="*/ 944114 w 1391068"/>
                  <a:gd name="connsiteY87" fmla="*/ 350799 h 1217499"/>
                  <a:gd name="connsiteX88" fmla="*/ 1068963 w 1391068"/>
                  <a:gd name="connsiteY88" fmla="*/ 423438 h 1217499"/>
                  <a:gd name="connsiteX89" fmla="*/ 1001478 w 1391068"/>
                  <a:gd name="connsiteY89" fmla="*/ 452131 h 1217499"/>
                  <a:gd name="connsiteX90" fmla="*/ 854552 w 1391068"/>
                  <a:gd name="connsiteY90" fmla="*/ 335338 h 1217499"/>
                  <a:gd name="connsiteX91" fmla="*/ 961456 w 1391068"/>
                  <a:gd name="connsiteY91" fmla="*/ 463065 h 1217499"/>
                  <a:gd name="connsiteX92" fmla="*/ 854552 w 1391068"/>
                  <a:gd name="connsiteY92" fmla="*/ 476692 h 1217499"/>
                  <a:gd name="connsiteX93" fmla="*/ 854552 w 1391068"/>
                  <a:gd name="connsiteY93" fmla="*/ 335338 h 1217499"/>
                  <a:gd name="connsiteX94" fmla="*/ 854552 w 1391068"/>
                  <a:gd name="connsiteY94" fmla="*/ 517736 h 1217499"/>
                  <a:gd name="connsiteX95" fmla="*/ 974456 w 1391068"/>
                  <a:gd name="connsiteY95" fmla="*/ 502275 h 1217499"/>
                  <a:gd name="connsiteX96" fmla="*/ 998994 w 1391068"/>
                  <a:gd name="connsiteY96" fmla="*/ 662596 h 1217499"/>
                  <a:gd name="connsiteX97" fmla="*/ 854552 w 1391068"/>
                  <a:gd name="connsiteY97" fmla="*/ 662596 h 1217499"/>
                  <a:gd name="connsiteX98" fmla="*/ 854552 w 1391068"/>
                  <a:gd name="connsiteY98" fmla="*/ 517736 h 1217499"/>
                  <a:gd name="connsiteX99" fmla="*/ 854552 w 1391068"/>
                  <a:gd name="connsiteY99" fmla="*/ 703454 h 1217499"/>
                  <a:gd name="connsiteX100" fmla="*/ 998994 w 1391068"/>
                  <a:gd name="connsiteY100" fmla="*/ 703454 h 1217499"/>
                  <a:gd name="connsiteX101" fmla="*/ 974851 w 1391068"/>
                  <a:gd name="connsiteY101" fmla="*/ 863172 h 1217499"/>
                  <a:gd name="connsiteX102" fmla="*/ 854552 w 1391068"/>
                  <a:gd name="connsiteY102" fmla="*/ 848732 h 1217499"/>
                  <a:gd name="connsiteX103" fmla="*/ 854552 w 1391068"/>
                  <a:gd name="connsiteY103" fmla="*/ 703454 h 1217499"/>
                  <a:gd name="connsiteX104" fmla="*/ 854552 w 1391068"/>
                  <a:gd name="connsiteY104" fmla="*/ 889799 h 1217499"/>
                  <a:gd name="connsiteX105" fmla="*/ 961456 w 1391068"/>
                  <a:gd name="connsiteY105" fmla="*/ 903218 h 1217499"/>
                  <a:gd name="connsiteX106" fmla="*/ 854552 w 1391068"/>
                  <a:gd name="connsiteY106" fmla="*/ 1031781 h 1217499"/>
                  <a:gd name="connsiteX107" fmla="*/ 854552 w 1391068"/>
                  <a:gd name="connsiteY107" fmla="*/ 889799 h 1217499"/>
                  <a:gd name="connsiteX108" fmla="*/ 944323 w 1391068"/>
                  <a:gd name="connsiteY108" fmla="*/ 1016715 h 1217499"/>
                  <a:gd name="connsiteX109" fmla="*/ 1001896 w 1391068"/>
                  <a:gd name="connsiteY109" fmla="*/ 913525 h 1217499"/>
                  <a:gd name="connsiteX110" fmla="*/ 1070194 w 1391068"/>
                  <a:gd name="connsiteY110" fmla="*/ 941800 h 1217499"/>
                  <a:gd name="connsiteX111" fmla="*/ 944323 w 1391068"/>
                  <a:gd name="connsiteY111" fmla="*/ 1016088 h 1217499"/>
                  <a:gd name="connsiteX112" fmla="*/ 944323 w 1391068"/>
                  <a:gd name="connsiteY112" fmla="*/ 1016715 h 1217499"/>
                  <a:gd name="connsiteX113" fmla="*/ 1099909 w 1391068"/>
                  <a:gd name="connsiteY113" fmla="*/ 912086 h 1217499"/>
                  <a:gd name="connsiteX114" fmla="*/ 1014896 w 1391068"/>
                  <a:gd name="connsiteY114" fmla="*/ 875151 h 1217499"/>
                  <a:gd name="connsiteX115" fmla="*/ 1040270 w 1391068"/>
                  <a:gd name="connsiteY115" fmla="*/ 703872 h 1217499"/>
                  <a:gd name="connsiteX116" fmla="*/ 1184712 w 1391068"/>
                  <a:gd name="connsiteY116" fmla="*/ 703872 h 1217499"/>
                  <a:gd name="connsiteX117" fmla="*/ 1099909 w 1391068"/>
                  <a:gd name="connsiteY117" fmla="*/ 911459 h 1217499"/>
                  <a:gd name="connsiteX118" fmla="*/ 1099909 w 1391068"/>
                  <a:gd name="connsiteY118" fmla="*/ 912086 h 12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1391068" h="1217499">
                    <a:moveTo>
                      <a:pt x="792661" y="123828"/>
                    </a:moveTo>
                    <a:cubicBezTo>
                      <a:pt x="762203" y="66998"/>
                      <a:pt x="745280" y="35426"/>
                      <a:pt x="741890" y="29111"/>
                    </a:cubicBezTo>
                    <a:cubicBezTo>
                      <a:pt x="730585" y="11027"/>
                      <a:pt x="710782" y="23"/>
                      <a:pt x="689471" y="0"/>
                    </a:cubicBezTo>
                    <a:cubicBezTo>
                      <a:pt x="652838" y="0"/>
                      <a:pt x="359821" y="0"/>
                      <a:pt x="323188" y="0"/>
                    </a:cubicBezTo>
                    <a:cubicBezTo>
                      <a:pt x="286207" y="116"/>
                      <a:pt x="256237" y="30086"/>
                      <a:pt x="256121" y="67068"/>
                    </a:cubicBezTo>
                    <a:cubicBezTo>
                      <a:pt x="256121" y="68112"/>
                      <a:pt x="256121" y="73266"/>
                      <a:pt x="256121" y="82552"/>
                    </a:cubicBezTo>
                    <a:cubicBezTo>
                      <a:pt x="218977" y="82552"/>
                      <a:pt x="198363" y="82552"/>
                      <a:pt x="194230" y="82552"/>
                    </a:cubicBezTo>
                    <a:cubicBezTo>
                      <a:pt x="157226" y="82668"/>
                      <a:pt x="127279" y="112615"/>
                      <a:pt x="127163" y="149619"/>
                    </a:cubicBezTo>
                    <a:cubicBezTo>
                      <a:pt x="127720" y="154773"/>
                      <a:pt x="130459" y="180565"/>
                      <a:pt x="135404" y="226994"/>
                    </a:cubicBezTo>
                    <a:cubicBezTo>
                      <a:pt x="91342" y="226994"/>
                      <a:pt x="66851" y="226994"/>
                      <a:pt x="61952" y="226994"/>
                    </a:cubicBezTo>
                    <a:cubicBezTo>
                      <a:pt x="42800" y="227041"/>
                      <a:pt x="24739" y="235955"/>
                      <a:pt x="13039" y="251137"/>
                    </a:cubicBezTo>
                    <a:cubicBezTo>
                      <a:pt x="1153" y="266227"/>
                      <a:pt x="-2910" y="286053"/>
                      <a:pt x="2105" y="304578"/>
                    </a:cubicBezTo>
                    <a:cubicBezTo>
                      <a:pt x="24809" y="391076"/>
                      <a:pt x="206395" y="1082923"/>
                      <a:pt x="229099" y="1169422"/>
                    </a:cubicBezTo>
                    <a:cubicBezTo>
                      <a:pt x="235506" y="1197372"/>
                      <a:pt x="260276" y="1217267"/>
                      <a:pt x="288947" y="1217499"/>
                    </a:cubicBezTo>
                    <a:cubicBezTo>
                      <a:pt x="392438" y="1217499"/>
                      <a:pt x="1220509" y="1217499"/>
                      <a:pt x="1324001" y="1217499"/>
                    </a:cubicBezTo>
                    <a:cubicBezTo>
                      <a:pt x="1361005" y="1217383"/>
                      <a:pt x="1390952" y="1187413"/>
                      <a:pt x="1391068" y="1150432"/>
                    </a:cubicBezTo>
                    <a:cubicBezTo>
                      <a:pt x="1391068" y="1053951"/>
                      <a:pt x="1391068" y="282199"/>
                      <a:pt x="1391068" y="185718"/>
                    </a:cubicBezTo>
                    <a:cubicBezTo>
                      <a:pt x="1391068" y="151523"/>
                      <a:pt x="1363350" y="123828"/>
                      <a:pt x="1329178" y="123828"/>
                    </a:cubicBezTo>
                    <a:cubicBezTo>
                      <a:pt x="1257630" y="123828"/>
                      <a:pt x="1078783" y="123828"/>
                      <a:pt x="792661" y="123828"/>
                    </a:cubicBezTo>
                    <a:close/>
                    <a:moveTo>
                      <a:pt x="256121" y="123828"/>
                    </a:moveTo>
                    <a:lnTo>
                      <a:pt x="256121" y="963460"/>
                    </a:lnTo>
                    <a:cubicBezTo>
                      <a:pt x="203516" y="474533"/>
                      <a:pt x="174289" y="202897"/>
                      <a:pt x="168439" y="148575"/>
                    </a:cubicBezTo>
                    <a:cubicBezTo>
                      <a:pt x="169089" y="134785"/>
                      <a:pt x="180418" y="123920"/>
                      <a:pt x="194230" y="123828"/>
                    </a:cubicBezTo>
                    <a:cubicBezTo>
                      <a:pt x="202472" y="123828"/>
                      <a:pt x="223110" y="123828"/>
                      <a:pt x="256121" y="123828"/>
                    </a:cubicBezTo>
                    <a:close/>
                    <a:moveTo>
                      <a:pt x="41941" y="294062"/>
                    </a:moveTo>
                    <a:cubicBezTo>
                      <a:pt x="39086" y="283035"/>
                      <a:pt x="45702" y="271775"/>
                      <a:pt x="56752" y="268920"/>
                    </a:cubicBezTo>
                    <a:cubicBezTo>
                      <a:pt x="58656" y="268409"/>
                      <a:pt x="60606" y="268200"/>
                      <a:pt x="62579" y="268270"/>
                    </a:cubicBezTo>
                    <a:cubicBezTo>
                      <a:pt x="67733" y="268270"/>
                      <a:pt x="93525" y="268270"/>
                      <a:pt x="139954" y="268270"/>
                    </a:cubicBezTo>
                    <a:lnTo>
                      <a:pt x="213011" y="946745"/>
                    </a:lnTo>
                    <a:cubicBezTo>
                      <a:pt x="121777" y="598640"/>
                      <a:pt x="64738" y="381094"/>
                      <a:pt x="41941" y="294062"/>
                    </a:cubicBezTo>
                    <a:close/>
                    <a:moveTo>
                      <a:pt x="1349816" y="1150432"/>
                    </a:moveTo>
                    <a:cubicBezTo>
                      <a:pt x="1349816" y="1164662"/>
                      <a:pt x="1338255" y="1176223"/>
                      <a:pt x="1324001" y="1176223"/>
                    </a:cubicBezTo>
                    <a:cubicBezTo>
                      <a:pt x="1223922" y="1176223"/>
                      <a:pt x="423267" y="1176223"/>
                      <a:pt x="323188" y="1176223"/>
                    </a:cubicBezTo>
                    <a:cubicBezTo>
                      <a:pt x="308958" y="1176223"/>
                      <a:pt x="297397" y="1164662"/>
                      <a:pt x="297397" y="1150432"/>
                    </a:cubicBezTo>
                    <a:cubicBezTo>
                      <a:pt x="297397" y="1042088"/>
                      <a:pt x="297397" y="175411"/>
                      <a:pt x="297397" y="67068"/>
                    </a:cubicBezTo>
                    <a:cubicBezTo>
                      <a:pt x="297397" y="52814"/>
                      <a:pt x="308958" y="41276"/>
                      <a:pt x="323188" y="41276"/>
                    </a:cubicBezTo>
                    <a:cubicBezTo>
                      <a:pt x="359821" y="41276"/>
                      <a:pt x="652838" y="41276"/>
                      <a:pt x="689471" y="41276"/>
                    </a:cubicBezTo>
                    <a:cubicBezTo>
                      <a:pt x="696087" y="41253"/>
                      <a:pt x="702286" y="44410"/>
                      <a:pt x="706186" y="49726"/>
                    </a:cubicBezTo>
                    <a:cubicBezTo>
                      <a:pt x="710225" y="57433"/>
                      <a:pt x="730445" y="95877"/>
                      <a:pt x="766846" y="165080"/>
                    </a:cubicBezTo>
                    <a:cubicBezTo>
                      <a:pt x="1104250" y="165080"/>
                      <a:pt x="1291686" y="165080"/>
                      <a:pt x="1329178" y="165080"/>
                    </a:cubicBezTo>
                    <a:cubicBezTo>
                      <a:pt x="1340576" y="165080"/>
                      <a:pt x="1349816" y="174320"/>
                      <a:pt x="1349816" y="185718"/>
                    </a:cubicBezTo>
                    <a:cubicBezTo>
                      <a:pt x="1349816" y="378656"/>
                      <a:pt x="1349816" y="957494"/>
                      <a:pt x="1349816" y="1150432"/>
                    </a:cubicBezTo>
                    <a:close/>
                    <a:moveTo>
                      <a:pt x="833914" y="291160"/>
                    </a:moveTo>
                    <a:cubicBezTo>
                      <a:pt x="824628" y="291160"/>
                      <a:pt x="815551" y="291160"/>
                      <a:pt x="806474" y="292204"/>
                    </a:cubicBezTo>
                    <a:cubicBezTo>
                      <a:pt x="846542" y="362870"/>
                      <a:pt x="842457" y="450297"/>
                      <a:pt x="795957" y="516924"/>
                    </a:cubicBezTo>
                    <a:cubicBezTo>
                      <a:pt x="801738" y="516924"/>
                      <a:pt x="807518" y="516924"/>
                      <a:pt x="813276" y="517945"/>
                    </a:cubicBezTo>
                    <a:cubicBezTo>
                      <a:pt x="813276" y="527579"/>
                      <a:pt x="813276" y="575727"/>
                      <a:pt x="813276" y="662411"/>
                    </a:cubicBezTo>
                    <a:cubicBezTo>
                      <a:pt x="726615" y="662411"/>
                      <a:pt x="678467" y="662411"/>
                      <a:pt x="668833" y="662411"/>
                    </a:cubicBezTo>
                    <a:cubicBezTo>
                      <a:pt x="668833" y="653125"/>
                      <a:pt x="668833" y="644025"/>
                      <a:pt x="670273" y="634948"/>
                    </a:cubicBezTo>
                    <a:cubicBezTo>
                      <a:pt x="667139" y="637617"/>
                      <a:pt x="651376" y="650896"/>
                      <a:pt x="623031" y="674784"/>
                    </a:cubicBezTo>
                    <a:lnTo>
                      <a:pt x="608382" y="662411"/>
                    </a:lnTo>
                    <a:cubicBezTo>
                      <a:pt x="533213" y="662411"/>
                      <a:pt x="491472" y="662411"/>
                      <a:pt x="483115" y="662411"/>
                    </a:cubicBezTo>
                    <a:cubicBezTo>
                      <a:pt x="484926" y="631187"/>
                      <a:pt x="490962" y="600357"/>
                      <a:pt x="501083" y="570782"/>
                    </a:cubicBezTo>
                    <a:cubicBezTo>
                      <a:pt x="490753" y="561287"/>
                      <a:pt x="480445" y="552210"/>
                      <a:pt x="473829" y="544990"/>
                    </a:cubicBezTo>
                    <a:cubicBezTo>
                      <a:pt x="473318" y="544433"/>
                      <a:pt x="469186" y="539976"/>
                      <a:pt x="468675" y="539419"/>
                    </a:cubicBezTo>
                    <a:cubicBezTo>
                      <a:pt x="450382" y="585361"/>
                      <a:pt x="441073" y="634390"/>
                      <a:pt x="441236" y="683861"/>
                    </a:cubicBezTo>
                    <a:cubicBezTo>
                      <a:pt x="441189" y="897460"/>
                      <a:pt x="612120" y="1071780"/>
                      <a:pt x="825672" y="1075936"/>
                    </a:cubicBezTo>
                    <a:cubicBezTo>
                      <a:pt x="827205" y="1075936"/>
                      <a:pt x="839416" y="1075936"/>
                      <a:pt x="840948" y="1075936"/>
                    </a:cubicBezTo>
                    <a:cubicBezTo>
                      <a:pt x="1057472" y="1073823"/>
                      <a:pt x="1231304" y="896578"/>
                      <a:pt x="1229192" y="680054"/>
                    </a:cubicBezTo>
                    <a:cubicBezTo>
                      <a:pt x="1227079" y="463506"/>
                      <a:pt x="1049834" y="289674"/>
                      <a:pt x="833310" y="291787"/>
                    </a:cubicBezTo>
                    <a:cubicBezTo>
                      <a:pt x="833426" y="291671"/>
                      <a:pt x="833798" y="291299"/>
                      <a:pt x="833914" y="291160"/>
                    </a:cubicBezTo>
                    <a:close/>
                    <a:moveTo>
                      <a:pt x="627557" y="703872"/>
                    </a:moveTo>
                    <a:cubicBezTo>
                      <a:pt x="628718" y="761654"/>
                      <a:pt x="637168" y="819064"/>
                      <a:pt x="652746" y="874733"/>
                    </a:cubicBezTo>
                    <a:cubicBezTo>
                      <a:pt x="623100" y="883694"/>
                      <a:pt x="594569" y="896021"/>
                      <a:pt x="567733" y="911459"/>
                    </a:cubicBezTo>
                    <a:cubicBezTo>
                      <a:pt x="517403" y="853491"/>
                      <a:pt x="487642" y="780504"/>
                      <a:pt x="483115" y="703872"/>
                    </a:cubicBezTo>
                    <a:cubicBezTo>
                      <a:pt x="512017" y="703872"/>
                      <a:pt x="613118" y="703872"/>
                      <a:pt x="627557" y="703872"/>
                    </a:cubicBezTo>
                    <a:close/>
                    <a:moveTo>
                      <a:pt x="596821" y="942218"/>
                    </a:moveTo>
                    <a:cubicBezTo>
                      <a:pt x="618643" y="930448"/>
                      <a:pt x="641602" y="920907"/>
                      <a:pt x="665328" y="913734"/>
                    </a:cubicBezTo>
                    <a:cubicBezTo>
                      <a:pt x="678421" y="951202"/>
                      <a:pt x="697898" y="986118"/>
                      <a:pt x="722901" y="1016923"/>
                    </a:cubicBezTo>
                    <a:cubicBezTo>
                      <a:pt x="676308" y="1001091"/>
                      <a:pt x="633570" y="975648"/>
                      <a:pt x="597448" y="942218"/>
                    </a:cubicBezTo>
                    <a:cubicBezTo>
                      <a:pt x="597309" y="942218"/>
                      <a:pt x="596937" y="942218"/>
                      <a:pt x="596821" y="942218"/>
                    </a:cubicBezTo>
                    <a:close/>
                    <a:moveTo>
                      <a:pt x="813276" y="1031781"/>
                    </a:moveTo>
                    <a:cubicBezTo>
                      <a:pt x="770769" y="1020011"/>
                      <a:pt x="732604" y="972142"/>
                      <a:pt x="706186" y="903635"/>
                    </a:cubicBezTo>
                    <a:cubicBezTo>
                      <a:pt x="741380" y="895742"/>
                      <a:pt x="777246" y="891123"/>
                      <a:pt x="813276" y="889799"/>
                    </a:cubicBezTo>
                    <a:cubicBezTo>
                      <a:pt x="813276" y="918191"/>
                      <a:pt x="813276" y="1003389"/>
                      <a:pt x="813276" y="1031781"/>
                    </a:cubicBezTo>
                    <a:close/>
                    <a:moveTo>
                      <a:pt x="813276" y="849359"/>
                    </a:moveTo>
                    <a:cubicBezTo>
                      <a:pt x="772859" y="850474"/>
                      <a:pt x="732628" y="855511"/>
                      <a:pt x="693186" y="864426"/>
                    </a:cubicBezTo>
                    <a:cubicBezTo>
                      <a:pt x="678421" y="812123"/>
                      <a:pt x="670249" y="758195"/>
                      <a:pt x="668833" y="703872"/>
                    </a:cubicBezTo>
                    <a:cubicBezTo>
                      <a:pt x="678467" y="703872"/>
                      <a:pt x="726615" y="703872"/>
                      <a:pt x="813276" y="703872"/>
                    </a:cubicBezTo>
                    <a:cubicBezTo>
                      <a:pt x="813276" y="781456"/>
                      <a:pt x="813276" y="829952"/>
                      <a:pt x="813276" y="849359"/>
                    </a:cubicBezTo>
                    <a:close/>
                    <a:moveTo>
                      <a:pt x="1184712" y="663641"/>
                    </a:moveTo>
                    <a:cubicBezTo>
                      <a:pt x="1098051" y="663641"/>
                      <a:pt x="1049904" y="663641"/>
                      <a:pt x="1040270" y="663641"/>
                    </a:cubicBezTo>
                    <a:cubicBezTo>
                      <a:pt x="1039109" y="605627"/>
                      <a:pt x="1030520" y="547985"/>
                      <a:pt x="1014687" y="492153"/>
                    </a:cubicBezTo>
                    <a:cubicBezTo>
                      <a:pt x="1044077" y="482728"/>
                      <a:pt x="1072260" y="469937"/>
                      <a:pt x="1098678" y="453988"/>
                    </a:cubicBezTo>
                    <a:cubicBezTo>
                      <a:pt x="1149658" y="512072"/>
                      <a:pt x="1179930" y="585454"/>
                      <a:pt x="1184712" y="662596"/>
                    </a:cubicBezTo>
                    <a:cubicBezTo>
                      <a:pt x="1184712" y="662736"/>
                      <a:pt x="1184712" y="663084"/>
                      <a:pt x="1184712" y="663641"/>
                    </a:cubicBezTo>
                    <a:close/>
                    <a:moveTo>
                      <a:pt x="1001478" y="452131"/>
                    </a:moveTo>
                    <a:cubicBezTo>
                      <a:pt x="988362" y="415289"/>
                      <a:pt x="968954" y="381001"/>
                      <a:pt x="944114" y="350799"/>
                    </a:cubicBezTo>
                    <a:cubicBezTo>
                      <a:pt x="990381" y="365958"/>
                      <a:pt x="1032911" y="390728"/>
                      <a:pt x="1068963" y="423438"/>
                    </a:cubicBezTo>
                    <a:cubicBezTo>
                      <a:pt x="1047490" y="435254"/>
                      <a:pt x="1024878" y="444865"/>
                      <a:pt x="1001478" y="452131"/>
                    </a:cubicBezTo>
                    <a:close/>
                    <a:moveTo>
                      <a:pt x="854552" y="335338"/>
                    </a:moveTo>
                    <a:cubicBezTo>
                      <a:pt x="897058" y="347084"/>
                      <a:pt x="935037" y="394767"/>
                      <a:pt x="961456" y="463065"/>
                    </a:cubicBezTo>
                    <a:cubicBezTo>
                      <a:pt x="926308" y="470865"/>
                      <a:pt x="890534" y="475439"/>
                      <a:pt x="854552" y="476692"/>
                    </a:cubicBezTo>
                    <a:cubicBezTo>
                      <a:pt x="854552" y="448417"/>
                      <a:pt x="854552" y="363590"/>
                      <a:pt x="854552" y="335338"/>
                    </a:cubicBezTo>
                    <a:close/>
                    <a:moveTo>
                      <a:pt x="854552" y="517736"/>
                    </a:moveTo>
                    <a:cubicBezTo>
                      <a:pt x="894945" y="516622"/>
                      <a:pt x="935107" y="511445"/>
                      <a:pt x="974456" y="502275"/>
                    </a:cubicBezTo>
                    <a:cubicBezTo>
                      <a:pt x="989267" y="554485"/>
                      <a:pt x="997508" y="608343"/>
                      <a:pt x="998994" y="662596"/>
                    </a:cubicBezTo>
                    <a:cubicBezTo>
                      <a:pt x="989383" y="662596"/>
                      <a:pt x="941236" y="662596"/>
                      <a:pt x="854552" y="662596"/>
                    </a:cubicBezTo>
                    <a:cubicBezTo>
                      <a:pt x="854552" y="585337"/>
                      <a:pt x="854552" y="537051"/>
                      <a:pt x="854552" y="517736"/>
                    </a:cubicBezTo>
                    <a:close/>
                    <a:moveTo>
                      <a:pt x="854552" y="703454"/>
                    </a:moveTo>
                    <a:cubicBezTo>
                      <a:pt x="941236" y="703454"/>
                      <a:pt x="989383" y="703454"/>
                      <a:pt x="998994" y="703454"/>
                    </a:cubicBezTo>
                    <a:cubicBezTo>
                      <a:pt x="997601" y="757498"/>
                      <a:pt x="989499" y="811148"/>
                      <a:pt x="974851" y="863172"/>
                    </a:cubicBezTo>
                    <a:cubicBezTo>
                      <a:pt x="935316" y="854536"/>
                      <a:pt x="895038" y="849684"/>
                      <a:pt x="854552" y="848732"/>
                    </a:cubicBezTo>
                    <a:cubicBezTo>
                      <a:pt x="854552" y="829371"/>
                      <a:pt x="854552" y="780945"/>
                      <a:pt x="854552" y="703454"/>
                    </a:cubicBezTo>
                    <a:close/>
                    <a:moveTo>
                      <a:pt x="854552" y="889799"/>
                    </a:moveTo>
                    <a:cubicBezTo>
                      <a:pt x="890511" y="891099"/>
                      <a:pt x="926285" y="895580"/>
                      <a:pt x="961456" y="903218"/>
                    </a:cubicBezTo>
                    <a:cubicBezTo>
                      <a:pt x="935037" y="971515"/>
                      <a:pt x="897058" y="1019384"/>
                      <a:pt x="854552" y="1031781"/>
                    </a:cubicBezTo>
                    <a:cubicBezTo>
                      <a:pt x="854552" y="1003389"/>
                      <a:pt x="854552" y="904007"/>
                      <a:pt x="854552" y="889799"/>
                    </a:cubicBezTo>
                    <a:close/>
                    <a:moveTo>
                      <a:pt x="944323" y="1016715"/>
                    </a:moveTo>
                    <a:cubicBezTo>
                      <a:pt x="969279" y="985862"/>
                      <a:pt x="988756" y="950970"/>
                      <a:pt x="1001896" y="913525"/>
                    </a:cubicBezTo>
                    <a:cubicBezTo>
                      <a:pt x="1025552" y="920629"/>
                      <a:pt x="1048441" y="930100"/>
                      <a:pt x="1070194" y="941800"/>
                    </a:cubicBezTo>
                    <a:cubicBezTo>
                      <a:pt x="1033979" y="975230"/>
                      <a:pt x="991078" y="1000534"/>
                      <a:pt x="944323" y="1016088"/>
                    </a:cubicBezTo>
                    <a:cubicBezTo>
                      <a:pt x="944323" y="1016204"/>
                      <a:pt x="944323" y="1016575"/>
                      <a:pt x="944323" y="1016715"/>
                    </a:cubicBezTo>
                    <a:close/>
                    <a:moveTo>
                      <a:pt x="1099909" y="912086"/>
                    </a:moveTo>
                    <a:cubicBezTo>
                      <a:pt x="1073072" y="896555"/>
                      <a:pt x="1044565" y="884158"/>
                      <a:pt x="1014896" y="875151"/>
                    </a:cubicBezTo>
                    <a:cubicBezTo>
                      <a:pt x="1030589" y="819366"/>
                      <a:pt x="1039109" y="761816"/>
                      <a:pt x="1040270" y="703872"/>
                    </a:cubicBezTo>
                    <a:cubicBezTo>
                      <a:pt x="1054709" y="703872"/>
                      <a:pt x="1170273" y="703872"/>
                      <a:pt x="1184712" y="703872"/>
                    </a:cubicBezTo>
                    <a:cubicBezTo>
                      <a:pt x="1180139" y="780527"/>
                      <a:pt x="1150308" y="853538"/>
                      <a:pt x="1099909" y="911459"/>
                    </a:cubicBezTo>
                    <a:cubicBezTo>
                      <a:pt x="1099909" y="911598"/>
                      <a:pt x="1099909" y="911969"/>
                      <a:pt x="1099909" y="912086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307" cap="flat">
                <a:solidFill>
                  <a:srgbClr val="000000">
                    <a:alpha val="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26" name="Elemento grafico 20">
              <a:extLst>
                <a:ext uri="{FF2B5EF4-FFF2-40B4-BE49-F238E27FC236}">
                  <a16:creationId xmlns:a16="http://schemas.microsoft.com/office/drawing/2014/main" id="{36DEFF1B-CFAB-4FEA-875E-54AB76303BCB}"/>
                </a:ext>
              </a:extLst>
            </p:cNvPr>
            <p:cNvGrpSpPr/>
            <p:nvPr/>
          </p:nvGrpSpPr>
          <p:grpSpPr>
            <a:xfrm>
              <a:off x="4064875" y="3624515"/>
              <a:ext cx="293680" cy="342818"/>
              <a:chOff x="4064875" y="3624515"/>
              <a:chExt cx="293680" cy="342818"/>
            </a:xfrm>
          </p:grpSpPr>
          <p:sp>
            <p:nvSpPr>
              <p:cNvPr id="27" name="Figura a mano libera: forma 26">
                <a:extLst>
                  <a:ext uri="{FF2B5EF4-FFF2-40B4-BE49-F238E27FC236}">
                    <a16:creationId xmlns:a16="http://schemas.microsoft.com/office/drawing/2014/main" id="{6FA0A5D7-F1D1-40CB-BADD-C4955A5D595E}"/>
                  </a:ext>
                </a:extLst>
              </p:cNvPr>
              <p:cNvSpPr/>
              <p:nvPr/>
            </p:nvSpPr>
            <p:spPr>
              <a:xfrm>
                <a:off x="4064875" y="3624515"/>
                <a:ext cx="293680" cy="342818"/>
              </a:xfrm>
              <a:custGeom>
                <a:avLst/>
                <a:gdLst>
                  <a:gd name="connsiteX0" fmla="*/ 144938 w 293680"/>
                  <a:gd name="connsiteY0" fmla="*/ 133584 h 342818"/>
                  <a:gd name="connsiteX1" fmla="*/ 156685 w 293680"/>
                  <a:gd name="connsiteY1" fmla="*/ 144936 h 342818"/>
                  <a:gd name="connsiteX2" fmla="*/ 145356 w 293680"/>
                  <a:gd name="connsiteY2" fmla="*/ 156682 h 342818"/>
                  <a:gd name="connsiteX3" fmla="*/ 133586 w 293680"/>
                  <a:gd name="connsiteY3" fmla="*/ 145354 h 342818"/>
                  <a:gd name="connsiteX4" fmla="*/ 133586 w 293680"/>
                  <a:gd name="connsiteY4" fmla="*/ 145145 h 342818"/>
                  <a:gd name="connsiteX5" fmla="*/ 144938 w 293680"/>
                  <a:gd name="connsiteY5" fmla="*/ 133584 h 342818"/>
                  <a:gd name="connsiteX6" fmla="*/ 92101 w 293680"/>
                  <a:gd name="connsiteY6" fmla="*/ 145145 h 342818"/>
                  <a:gd name="connsiteX7" fmla="*/ 144938 w 293680"/>
                  <a:gd name="connsiteY7" fmla="*/ 197958 h 342818"/>
                  <a:gd name="connsiteX8" fmla="*/ 197752 w 293680"/>
                  <a:gd name="connsiteY8" fmla="*/ 145145 h 342818"/>
                  <a:gd name="connsiteX9" fmla="*/ 144938 w 293680"/>
                  <a:gd name="connsiteY9" fmla="*/ 92308 h 342818"/>
                  <a:gd name="connsiteX10" fmla="*/ 92101 w 293680"/>
                  <a:gd name="connsiteY10" fmla="*/ 145145 h 342818"/>
                  <a:gd name="connsiteX11" fmla="*/ 144938 w 293680"/>
                  <a:gd name="connsiteY11" fmla="*/ 342819 h 342818"/>
                  <a:gd name="connsiteX12" fmla="*/ 131729 w 293680"/>
                  <a:gd name="connsiteY12" fmla="*/ 331675 h 342818"/>
                  <a:gd name="connsiteX13" fmla="*/ 39891 w 293680"/>
                  <a:gd name="connsiteY13" fmla="*/ 250168 h 342818"/>
                  <a:gd name="connsiteX14" fmla="*/ 47390 w 293680"/>
                  <a:gd name="connsiteY14" fmla="*/ 39889 h 342818"/>
                  <a:gd name="connsiteX15" fmla="*/ 250171 w 293680"/>
                  <a:gd name="connsiteY15" fmla="*/ 39889 h 342818"/>
                  <a:gd name="connsiteX16" fmla="*/ 250171 w 293680"/>
                  <a:gd name="connsiteY16" fmla="*/ 39889 h 342818"/>
                  <a:gd name="connsiteX17" fmla="*/ 250171 w 293680"/>
                  <a:gd name="connsiteY17" fmla="*/ 250168 h 342818"/>
                  <a:gd name="connsiteX18" fmla="*/ 158356 w 293680"/>
                  <a:gd name="connsiteY18" fmla="*/ 331675 h 342818"/>
                  <a:gd name="connsiteX19" fmla="*/ 144938 w 293680"/>
                  <a:gd name="connsiteY19" fmla="*/ 342819 h 342818"/>
                  <a:gd name="connsiteX20" fmla="*/ 37593 w 293680"/>
                  <a:gd name="connsiteY20" fmla="*/ 145307 h 342818"/>
                  <a:gd name="connsiteX21" fmla="*/ 69003 w 293680"/>
                  <a:gd name="connsiteY21" fmla="*/ 221080 h 342818"/>
                  <a:gd name="connsiteX22" fmla="*/ 144938 w 293680"/>
                  <a:gd name="connsiteY22" fmla="*/ 288751 h 342818"/>
                  <a:gd name="connsiteX23" fmla="*/ 220874 w 293680"/>
                  <a:gd name="connsiteY23" fmla="*/ 221080 h 342818"/>
                  <a:gd name="connsiteX24" fmla="*/ 220711 w 293680"/>
                  <a:gd name="connsiteY24" fmla="*/ 69047 h 342818"/>
                  <a:gd name="connsiteX25" fmla="*/ 144938 w 293680"/>
                  <a:gd name="connsiteY25" fmla="*/ 37637 h 342818"/>
                  <a:gd name="connsiteX26" fmla="*/ 37593 w 293680"/>
                  <a:gd name="connsiteY26" fmla="*/ 145307 h 342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3680" h="342818">
                    <a:moveTo>
                      <a:pt x="144938" y="133584"/>
                    </a:moveTo>
                    <a:cubicBezTo>
                      <a:pt x="151322" y="133468"/>
                      <a:pt x="156569" y="138552"/>
                      <a:pt x="156685" y="144936"/>
                    </a:cubicBezTo>
                    <a:cubicBezTo>
                      <a:pt x="156801" y="151320"/>
                      <a:pt x="151717" y="156566"/>
                      <a:pt x="145356" y="156682"/>
                    </a:cubicBezTo>
                    <a:cubicBezTo>
                      <a:pt x="138972" y="156798"/>
                      <a:pt x="133702" y="151714"/>
                      <a:pt x="133586" y="145354"/>
                    </a:cubicBezTo>
                    <a:cubicBezTo>
                      <a:pt x="133586" y="145284"/>
                      <a:pt x="133586" y="145214"/>
                      <a:pt x="133586" y="145145"/>
                    </a:cubicBezTo>
                    <a:cubicBezTo>
                      <a:pt x="133586" y="138830"/>
                      <a:pt x="138624" y="133700"/>
                      <a:pt x="144938" y="133584"/>
                    </a:cubicBezTo>
                    <a:moveTo>
                      <a:pt x="92101" y="145145"/>
                    </a:moveTo>
                    <a:cubicBezTo>
                      <a:pt x="92101" y="174326"/>
                      <a:pt x="115757" y="197958"/>
                      <a:pt x="144938" y="197958"/>
                    </a:cubicBezTo>
                    <a:cubicBezTo>
                      <a:pt x="174119" y="197958"/>
                      <a:pt x="197752" y="174326"/>
                      <a:pt x="197752" y="145145"/>
                    </a:cubicBezTo>
                    <a:cubicBezTo>
                      <a:pt x="197752" y="115964"/>
                      <a:pt x="174119" y="92308"/>
                      <a:pt x="144938" y="92308"/>
                    </a:cubicBezTo>
                    <a:cubicBezTo>
                      <a:pt x="115757" y="92308"/>
                      <a:pt x="92101" y="115964"/>
                      <a:pt x="92101" y="145145"/>
                    </a:cubicBezTo>
                    <a:close/>
                    <a:moveTo>
                      <a:pt x="144938" y="342819"/>
                    </a:moveTo>
                    <a:cubicBezTo>
                      <a:pt x="136999" y="336133"/>
                      <a:pt x="132611" y="332418"/>
                      <a:pt x="131729" y="331675"/>
                    </a:cubicBezTo>
                    <a:cubicBezTo>
                      <a:pt x="129036" y="329424"/>
                      <a:pt x="65288" y="275565"/>
                      <a:pt x="39891" y="250168"/>
                    </a:cubicBezTo>
                    <a:cubicBezTo>
                      <a:pt x="-16103" y="190042"/>
                      <a:pt x="-12737" y="95883"/>
                      <a:pt x="47390" y="39889"/>
                    </a:cubicBezTo>
                    <a:cubicBezTo>
                      <a:pt x="104521" y="-13296"/>
                      <a:pt x="193039" y="-13296"/>
                      <a:pt x="250171" y="39889"/>
                    </a:cubicBezTo>
                    <a:cubicBezTo>
                      <a:pt x="250171" y="39889"/>
                      <a:pt x="250171" y="39889"/>
                      <a:pt x="250171" y="39889"/>
                    </a:cubicBezTo>
                    <a:cubicBezTo>
                      <a:pt x="308184" y="97995"/>
                      <a:pt x="308184" y="192085"/>
                      <a:pt x="250171" y="250168"/>
                    </a:cubicBezTo>
                    <a:cubicBezTo>
                      <a:pt x="224797" y="275565"/>
                      <a:pt x="161026" y="329424"/>
                      <a:pt x="158356" y="331675"/>
                    </a:cubicBezTo>
                    <a:cubicBezTo>
                      <a:pt x="156569" y="333161"/>
                      <a:pt x="152088" y="336876"/>
                      <a:pt x="144938" y="342819"/>
                    </a:cubicBezTo>
                    <a:close/>
                    <a:moveTo>
                      <a:pt x="37593" y="145307"/>
                    </a:moveTo>
                    <a:cubicBezTo>
                      <a:pt x="37639" y="173722"/>
                      <a:pt x="48922" y="200953"/>
                      <a:pt x="69003" y="221080"/>
                    </a:cubicBezTo>
                    <a:cubicBezTo>
                      <a:pt x="86321" y="238422"/>
                      <a:pt x="124718" y="271433"/>
                      <a:pt x="144938" y="288751"/>
                    </a:cubicBezTo>
                    <a:cubicBezTo>
                      <a:pt x="165576" y="271433"/>
                      <a:pt x="203532" y="238422"/>
                      <a:pt x="220874" y="221080"/>
                    </a:cubicBezTo>
                    <a:cubicBezTo>
                      <a:pt x="262800" y="179038"/>
                      <a:pt x="262730" y="110972"/>
                      <a:pt x="220711" y="69047"/>
                    </a:cubicBezTo>
                    <a:cubicBezTo>
                      <a:pt x="200584" y="48966"/>
                      <a:pt x="173353" y="37683"/>
                      <a:pt x="144938" y="37637"/>
                    </a:cubicBezTo>
                    <a:cubicBezTo>
                      <a:pt x="85555" y="37730"/>
                      <a:pt x="37500" y="85924"/>
                      <a:pt x="37593" y="145307"/>
                    </a:cubicBezTo>
                    <a:close/>
                  </a:path>
                </a:pathLst>
              </a:custGeom>
              <a:solidFill>
                <a:srgbClr val="00AFAA"/>
              </a:solidFill>
              <a:ln w="2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28" name="Figura a mano libera: forma 27">
                <a:extLst>
                  <a:ext uri="{FF2B5EF4-FFF2-40B4-BE49-F238E27FC236}">
                    <a16:creationId xmlns:a16="http://schemas.microsoft.com/office/drawing/2014/main" id="{680F034E-BF2C-4F9B-BB62-0B2538003C4B}"/>
                  </a:ext>
                </a:extLst>
              </p:cNvPr>
              <p:cNvSpPr/>
              <p:nvPr/>
            </p:nvSpPr>
            <p:spPr>
              <a:xfrm>
                <a:off x="4064875" y="3624515"/>
                <a:ext cx="293680" cy="342818"/>
              </a:xfrm>
              <a:custGeom>
                <a:avLst/>
                <a:gdLst>
                  <a:gd name="connsiteX0" fmla="*/ 144938 w 293680"/>
                  <a:gd name="connsiteY0" fmla="*/ 133584 h 342818"/>
                  <a:gd name="connsiteX1" fmla="*/ 156685 w 293680"/>
                  <a:gd name="connsiteY1" fmla="*/ 144936 h 342818"/>
                  <a:gd name="connsiteX2" fmla="*/ 145356 w 293680"/>
                  <a:gd name="connsiteY2" fmla="*/ 156682 h 342818"/>
                  <a:gd name="connsiteX3" fmla="*/ 133586 w 293680"/>
                  <a:gd name="connsiteY3" fmla="*/ 145354 h 342818"/>
                  <a:gd name="connsiteX4" fmla="*/ 133586 w 293680"/>
                  <a:gd name="connsiteY4" fmla="*/ 145145 h 342818"/>
                  <a:gd name="connsiteX5" fmla="*/ 144938 w 293680"/>
                  <a:gd name="connsiteY5" fmla="*/ 133584 h 342818"/>
                  <a:gd name="connsiteX6" fmla="*/ 92101 w 293680"/>
                  <a:gd name="connsiteY6" fmla="*/ 145145 h 342818"/>
                  <a:gd name="connsiteX7" fmla="*/ 144938 w 293680"/>
                  <a:gd name="connsiteY7" fmla="*/ 197958 h 342818"/>
                  <a:gd name="connsiteX8" fmla="*/ 197752 w 293680"/>
                  <a:gd name="connsiteY8" fmla="*/ 145145 h 342818"/>
                  <a:gd name="connsiteX9" fmla="*/ 144938 w 293680"/>
                  <a:gd name="connsiteY9" fmla="*/ 92308 h 342818"/>
                  <a:gd name="connsiteX10" fmla="*/ 92101 w 293680"/>
                  <a:gd name="connsiteY10" fmla="*/ 145145 h 342818"/>
                  <a:gd name="connsiteX11" fmla="*/ 144938 w 293680"/>
                  <a:gd name="connsiteY11" fmla="*/ 342819 h 342818"/>
                  <a:gd name="connsiteX12" fmla="*/ 131729 w 293680"/>
                  <a:gd name="connsiteY12" fmla="*/ 331675 h 342818"/>
                  <a:gd name="connsiteX13" fmla="*/ 39891 w 293680"/>
                  <a:gd name="connsiteY13" fmla="*/ 250168 h 342818"/>
                  <a:gd name="connsiteX14" fmla="*/ 47390 w 293680"/>
                  <a:gd name="connsiteY14" fmla="*/ 39889 h 342818"/>
                  <a:gd name="connsiteX15" fmla="*/ 250171 w 293680"/>
                  <a:gd name="connsiteY15" fmla="*/ 39889 h 342818"/>
                  <a:gd name="connsiteX16" fmla="*/ 250171 w 293680"/>
                  <a:gd name="connsiteY16" fmla="*/ 39889 h 342818"/>
                  <a:gd name="connsiteX17" fmla="*/ 250171 w 293680"/>
                  <a:gd name="connsiteY17" fmla="*/ 250168 h 342818"/>
                  <a:gd name="connsiteX18" fmla="*/ 158356 w 293680"/>
                  <a:gd name="connsiteY18" fmla="*/ 331675 h 342818"/>
                  <a:gd name="connsiteX19" fmla="*/ 144938 w 293680"/>
                  <a:gd name="connsiteY19" fmla="*/ 342819 h 342818"/>
                  <a:gd name="connsiteX20" fmla="*/ 37593 w 293680"/>
                  <a:gd name="connsiteY20" fmla="*/ 145307 h 342818"/>
                  <a:gd name="connsiteX21" fmla="*/ 69003 w 293680"/>
                  <a:gd name="connsiteY21" fmla="*/ 221080 h 342818"/>
                  <a:gd name="connsiteX22" fmla="*/ 144938 w 293680"/>
                  <a:gd name="connsiteY22" fmla="*/ 288751 h 342818"/>
                  <a:gd name="connsiteX23" fmla="*/ 220874 w 293680"/>
                  <a:gd name="connsiteY23" fmla="*/ 221080 h 342818"/>
                  <a:gd name="connsiteX24" fmla="*/ 220711 w 293680"/>
                  <a:gd name="connsiteY24" fmla="*/ 69047 h 342818"/>
                  <a:gd name="connsiteX25" fmla="*/ 144938 w 293680"/>
                  <a:gd name="connsiteY25" fmla="*/ 37637 h 342818"/>
                  <a:gd name="connsiteX26" fmla="*/ 37593 w 293680"/>
                  <a:gd name="connsiteY26" fmla="*/ 145307 h 342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3680" h="342818">
                    <a:moveTo>
                      <a:pt x="144938" y="133584"/>
                    </a:moveTo>
                    <a:cubicBezTo>
                      <a:pt x="151322" y="133468"/>
                      <a:pt x="156569" y="138552"/>
                      <a:pt x="156685" y="144936"/>
                    </a:cubicBezTo>
                    <a:cubicBezTo>
                      <a:pt x="156801" y="151320"/>
                      <a:pt x="151717" y="156566"/>
                      <a:pt x="145356" y="156682"/>
                    </a:cubicBezTo>
                    <a:cubicBezTo>
                      <a:pt x="138972" y="156798"/>
                      <a:pt x="133702" y="151714"/>
                      <a:pt x="133586" y="145354"/>
                    </a:cubicBezTo>
                    <a:cubicBezTo>
                      <a:pt x="133586" y="145284"/>
                      <a:pt x="133586" y="145214"/>
                      <a:pt x="133586" y="145145"/>
                    </a:cubicBezTo>
                    <a:cubicBezTo>
                      <a:pt x="133586" y="138830"/>
                      <a:pt x="138624" y="133700"/>
                      <a:pt x="144938" y="133584"/>
                    </a:cubicBezTo>
                    <a:moveTo>
                      <a:pt x="92101" y="145145"/>
                    </a:moveTo>
                    <a:cubicBezTo>
                      <a:pt x="92101" y="174326"/>
                      <a:pt x="115757" y="197958"/>
                      <a:pt x="144938" y="197958"/>
                    </a:cubicBezTo>
                    <a:cubicBezTo>
                      <a:pt x="174119" y="197958"/>
                      <a:pt x="197752" y="174326"/>
                      <a:pt x="197752" y="145145"/>
                    </a:cubicBezTo>
                    <a:cubicBezTo>
                      <a:pt x="197752" y="115964"/>
                      <a:pt x="174119" y="92308"/>
                      <a:pt x="144938" y="92308"/>
                    </a:cubicBezTo>
                    <a:cubicBezTo>
                      <a:pt x="115757" y="92308"/>
                      <a:pt x="92101" y="115964"/>
                      <a:pt x="92101" y="145145"/>
                    </a:cubicBezTo>
                    <a:close/>
                    <a:moveTo>
                      <a:pt x="144938" y="342819"/>
                    </a:moveTo>
                    <a:cubicBezTo>
                      <a:pt x="136999" y="336133"/>
                      <a:pt x="132611" y="332418"/>
                      <a:pt x="131729" y="331675"/>
                    </a:cubicBezTo>
                    <a:cubicBezTo>
                      <a:pt x="129036" y="329424"/>
                      <a:pt x="65288" y="275565"/>
                      <a:pt x="39891" y="250168"/>
                    </a:cubicBezTo>
                    <a:cubicBezTo>
                      <a:pt x="-16103" y="190042"/>
                      <a:pt x="-12737" y="95883"/>
                      <a:pt x="47390" y="39889"/>
                    </a:cubicBezTo>
                    <a:cubicBezTo>
                      <a:pt x="104521" y="-13296"/>
                      <a:pt x="193039" y="-13296"/>
                      <a:pt x="250171" y="39889"/>
                    </a:cubicBezTo>
                    <a:cubicBezTo>
                      <a:pt x="250171" y="39889"/>
                      <a:pt x="250171" y="39889"/>
                      <a:pt x="250171" y="39889"/>
                    </a:cubicBezTo>
                    <a:cubicBezTo>
                      <a:pt x="308184" y="97995"/>
                      <a:pt x="308184" y="192085"/>
                      <a:pt x="250171" y="250168"/>
                    </a:cubicBezTo>
                    <a:cubicBezTo>
                      <a:pt x="224797" y="275565"/>
                      <a:pt x="161026" y="329424"/>
                      <a:pt x="158356" y="331675"/>
                    </a:cubicBezTo>
                    <a:cubicBezTo>
                      <a:pt x="156569" y="333161"/>
                      <a:pt x="152088" y="336876"/>
                      <a:pt x="144938" y="342819"/>
                    </a:cubicBezTo>
                    <a:close/>
                    <a:moveTo>
                      <a:pt x="37593" y="145307"/>
                    </a:moveTo>
                    <a:cubicBezTo>
                      <a:pt x="37639" y="173722"/>
                      <a:pt x="48922" y="200953"/>
                      <a:pt x="69003" y="221080"/>
                    </a:cubicBezTo>
                    <a:cubicBezTo>
                      <a:pt x="86321" y="238422"/>
                      <a:pt x="124718" y="271433"/>
                      <a:pt x="144938" y="288751"/>
                    </a:cubicBezTo>
                    <a:cubicBezTo>
                      <a:pt x="165576" y="271433"/>
                      <a:pt x="203532" y="238422"/>
                      <a:pt x="220874" y="221080"/>
                    </a:cubicBezTo>
                    <a:cubicBezTo>
                      <a:pt x="262800" y="179038"/>
                      <a:pt x="262730" y="110972"/>
                      <a:pt x="220711" y="69047"/>
                    </a:cubicBezTo>
                    <a:cubicBezTo>
                      <a:pt x="200584" y="48966"/>
                      <a:pt x="173353" y="37683"/>
                      <a:pt x="144938" y="37637"/>
                    </a:cubicBezTo>
                    <a:cubicBezTo>
                      <a:pt x="85555" y="37730"/>
                      <a:pt x="37500" y="85924"/>
                      <a:pt x="37593" y="145307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307" cap="flat">
                <a:solidFill>
                  <a:srgbClr val="000000">
                    <a:alpha val="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grpSp>
          <p:nvGrpSpPr>
            <p:cNvPr id="29" name="Elemento grafico 20">
              <a:extLst>
                <a:ext uri="{FF2B5EF4-FFF2-40B4-BE49-F238E27FC236}">
                  <a16:creationId xmlns:a16="http://schemas.microsoft.com/office/drawing/2014/main" id="{36DEFF1B-CFAB-4FEA-875E-54AB76303BCB}"/>
                </a:ext>
              </a:extLst>
            </p:cNvPr>
            <p:cNvGrpSpPr/>
            <p:nvPr/>
          </p:nvGrpSpPr>
          <p:grpSpPr>
            <a:xfrm>
              <a:off x="3598127" y="3363215"/>
              <a:ext cx="1485746" cy="1485746"/>
              <a:chOff x="3598127" y="3363215"/>
              <a:chExt cx="1485746" cy="1485746"/>
            </a:xfrm>
          </p:grpSpPr>
          <p:sp>
            <p:nvSpPr>
              <p:cNvPr id="30" name="Figura a mano libera: forma 29">
                <a:extLst>
                  <a:ext uri="{FF2B5EF4-FFF2-40B4-BE49-F238E27FC236}">
                    <a16:creationId xmlns:a16="http://schemas.microsoft.com/office/drawing/2014/main" id="{A71A37C9-38F8-4866-9B1C-B4A00B949448}"/>
                  </a:ext>
                </a:extLst>
              </p:cNvPr>
              <p:cNvSpPr/>
              <p:nvPr/>
            </p:nvSpPr>
            <p:spPr>
              <a:xfrm>
                <a:off x="3598127" y="3363215"/>
                <a:ext cx="1485746" cy="1485746"/>
              </a:xfrm>
              <a:custGeom>
                <a:avLst/>
                <a:gdLst>
                  <a:gd name="connsiteX0" fmla="*/ 0 w 1485746"/>
                  <a:gd name="connsiteY0" fmla="*/ 0 h 1485746"/>
                  <a:gd name="connsiteX1" fmla="*/ 1485746 w 1485746"/>
                  <a:gd name="connsiteY1" fmla="*/ 0 h 1485746"/>
                  <a:gd name="connsiteX2" fmla="*/ 1485746 w 1485746"/>
                  <a:gd name="connsiteY2" fmla="*/ 1485746 h 1485746"/>
                  <a:gd name="connsiteX3" fmla="*/ 0 w 1485746"/>
                  <a:gd name="connsiteY3" fmla="*/ 1485746 h 1485746"/>
                  <a:gd name="connsiteX4" fmla="*/ 0 w 1485746"/>
                  <a:gd name="connsiteY4" fmla="*/ 0 h 148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5746" h="1485746">
                    <a:moveTo>
                      <a:pt x="0" y="0"/>
                    </a:moveTo>
                    <a:lnTo>
                      <a:pt x="1485746" y="0"/>
                    </a:lnTo>
                    <a:lnTo>
                      <a:pt x="1485746" y="1485746"/>
                    </a:lnTo>
                    <a:lnTo>
                      <a:pt x="0" y="1485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3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1" name="Figura a mano libera: forma 30">
                <a:extLst>
                  <a:ext uri="{FF2B5EF4-FFF2-40B4-BE49-F238E27FC236}">
                    <a16:creationId xmlns:a16="http://schemas.microsoft.com/office/drawing/2014/main" id="{F3E9FE6F-276B-4A34-8FBF-58BD01BACF3C}"/>
                  </a:ext>
                </a:extLst>
              </p:cNvPr>
              <p:cNvSpPr/>
              <p:nvPr/>
            </p:nvSpPr>
            <p:spPr>
              <a:xfrm>
                <a:off x="3598127" y="3363215"/>
                <a:ext cx="1485746" cy="1485746"/>
              </a:xfrm>
              <a:custGeom>
                <a:avLst/>
                <a:gdLst>
                  <a:gd name="connsiteX0" fmla="*/ 0 w 1485746"/>
                  <a:gd name="connsiteY0" fmla="*/ 0 h 1485746"/>
                  <a:gd name="connsiteX1" fmla="*/ 1485746 w 1485746"/>
                  <a:gd name="connsiteY1" fmla="*/ 0 h 1485746"/>
                  <a:gd name="connsiteX2" fmla="*/ 1485746 w 1485746"/>
                  <a:gd name="connsiteY2" fmla="*/ 1485746 h 1485746"/>
                  <a:gd name="connsiteX3" fmla="*/ 0 w 1485746"/>
                  <a:gd name="connsiteY3" fmla="*/ 1485746 h 1485746"/>
                  <a:gd name="connsiteX4" fmla="*/ 0 w 1485746"/>
                  <a:gd name="connsiteY4" fmla="*/ 0 h 148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5746" h="1485746">
                    <a:moveTo>
                      <a:pt x="0" y="0"/>
                    </a:moveTo>
                    <a:lnTo>
                      <a:pt x="1485746" y="0"/>
                    </a:lnTo>
                    <a:lnTo>
                      <a:pt x="1485746" y="1485746"/>
                    </a:lnTo>
                    <a:lnTo>
                      <a:pt x="0" y="14857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307" cap="flat">
                <a:solidFill>
                  <a:srgbClr val="000000">
                    <a:alpha val="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D37C3EAC-CF50-43A0-BEE2-80E1186790EF}"/>
                </a:ext>
              </a:extLst>
            </p:cNvPr>
            <p:cNvSpPr/>
            <p:nvPr/>
          </p:nvSpPr>
          <p:spPr>
            <a:xfrm>
              <a:off x="3571894" y="3262138"/>
              <a:ext cx="426896" cy="1387036"/>
            </a:xfrm>
            <a:custGeom>
              <a:avLst/>
              <a:gdLst>
                <a:gd name="connsiteX0" fmla="*/ 0 w 426896"/>
                <a:gd name="connsiteY0" fmla="*/ 0 h 1387036"/>
                <a:gd name="connsiteX1" fmla="*/ 426897 w 426896"/>
                <a:gd name="connsiteY1" fmla="*/ 0 h 1387036"/>
                <a:gd name="connsiteX2" fmla="*/ 426897 w 426896"/>
                <a:gd name="connsiteY2" fmla="*/ 1387037 h 1387036"/>
                <a:gd name="connsiteX3" fmla="*/ 0 w 426896"/>
                <a:gd name="connsiteY3" fmla="*/ 1387037 h 1387036"/>
                <a:gd name="connsiteX4" fmla="*/ 0 w 426896"/>
                <a:gd name="connsiteY4" fmla="*/ 0 h 13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896" h="1387036">
                  <a:moveTo>
                    <a:pt x="0" y="0"/>
                  </a:moveTo>
                  <a:lnTo>
                    <a:pt x="426897" y="0"/>
                  </a:lnTo>
                  <a:lnTo>
                    <a:pt x="426897" y="1387037"/>
                  </a:lnTo>
                  <a:lnTo>
                    <a:pt x="0" y="13870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CFF"/>
            </a:solidFill>
            <a:ln w="2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B2FEBB1B-4B9A-4313-B9A5-5E6377A5432E}"/>
                </a:ext>
              </a:extLst>
            </p:cNvPr>
            <p:cNvSpPr/>
            <p:nvPr/>
          </p:nvSpPr>
          <p:spPr>
            <a:xfrm>
              <a:off x="3586566" y="3296101"/>
              <a:ext cx="1475763" cy="319087"/>
            </a:xfrm>
            <a:custGeom>
              <a:avLst/>
              <a:gdLst>
                <a:gd name="connsiteX0" fmla="*/ 0 w 1475763"/>
                <a:gd name="connsiteY0" fmla="*/ 0 h 319087"/>
                <a:gd name="connsiteX1" fmla="*/ 1475764 w 1475763"/>
                <a:gd name="connsiteY1" fmla="*/ 0 h 319087"/>
                <a:gd name="connsiteX2" fmla="*/ 1475764 w 1475763"/>
                <a:gd name="connsiteY2" fmla="*/ 319087 h 319087"/>
                <a:gd name="connsiteX3" fmla="*/ 0 w 1475763"/>
                <a:gd name="connsiteY3" fmla="*/ 319087 h 319087"/>
                <a:gd name="connsiteX4" fmla="*/ 0 w 1475763"/>
                <a:gd name="connsiteY4" fmla="*/ 0 h 31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5763" h="319087">
                  <a:moveTo>
                    <a:pt x="0" y="0"/>
                  </a:moveTo>
                  <a:lnTo>
                    <a:pt x="1475764" y="0"/>
                  </a:lnTo>
                  <a:lnTo>
                    <a:pt x="1475764" y="319087"/>
                  </a:lnTo>
                  <a:lnTo>
                    <a:pt x="0" y="319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CFF"/>
            </a:solidFill>
            <a:ln w="2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E0D32A1B-82A8-4E13-AD9F-5EA64D4A158C}"/>
                </a:ext>
              </a:extLst>
            </p:cNvPr>
            <p:cNvSpPr/>
            <p:nvPr/>
          </p:nvSpPr>
          <p:spPr>
            <a:xfrm>
              <a:off x="4820083" y="3470421"/>
              <a:ext cx="196466" cy="1130025"/>
            </a:xfrm>
            <a:custGeom>
              <a:avLst/>
              <a:gdLst>
                <a:gd name="connsiteX0" fmla="*/ 0 w 196466"/>
                <a:gd name="connsiteY0" fmla="*/ 0 h 1130025"/>
                <a:gd name="connsiteX1" fmla="*/ 196467 w 196466"/>
                <a:gd name="connsiteY1" fmla="*/ 0 h 1130025"/>
                <a:gd name="connsiteX2" fmla="*/ 196467 w 196466"/>
                <a:gd name="connsiteY2" fmla="*/ 1130026 h 1130025"/>
                <a:gd name="connsiteX3" fmla="*/ 0 w 196466"/>
                <a:gd name="connsiteY3" fmla="*/ 1130026 h 1130025"/>
                <a:gd name="connsiteX4" fmla="*/ 0 w 196466"/>
                <a:gd name="connsiteY4" fmla="*/ 0 h 113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6" h="1130025">
                  <a:moveTo>
                    <a:pt x="0" y="0"/>
                  </a:moveTo>
                  <a:lnTo>
                    <a:pt x="196467" y="0"/>
                  </a:lnTo>
                  <a:lnTo>
                    <a:pt x="196467" y="1130026"/>
                  </a:lnTo>
                  <a:lnTo>
                    <a:pt x="0" y="1130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CFF"/>
            </a:solidFill>
            <a:ln w="2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9C2EAE00-E02D-44CA-A44F-AD37E8AA203B}"/>
                </a:ext>
              </a:extLst>
            </p:cNvPr>
            <p:cNvSpPr/>
            <p:nvPr/>
          </p:nvSpPr>
          <p:spPr>
            <a:xfrm>
              <a:off x="3682675" y="4463062"/>
              <a:ext cx="1294966" cy="178730"/>
            </a:xfrm>
            <a:custGeom>
              <a:avLst/>
              <a:gdLst>
                <a:gd name="connsiteX0" fmla="*/ 0 w 1294966"/>
                <a:gd name="connsiteY0" fmla="*/ 0 h 178730"/>
                <a:gd name="connsiteX1" fmla="*/ 1294967 w 1294966"/>
                <a:gd name="connsiteY1" fmla="*/ 0 h 178730"/>
                <a:gd name="connsiteX2" fmla="*/ 1294967 w 1294966"/>
                <a:gd name="connsiteY2" fmla="*/ 178731 h 178730"/>
                <a:gd name="connsiteX3" fmla="*/ 0 w 1294966"/>
                <a:gd name="connsiteY3" fmla="*/ 178731 h 178730"/>
                <a:gd name="connsiteX4" fmla="*/ 0 w 1294966"/>
                <a:gd name="connsiteY4" fmla="*/ 0 h 17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966" h="178730">
                  <a:moveTo>
                    <a:pt x="0" y="0"/>
                  </a:moveTo>
                  <a:lnTo>
                    <a:pt x="1294967" y="0"/>
                  </a:lnTo>
                  <a:lnTo>
                    <a:pt x="1294967" y="178731"/>
                  </a:lnTo>
                  <a:lnTo>
                    <a:pt x="0" y="178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CFF"/>
            </a:solidFill>
            <a:ln w="2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92" name="Google Shape;194;p20">
            <a:extLst>
              <a:ext uri="{FF2B5EF4-FFF2-40B4-BE49-F238E27FC236}">
                <a16:creationId xmlns:a16="http://schemas.microsoft.com/office/drawing/2014/main" id="{34070609-3436-481D-84B4-AFEBEC1CF914}"/>
              </a:ext>
            </a:extLst>
          </p:cNvPr>
          <p:cNvSpPr txBox="1">
            <a:spLocks/>
          </p:cNvSpPr>
          <p:nvPr/>
        </p:nvSpPr>
        <p:spPr>
          <a:xfrm>
            <a:off x="2467611" y="3919796"/>
            <a:ext cx="2619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it-IT" sz="1400" i="1" dirty="0">
                <a:solidFill>
                  <a:srgbClr val="002632"/>
                </a:solidFill>
                <a:latin typeface="Josefin Slab SemiBold" panose="020B0604020202020204" charset="0"/>
              </a:rPr>
              <a:t>Reverse </a:t>
            </a:r>
            <a:r>
              <a:rPr lang="it-IT" sz="1400" i="1" dirty="0" err="1">
                <a:solidFill>
                  <a:srgbClr val="002632"/>
                </a:solidFill>
                <a:latin typeface="Josefin Slab SemiBold" panose="020B0604020202020204" charset="0"/>
              </a:rPr>
              <a:t>Geocoder</a:t>
            </a:r>
            <a:endParaRPr lang="it-IT" sz="1400" i="1" dirty="0">
              <a:solidFill>
                <a:srgbClr val="002632"/>
              </a:solidFill>
              <a:latin typeface="Josefin Slab SemiBold" panose="020B0604020202020204" charset="0"/>
            </a:endParaRPr>
          </a:p>
        </p:txBody>
      </p:sp>
      <p:sp>
        <p:nvSpPr>
          <p:cNvPr id="37" name="Google Shape;289;p23">
            <a:extLst>
              <a:ext uri="{FF2B5EF4-FFF2-40B4-BE49-F238E27FC236}">
                <a16:creationId xmlns:a16="http://schemas.microsoft.com/office/drawing/2014/main" id="{4A7C6305-3D29-4236-88AB-314E5E9BA472}"/>
              </a:ext>
            </a:extLst>
          </p:cNvPr>
          <p:cNvSpPr txBox="1">
            <a:spLocks/>
          </p:cNvSpPr>
          <p:nvPr/>
        </p:nvSpPr>
        <p:spPr>
          <a:xfrm>
            <a:off x="7875633" y="4566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fld id="{00000000-1234-1234-1234-123412341234}" type="slidenum">
              <a:rPr lang="es" sz="900" smtClean="0"/>
              <a:pPr/>
              <a:t>14</a:t>
            </a:fld>
            <a:endParaRPr lang="es" dirty="0"/>
          </a:p>
        </p:txBody>
      </p:sp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8F9A504C-959E-464F-9124-AEA53D3D15F7}"/>
              </a:ext>
            </a:extLst>
          </p:cNvPr>
          <p:cNvCxnSpPr/>
          <p:nvPr/>
        </p:nvCxnSpPr>
        <p:spPr>
          <a:xfrm>
            <a:off x="3640751" y="2614535"/>
            <a:ext cx="0" cy="752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048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>
            <a:spLocks noGrp="1"/>
          </p:cNvSpPr>
          <p:nvPr>
            <p:ph type="ctrTitle" idx="4294967295"/>
          </p:nvPr>
        </p:nvSpPr>
        <p:spPr>
          <a:xfrm>
            <a:off x="2572516" y="1518534"/>
            <a:ext cx="1614211" cy="8250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>
                <a:solidFill>
                  <a:schemeClr val="bg1"/>
                </a:solidFill>
              </a:rPr>
              <a:t>Estrazione dei </a:t>
            </a:r>
            <a:br>
              <a:rPr lang="es" sz="1200" dirty="0">
                <a:solidFill>
                  <a:schemeClr val="bg1"/>
                </a:solidFill>
              </a:rPr>
            </a:br>
            <a:r>
              <a:rPr lang="es" sz="1200" dirty="0">
                <a:solidFill>
                  <a:schemeClr val="bg1"/>
                </a:solidFill>
              </a:rPr>
              <a:t>dati geospaziali da OpenStreetMap</a:t>
            </a:r>
            <a:endParaRPr sz="1200" dirty="0">
              <a:solidFill>
                <a:schemeClr val="bg1"/>
              </a:solidFill>
            </a:endParaRPr>
          </a:p>
        </p:txBody>
      </p:sp>
      <p:grpSp>
        <p:nvGrpSpPr>
          <p:cNvPr id="280" name="Google Shape;280;p23"/>
          <p:cNvGrpSpPr/>
          <p:nvPr/>
        </p:nvGrpSpPr>
        <p:grpSpPr>
          <a:xfrm>
            <a:off x="5081446" y="3538329"/>
            <a:ext cx="244125" cy="245253"/>
            <a:chOff x="-1333975" y="2365850"/>
            <a:chExt cx="292225" cy="293575"/>
          </a:xfrm>
        </p:grpSpPr>
        <p:sp>
          <p:nvSpPr>
            <p:cNvPr id="281" name="Google Shape;281;p23"/>
            <p:cNvSpPr/>
            <p:nvPr/>
          </p:nvSpPr>
          <p:spPr>
            <a:xfrm>
              <a:off x="-1285150" y="2365850"/>
              <a:ext cx="191225" cy="293575"/>
            </a:xfrm>
            <a:custGeom>
              <a:avLst/>
              <a:gdLst/>
              <a:ahLst/>
              <a:cxnLst/>
              <a:rect l="l" t="t" r="r" b="b"/>
              <a:pathLst>
                <a:path w="7649" h="11743" extrusionOk="0">
                  <a:moveTo>
                    <a:pt x="3813" y="684"/>
                  </a:moveTo>
                  <a:cubicBezTo>
                    <a:pt x="5545" y="684"/>
                    <a:pt x="6900" y="2039"/>
                    <a:pt x="6900" y="3740"/>
                  </a:cubicBezTo>
                  <a:cubicBezTo>
                    <a:pt x="6931" y="4780"/>
                    <a:pt x="6553" y="5347"/>
                    <a:pt x="6270" y="5788"/>
                  </a:cubicBezTo>
                  <a:cubicBezTo>
                    <a:pt x="5797" y="6544"/>
                    <a:pt x="5608" y="6922"/>
                    <a:pt x="5608" y="7930"/>
                  </a:cubicBezTo>
                  <a:cubicBezTo>
                    <a:pt x="5608" y="8119"/>
                    <a:pt x="5451" y="8277"/>
                    <a:pt x="5230" y="8277"/>
                  </a:cubicBezTo>
                  <a:lnTo>
                    <a:pt x="2489" y="8277"/>
                  </a:lnTo>
                  <a:cubicBezTo>
                    <a:pt x="2300" y="8277"/>
                    <a:pt x="2143" y="8119"/>
                    <a:pt x="2143" y="7930"/>
                  </a:cubicBezTo>
                  <a:cubicBezTo>
                    <a:pt x="2143" y="6922"/>
                    <a:pt x="1922" y="6576"/>
                    <a:pt x="1450" y="5820"/>
                  </a:cubicBezTo>
                  <a:cubicBezTo>
                    <a:pt x="1198" y="5347"/>
                    <a:pt x="567" y="4528"/>
                    <a:pt x="788" y="3205"/>
                  </a:cubicBezTo>
                  <a:cubicBezTo>
                    <a:pt x="1040" y="1819"/>
                    <a:pt x="2237" y="684"/>
                    <a:pt x="3813" y="684"/>
                  </a:cubicBezTo>
                  <a:close/>
                  <a:moveTo>
                    <a:pt x="4852" y="8907"/>
                  </a:moveTo>
                  <a:lnTo>
                    <a:pt x="4852" y="9569"/>
                  </a:lnTo>
                  <a:lnTo>
                    <a:pt x="4506" y="9569"/>
                  </a:lnTo>
                  <a:cubicBezTo>
                    <a:pt x="4285" y="9569"/>
                    <a:pt x="4128" y="9726"/>
                    <a:pt x="4128" y="9915"/>
                  </a:cubicBezTo>
                  <a:cubicBezTo>
                    <a:pt x="4128" y="10136"/>
                    <a:pt x="4285" y="10293"/>
                    <a:pt x="4506" y="10293"/>
                  </a:cubicBezTo>
                  <a:lnTo>
                    <a:pt x="4852" y="10293"/>
                  </a:lnTo>
                  <a:lnTo>
                    <a:pt x="4852" y="10640"/>
                  </a:lnTo>
                  <a:cubicBezTo>
                    <a:pt x="4884" y="10829"/>
                    <a:pt x="4726" y="10986"/>
                    <a:pt x="4537" y="10986"/>
                  </a:cubicBezTo>
                  <a:lnTo>
                    <a:pt x="3151" y="10986"/>
                  </a:lnTo>
                  <a:cubicBezTo>
                    <a:pt x="2962" y="10986"/>
                    <a:pt x="2804" y="10829"/>
                    <a:pt x="2804" y="10640"/>
                  </a:cubicBezTo>
                  <a:lnTo>
                    <a:pt x="2804" y="10293"/>
                  </a:lnTo>
                  <a:lnTo>
                    <a:pt x="3151" y="10293"/>
                  </a:lnTo>
                  <a:cubicBezTo>
                    <a:pt x="3371" y="10293"/>
                    <a:pt x="3529" y="10136"/>
                    <a:pt x="3529" y="9915"/>
                  </a:cubicBezTo>
                  <a:cubicBezTo>
                    <a:pt x="3529" y="9726"/>
                    <a:pt x="3371" y="9569"/>
                    <a:pt x="3151" y="9569"/>
                  </a:cubicBezTo>
                  <a:lnTo>
                    <a:pt x="2804" y="9569"/>
                  </a:lnTo>
                  <a:lnTo>
                    <a:pt x="2804" y="8907"/>
                  </a:lnTo>
                  <a:close/>
                  <a:moveTo>
                    <a:pt x="3897" y="1"/>
                  </a:moveTo>
                  <a:cubicBezTo>
                    <a:pt x="3632" y="1"/>
                    <a:pt x="3361" y="28"/>
                    <a:pt x="3088" y="86"/>
                  </a:cubicBezTo>
                  <a:cubicBezTo>
                    <a:pt x="1607" y="401"/>
                    <a:pt x="441" y="1566"/>
                    <a:pt x="158" y="3079"/>
                  </a:cubicBezTo>
                  <a:cubicBezTo>
                    <a:pt x="0" y="3992"/>
                    <a:pt x="158" y="4969"/>
                    <a:pt x="631" y="5757"/>
                  </a:cubicBezTo>
                  <a:cubicBezTo>
                    <a:pt x="757" y="5914"/>
                    <a:pt x="820" y="6072"/>
                    <a:pt x="914" y="6229"/>
                  </a:cubicBezTo>
                  <a:cubicBezTo>
                    <a:pt x="1355" y="6891"/>
                    <a:pt x="1450" y="7143"/>
                    <a:pt x="1450" y="7962"/>
                  </a:cubicBezTo>
                  <a:cubicBezTo>
                    <a:pt x="1450" y="8403"/>
                    <a:pt x="1733" y="8781"/>
                    <a:pt x="2143" y="8939"/>
                  </a:cubicBezTo>
                  <a:lnTo>
                    <a:pt x="2143" y="10703"/>
                  </a:lnTo>
                  <a:cubicBezTo>
                    <a:pt x="2143" y="11270"/>
                    <a:pt x="2615" y="11743"/>
                    <a:pt x="3151" y="11743"/>
                  </a:cubicBezTo>
                  <a:lnTo>
                    <a:pt x="4537" y="11743"/>
                  </a:lnTo>
                  <a:cubicBezTo>
                    <a:pt x="5073" y="11743"/>
                    <a:pt x="5545" y="11270"/>
                    <a:pt x="5545" y="10703"/>
                  </a:cubicBezTo>
                  <a:lnTo>
                    <a:pt x="5545" y="8939"/>
                  </a:lnTo>
                  <a:cubicBezTo>
                    <a:pt x="5955" y="8781"/>
                    <a:pt x="6238" y="8435"/>
                    <a:pt x="6238" y="7962"/>
                  </a:cubicBezTo>
                  <a:lnTo>
                    <a:pt x="6238" y="7930"/>
                  </a:lnTo>
                  <a:cubicBezTo>
                    <a:pt x="6238" y="7143"/>
                    <a:pt x="6427" y="6828"/>
                    <a:pt x="6805" y="6229"/>
                  </a:cubicBezTo>
                  <a:cubicBezTo>
                    <a:pt x="7089" y="5788"/>
                    <a:pt x="7593" y="5032"/>
                    <a:pt x="7593" y="3835"/>
                  </a:cubicBezTo>
                  <a:cubicBezTo>
                    <a:pt x="7649" y="1658"/>
                    <a:pt x="5950" y="1"/>
                    <a:pt x="3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-107642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29" y="725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-133397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197" y="694"/>
                    <a:pt x="1386" y="536"/>
                    <a:pt x="1386" y="379"/>
                  </a:cubicBezTo>
                  <a:cubicBezTo>
                    <a:pt x="1386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-1093750" y="2383050"/>
              <a:ext cx="35450" cy="26575"/>
            </a:xfrm>
            <a:custGeom>
              <a:avLst/>
              <a:gdLst/>
              <a:ahLst/>
              <a:cxnLst/>
              <a:rect l="l" t="t" r="r" b="b"/>
              <a:pathLst>
                <a:path w="1418" h="1063" extrusionOk="0">
                  <a:moveTo>
                    <a:pt x="992" y="1"/>
                  </a:moveTo>
                  <a:cubicBezTo>
                    <a:pt x="931" y="1"/>
                    <a:pt x="870" y="19"/>
                    <a:pt x="819" y="59"/>
                  </a:cubicBezTo>
                  <a:lnTo>
                    <a:pt x="221" y="406"/>
                  </a:lnTo>
                  <a:cubicBezTo>
                    <a:pt x="63" y="500"/>
                    <a:pt x="0" y="721"/>
                    <a:pt x="95" y="878"/>
                  </a:cubicBezTo>
                  <a:cubicBezTo>
                    <a:pt x="159" y="985"/>
                    <a:pt x="295" y="1063"/>
                    <a:pt x="415" y="1063"/>
                  </a:cubicBezTo>
                  <a:cubicBezTo>
                    <a:pt x="473" y="1063"/>
                    <a:pt x="527" y="1045"/>
                    <a:pt x="567" y="1005"/>
                  </a:cubicBezTo>
                  <a:lnTo>
                    <a:pt x="1166" y="658"/>
                  </a:lnTo>
                  <a:cubicBezTo>
                    <a:pt x="1323" y="563"/>
                    <a:pt x="1418" y="343"/>
                    <a:pt x="1292" y="185"/>
                  </a:cubicBezTo>
                  <a:cubicBezTo>
                    <a:pt x="1249" y="79"/>
                    <a:pt x="1120" y="1"/>
                    <a:pt x="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-1317450" y="2512575"/>
              <a:ext cx="35475" cy="26225"/>
            </a:xfrm>
            <a:custGeom>
              <a:avLst/>
              <a:gdLst/>
              <a:ahLst/>
              <a:cxnLst/>
              <a:rect l="l" t="t" r="r" b="b"/>
              <a:pathLst>
                <a:path w="1419" h="1049" extrusionOk="0">
                  <a:moveTo>
                    <a:pt x="1005" y="1"/>
                  </a:moveTo>
                  <a:cubicBezTo>
                    <a:pt x="944" y="1"/>
                    <a:pt x="880" y="15"/>
                    <a:pt x="820" y="45"/>
                  </a:cubicBezTo>
                  <a:lnTo>
                    <a:pt x="221" y="392"/>
                  </a:lnTo>
                  <a:cubicBezTo>
                    <a:pt x="64" y="486"/>
                    <a:pt x="1" y="707"/>
                    <a:pt x="127" y="864"/>
                  </a:cubicBezTo>
                  <a:cubicBezTo>
                    <a:pt x="169" y="971"/>
                    <a:pt x="299" y="1049"/>
                    <a:pt x="427" y="1049"/>
                  </a:cubicBezTo>
                  <a:cubicBezTo>
                    <a:pt x="488" y="1049"/>
                    <a:pt x="548" y="1031"/>
                    <a:pt x="599" y="990"/>
                  </a:cubicBezTo>
                  <a:lnTo>
                    <a:pt x="1166" y="644"/>
                  </a:lnTo>
                  <a:cubicBezTo>
                    <a:pt x="1324" y="549"/>
                    <a:pt x="1418" y="329"/>
                    <a:pt x="1292" y="171"/>
                  </a:cubicBezTo>
                  <a:cubicBezTo>
                    <a:pt x="1250" y="64"/>
                    <a:pt x="1134" y="1"/>
                    <a:pt x="10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-1092975" y="2512575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78" y="1"/>
                  </a:moveTo>
                  <a:cubicBezTo>
                    <a:pt x="264" y="1"/>
                    <a:pt x="149" y="64"/>
                    <a:pt x="64" y="171"/>
                  </a:cubicBezTo>
                  <a:cubicBezTo>
                    <a:pt x="1" y="329"/>
                    <a:pt x="32" y="518"/>
                    <a:pt x="190" y="644"/>
                  </a:cubicBezTo>
                  <a:lnTo>
                    <a:pt x="788" y="990"/>
                  </a:lnTo>
                  <a:cubicBezTo>
                    <a:pt x="838" y="1010"/>
                    <a:pt x="891" y="1021"/>
                    <a:pt x="944" y="1021"/>
                  </a:cubicBezTo>
                  <a:cubicBezTo>
                    <a:pt x="1059" y="1021"/>
                    <a:pt x="1175" y="972"/>
                    <a:pt x="1261" y="864"/>
                  </a:cubicBezTo>
                  <a:cubicBezTo>
                    <a:pt x="1387" y="675"/>
                    <a:pt x="1292" y="486"/>
                    <a:pt x="1135" y="392"/>
                  </a:cubicBezTo>
                  <a:lnTo>
                    <a:pt x="536" y="45"/>
                  </a:lnTo>
                  <a:cubicBezTo>
                    <a:pt x="486" y="15"/>
                    <a:pt x="432" y="1"/>
                    <a:pt x="3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-1316650" y="2383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405" y="1"/>
                  </a:moveTo>
                  <a:cubicBezTo>
                    <a:pt x="283" y="1"/>
                    <a:pt x="159" y="50"/>
                    <a:pt x="95" y="157"/>
                  </a:cubicBezTo>
                  <a:cubicBezTo>
                    <a:pt x="0" y="315"/>
                    <a:pt x="63" y="504"/>
                    <a:pt x="221" y="630"/>
                  </a:cubicBezTo>
                  <a:lnTo>
                    <a:pt x="788" y="977"/>
                  </a:lnTo>
                  <a:cubicBezTo>
                    <a:pt x="838" y="1007"/>
                    <a:pt x="895" y="1021"/>
                    <a:pt x="953" y="1021"/>
                  </a:cubicBezTo>
                  <a:cubicBezTo>
                    <a:pt x="1074" y="1021"/>
                    <a:pt x="1196" y="958"/>
                    <a:pt x="1260" y="850"/>
                  </a:cubicBezTo>
                  <a:cubicBezTo>
                    <a:pt x="1386" y="693"/>
                    <a:pt x="1292" y="504"/>
                    <a:pt x="1134" y="378"/>
                  </a:cubicBezTo>
                  <a:lnTo>
                    <a:pt x="567" y="31"/>
                  </a:lnTo>
                  <a:cubicBezTo>
                    <a:pt x="517" y="11"/>
                    <a:pt x="461" y="1"/>
                    <a:pt x="4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-1239475" y="2401575"/>
              <a:ext cx="102425" cy="153100"/>
            </a:xfrm>
            <a:custGeom>
              <a:avLst/>
              <a:gdLst/>
              <a:ahLst/>
              <a:cxnLst/>
              <a:rect l="l" t="t" r="r" b="b"/>
              <a:pathLst>
                <a:path w="4097" h="6124" extrusionOk="0">
                  <a:moveTo>
                    <a:pt x="1733" y="1492"/>
                  </a:moveTo>
                  <a:lnTo>
                    <a:pt x="1733" y="2343"/>
                  </a:lnTo>
                  <a:cubicBezTo>
                    <a:pt x="1733" y="2500"/>
                    <a:pt x="1796" y="2626"/>
                    <a:pt x="1922" y="2658"/>
                  </a:cubicBezTo>
                  <a:lnTo>
                    <a:pt x="3246" y="3225"/>
                  </a:lnTo>
                  <a:lnTo>
                    <a:pt x="2395" y="4611"/>
                  </a:lnTo>
                  <a:lnTo>
                    <a:pt x="2395" y="3729"/>
                  </a:lnTo>
                  <a:cubicBezTo>
                    <a:pt x="2395" y="3572"/>
                    <a:pt x="2332" y="3445"/>
                    <a:pt x="2206" y="3414"/>
                  </a:cubicBezTo>
                  <a:lnTo>
                    <a:pt x="851" y="2878"/>
                  </a:lnTo>
                  <a:lnTo>
                    <a:pt x="1733" y="1492"/>
                  </a:lnTo>
                  <a:close/>
                  <a:moveTo>
                    <a:pt x="2038" y="0"/>
                  </a:moveTo>
                  <a:cubicBezTo>
                    <a:pt x="1919" y="0"/>
                    <a:pt x="1814" y="47"/>
                    <a:pt x="1765" y="169"/>
                  </a:cubicBezTo>
                  <a:lnTo>
                    <a:pt x="64" y="2941"/>
                  </a:lnTo>
                  <a:cubicBezTo>
                    <a:pt x="32" y="3004"/>
                    <a:pt x="1" y="3130"/>
                    <a:pt x="32" y="3225"/>
                  </a:cubicBezTo>
                  <a:cubicBezTo>
                    <a:pt x="64" y="3288"/>
                    <a:pt x="158" y="3382"/>
                    <a:pt x="221" y="3414"/>
                  </a:cubicBezTo>
                  <a:lnTo>
                    <a:pt x="1733" y="4013"/>
                  </a:lnTo>
                  <a:lnTo>
                    <a:pt x="1733" y="5808"/>
                  </a:lnTo>
                  <a:cubicBezTo>
                    <a:pt x="1733" y="5966"/>
                    <a:pt x="1859" y="6092"/>
                    <a:pt x="1954" y="6123"/>
                  </a:cubicBezTo>
                  <a:lnTo>
                    <a:pt x="2049" y="6123"/>
                  </a:lnTo>
                  <a:cubicBezTo>
                    <a:pt x="2143" y="6123"/>
                    <a:pt x="2269" y="6092"/>
                    <a:pt x="2301" y="5966"/>
                  </a:cubicBezTo>
                  <a:lnTo>
                    <a:pt x="4002" y="3225"/>
                  </a:lnTo>
                  <a:cubicBezTo>
                    <a:pt x="4033" y="3130"/>
                    <a:pt x="4096" y="3004"/>
                    <a:pt x="4033" y="2941"/>
                  </a:cubicBezTo>
                  <a:cubicBezTo>
                    <a:pt x="4033" y="2878"/>
                    <a:pt x="3970" y="2784"/>
                    <a:pt x="3907" y="2752"/>
                  </a:cubicBezTo>
                  <a:lnTo>
                    <a:pt x="2395" y="2154"/>
                  </a:lnTo>
                  <a:lnTo>
                    <a:pt x="2395" y="358"/>
                  </a:lnTo>
                  <a:cubicBezTo>
                    <a:pt x="2395" y="169"/>
                    <a:pt x="2269" y="74"/>
                    <a:pt x="2143" y="11"/>
                  </a:cubicBezTo>
                  <a:cubicBezTo>
                    <a:pt x="2108" y="4"/>
                    <a:pt x="2072" y="0"/>
                    <a:pt x="20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23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900"/>
              <a:t>15</a:t>
            </a:fld>
            <a:endParaRPr dirty="0"/>
          </a:p>
        </p:txBody>
      </p:sp>
      <p:sp>
        <p:nvSpPr>
          <p:cNvPr id="290" name="Google Shape;290;p23"/>
          <p:cNvSpPr/>
          <p:nvPr/>
        </p:nvSpPr>
        <p:spPr>
          <a:xfrm>
            <a:off x="98" y="4048798"/>
            <a:ext cx="28596" cy="32"/>
          </a:xfrm>
          <a:custGeom>
            <a:avLst/>
            <a:gdLst/>
            <a:ahLst/>
            <a:cxnLst/>
            <a:rect l="l" t="t" r="r" b="b"/>
            <a:pathLst>
              <a:path w="893" h="1" fill="none" extrusionOk="0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w="3800" cap="flat" cmpd="sng">
            <a:solidFill>
              <a:srgbClr val="1F1F1F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3"/>
          <p:cNvSpPr/>
          <p:nvPr/>
        </p:nvSpPr>
        <p:spPr>
          <a:xfrm>
            <a:off x="4200649" y="1580401"/>
            <a:ext cx="796496" cy="81177"/>
          </a:xfrm>
          <a:custGeom>
            <a:avLst/>
            <a:gdLst/>
            <a:ahLst/>
            <a:cxnLst/>
            <a:rect l="l" t="t" r="r" b="b"/>
            <a:pathLst>
              <a:path w="24873" h="2535" fill="none" extrusionOk="0">
                <a:moveTo>
                  <a:pt x="0" y="1"/>
                </a:moveTo>
                <a:lnTo>
                  <a:pt x="10188" y="1"/>
                </a:lnTo>
                <a:lnTo>
                  <a:pt x="12454" y="2534"/>
                </a:lnTo>
                <a:lnTo>
                  <a:pt x="14720" y="1"/>
                </a:lnTo>
                <a:lnTo>
                  <a:pt x="24872" y="1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"/>
          <p:cNvSpPr/>
          <p:nvPr/>
        </p:nvSpPr>
        <p:spPr>
          <a:xfrm>
            <a:off x="3598434" y="3631244"/>
            <a:ext cx="795087" cy="59434"/>
          </a:xfrm>
          <a:custGeom>
            <a:avLst/>
            <a:gdLst/>
            <a:ahLst/>
            <a:cxnLst/>
            <a:rect l="l" t="t" r="r" b="b"/>
            <a:pathLst>
              <a:path w="24829" h="1856" fill="none" extrusionOk="0">
                <a:moveTo>
                  <a:pt x="24828" y="1856"/>
                </a:moveTo>
                <a:lnTo>
                  <a:pt x="14685" y="1856"/>
                </a:lnTo>
                <a:lnTo>
                  <a:pt x="12410" y="0"/>
                </a:lnTo>
                <a:lnTo>
                  <a:pt x="10144" y="1856"/>
                </a:lnTo>
                <a:lnTo>
                  <a:pt x="1" y="1856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3"/>
          <p:cNvSpPr/>
          <p:nvPr/>
        </p:nvSpPr>
        <p:spPr>
          <a:xfrm>
            <a:off x="4805426" y="3349286"/>
            <a:ext cx="796207" cy="80857"/>
          </a:xfrm>
          <a:custGeom>
            <a:avLst/>
            <a:gdLst/>
            <a:ahLst/>
            <a:cxnLst/>
            <a:rect l="l" t="t" r="r" b="b"/>
            <a:pathLst>
              <a:path w="24864" h="2525" fill="none" extrusionOk="0">
                <a:moveTo>
                  <a:pt x="24863" y="2525"/>
                </a:moveTo>
                <a:lnTo>
                  <a:pt x="14684" y="2525"/>
                </a:lnTo>
                <a:lnTo>
                  <a:pt x="12454" y="0"/>
                </a:lnTo>
                <a:lnTo>
                  <a:pt x="10179" y="2525"/>
                </a:lnTo>
                <a:lnTo>
                  <a:pt x="0" y="2525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3"/>
          <p:cNvSpPr txBox="1">
            <a:spLocks noGrp="1"/>
          </p:cNvSpPr>
          <p:nvPr>
            <p:ph type="ctrTitle" idx="4294967295"/>
          </p:nvPr>
        </p:nvSpPr>
        <p:spPr>
          <a:xfrm>
            <a:off x="3963413" y="834785"/>
            <a:ext cx="1274690" cy="6722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/>
              <a:t>Creazione dell’albero di ricerca</a:t>
            </a:r>
            <a:endParaRPr sz="1200" dirty="0"/>
          </a:p>
        </p:txBody>
      </p:sp>
      <p:grpSp>
        <p:nvGrpSpPr>
          <p:cNvPr id="296" name="Google Shape;296;p23"/>
          <p:cNvGrpSpPr/>
          <p:nvPr/>
        </p:nvGrpSpPr>
        <p:grpSpPr>
          <a:xfrm>
            <a:off x="1" y="999437"/>
            <a:ext cx="9144000" cy="3191373"/>
            <a:chOff x="98" y="982601"/>
            <a:chExt cx="9165161" cy="3191373"/>
          </a:xfrm>
        </p:grpSpPr>
        <p:sp>
          <p:nvSpPr>
            <p:cNvPr id="297" name="Google Shape;297;p23"/>
            <p:cNvSpPr/>
            <p:nvPr/>
          </p:nvSpPr>
          <p:spPr>
            <a:xfrm>
              <a:off x="48671" y="982601"/>
              <a:ext cx="9116588" cy="3182972"/>
            </a:xfrm>
            <a:custGeom>
              <a:avLst/>
              <a:gdLst/>
              <a:ahLst/>
              <a:cxnLst/>
              <a:rect l="l" t="t" r="r" b="b"/>
              <a:pathLst>
                <a:path w="285546" h="99398" extrusionOk="0">
                  <a:moveTo>
                    <a:pt x="178751" y="0"/>
                  </a:moveTo>
                  <a:cubicBezTo>
                    <a:pt x="171953" y="0"/>
                    <a:pt x="166449" y="5540"/>
                    <a:pt x="166449" y="12302"/>
                  </a:cubicBezTo>
                  <a:lnTo>
                    <a:pt x="166449" y="58691"/>
                  </a:lnTo>
                  <a:cubicBezTo>
                    <a:pt x="166449" y="61930"/>
                    <a:pt x="163809" y="64570"/>
                    <a:pt x="160579" y="64570"/>
                  </a:cubicBezTo>
                  <a:lnTo>
                    <a:pt x="160320" y="64570"/>
                  </a:lnTo>
                  <a:cubicBezTo>
                    <a:pt x="157082" y="64570"/>
                    <a:pt x="154486" y="61930"/>
                    <a:pt x="154486" y="58691"/>
                  </a:cubicBezTo>
                  <a:lnTo>
                    <a:pt x="154486" y="36094"/>
                  </a:lnTo>
                  <a:cubicBezTo>
                    <a:pt x="154486" y="29288"/>
                    <a:pt x="148946" y="23757"/>
                    <a:pt x="142139" y="23757"/>
                  </a:cubicBezTo>
                  <a:lnTo>
                    <a:pt x="141916" y="23757"/>
                  </a:lnTo>
                  <a:cubicBezTo>
                    <a:pt x="135118" y="23757"/>
                    <a:pt x="129579" y="29288"/>
                    <a:pt x="129579" y="36094"/>
                  </a:cubicBezTo>
                  <a:lnTo>
                    <a:pt x="129579" y="68058"/>
                  </a:lnTo>
                  <a:cubicBezTo>
                    <a:pt x="129579" y="71297"/>
                    <a:pt x="126938" y="73937"/>
                    <a:pt x="123708" y="73937"/>
                  </a:cubicBezTo>
                  <a:lnTo>
                    <a:pt x="123218" y="73937"/>
                  </a:lnTo>
                  <a:cubicBezTo>
                    <a:pt x="119988" y="73937"/>
                    <a:pt x="117383" y="71297"/>
                    <a:pt x="117383" y="68058"/>
                  </a:cubicBezTo>
                  <a:lnTo>
                    <a:pt x="117383" y="57130"/>
                  </a:lnTo>
                  <a:cubicBezTo>
                    <a:pt x="117383" y="50332"/>
                    <a:pt x="111843" y="44828"/>
                    <a:pt x="105046" y="44828"/>
                  </a:cubicBezTo>
                  <a:cubicBezTo>
                    <a:pt x="98239" y="44828"/>
                    <a:pt x="92744" y="50332"/>
                    <a:pt x="92744" y="57130"/>
                  </a:cubicBezTo>
                  <a:lnTo>
                    <a:pt x="92744" y="90102"/>
                  </a:lnTo>
                  <a:cubicBezTo>
                    <a:pt x="92744" y="91663"/>
                    <a:pt x="91441" y="92930"/>
                    <a:pt x="89880" y="92930"/>
                  </a:cubicBezTo>
                  <a:lnTo>
                    <a:pt x="0" y="92966"/>
                  </a:lnTo>
                  <a:lnTo>
                    <a:pt x="0" y="99398"/>
                  </a:lnTo>
                  <a:lnTo>
                    <a:pt x="89880" y="99398"/>
                  </a:lnTo>
                  <a:cubicBezTo>
                    <a:pt x="95009" y="99398"/>
                    <a:pt x="99176" y="95232"/>
                    <a:pt x="99176" y="90102"/>
                  </a:cubicBezTo>
                  <a:lnTo>
                    <a:pt x="99176" y="57130"/>
                  </a:lnTo>
                  <a:cubicBezTo>
                    <a:pt x="99176" y="53901"/>
                    <a:pt x="101807" y="51260"/>
                    <a:pt x="105046" y="51260"/>
                  </a:cubicBezTo>
                  <a:cubicBezTo>
                    <a:pt x="108275" y="51260"/>
                    <a:pt x="110916" y="53901"/>
                    <a:pt x="110916" y="57130"/>
                  </a:cubicBezTo>
                  <a:lnTo>
                    <a:pt x="110916" y="68058"/>
                  </a:lnTo>
                  <a:cubicBezTo>
                    <a:pt x="110916" y="74865"/>
                    <a:pt x="116456" y="80405"/>
                    <a:pt x="123218" y="80405"/>
                  </a:cubicBezTo>
                  <a:lnTo>
                    <a:pt x="123708" y="80405"/>
                  </a:lnTo>
                  <a:cubicBezTo>
                    <a:pt x="130506" y="80405"/>
                    <a:pt x="136046" y="74865"/>
                    <a:pt x="136046" y="68058"/>
                  </a:cubicBezTo>
                  <a:lnTo>
                    <a:pt x="136046" y="36094"/>
                  </a:lnTo>
                  <a:cubicBezTo>
                    <a:pt x="136046" y="32856"/>
                    <a:pt x="138687" y="30224"/>
                    <a:pt x="141916" y="30224"/>
                  </a:cubicBezTo>
                  <a:lnTo>
                    <a:pt x="142139" y="30224"/>
                  </a:lnTo>
                  <a:cubicBezTo>
                    <a:pt x="145378" y="30224"/>
                    <a:pt x="148018" y="32856"/>
                    <a:pt x="148018" y="36094"/>
                  </a:cubicBezTo>
                  <a:lnTo>
                    <a:pt x="148018" y="58691"/>
                  </a:lnTo>
                  <a:cubicBezTo>
                    <a:pt x="148018" y="65498"/>
                    <a:pt x="153549" y="71038"/>
                    <a:pt x="160320" y="71038"/>
                  </a:cubicBezTo>
                  <a:lnTo>
                    <a:pt x="160579" y="71038"/>
                  </a:lnTo>
                  <a:cubicBezTo>
                    <a:pt x="167377" y="71038"/>
                    <a:pt x="172881" y="65498"/>
                    <a:pt x="172881" y="58691"/>
                  </a:cubicBezTo>
                  <a:lnTo>
                    <a:pt x="172881" y="12302"/>
                  </a:lnTo>
                  <a:cubicBezTo>
                    <a:pt x="172881" y="9073"/>
                    <a:pt x="175522" y="6468"/>
                    <a:pt x="178751" y="6468"/>
                  </a:cubicBezTo>
                  <a:lnTo>
                    <a:pt x="179019" y="6468"/>
                  </a:lnTo>
                  <a:cubicBezTo>
                    <a:pt x="182248" y="6468"/>
                    <a:pt x="184889" y="9073"/>
                    <a:pt x="184889" y="12302"/>
                  </a:cubicBezTo>
                  <a:lnTo>
                    <a:pt x="184889" y="33490"/>
                  </a:lnTo>
                  <a:cubicBezTo>
                    <a:pt x="184889" y="38699"/>
                    <a:pt x="189091" y="42892"/>
                    <a:pt x="194292" y="42892"/>
                  </a:cubicBezTo>
                  <a:lnTo>
                    <a:pt x="285545" y="42892"/>
                  </a:lnTo>
                  <a:lnTo>
                    <a:pt x="285545" y="36505"/>
                  </a:lnTo>
                  <a:lnTo>
                    <a:pt x="194292" y="36469"/>
                  </a:lnTo>
                  <a:cubicBezTo>
                    <a:pt x="192659" y="36469"/>
                    <a:pt x="191321" y="35131"/>
                    <a:pt x="191321" y="33490"/>
                  </a:cubicBezTo>
                  <a:lnTo>
                    <a:pt x="191321" y="12302"/>
                  </a:lnTo>
                  <a:cubicBezTo>
                    <a:pt x="191321" y="5540"/>
                    <a:pt x="185781" y="0"/>
                    <a:pt x="1790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98" y="990970"/>
              <a:ext cx="9143897" cy="2975883"/>
            </a:xfrm>
            <a:custGeom>
              <a:avLst/>
              <a:gdLst/>
              <a:ahLst/>
              <a:cxnLst/>
              <a:rect l="l" t="t" r="r" b="b"/>
              <a:pathLst>
                <a:path w="285546" h="92931" fill="none" extrusionOk="0">
                  <a:moveTo>
                    <a:pt x="285545" y="36469"/>
                  </a:moveTo>
                  <a:lnTo>
                    <a:pt x="195630" y="36469"/>
                  </a:lnTo>
                  <a:cubicBezTo>
                    <a:pt x="193997" y="36469"/>
                    <a:pt x="192659" y="35131"/>
                    <a:pt x="192659" y="33490"/>
                  </a:cubicBezTo>
                  <a:lnTo>
                    <a:pt x="192659" y="12302"/>
                  </a:lnTo>
                  <a:cubicBezTo>
                    <a:pt x="192659" y="5540"/>
                    <a:pt x="187119" y="0"/>
                    <a:pt x="180357" y="0"/>
                  </a:cubicBezTo>
                  <a:lnTo>
                    <a:pt x="180089" y="0"/>
                  </a:lnTo>
                  <a:cubicBezTo>
                    <a:pt x="173292" y="0"/>
                    <a:pt x="167787" y="5540"/>
                    <a:pt x="167787" y="12302"/>
                  </a:cubicBezTo>
                  <a:lnTo>
                    <a:pt x="167787" y="58691"/>
                  </a:lnTo>
                  <a:cubicBezTo>
                    <a:pt x="167787" y="61930"/>
                    <a:pt x="165147" y="64570"/>
                    <a:pt x="161917" y="64570"/>
                  </a:cubicBezTo>
                  <a:lnTo>
                    <a:pt x="161659" y="64570"/>
                  </a:lnTo>
                  <a:cubicBezTo>
                    <a:pt x="158420" y="64570"/>
                    <a:pt x="155824" y="61930"/>
                    <a:pt x="155824" y="58691"/>
                  </a:cubicBezTo>
                  <a:lnTo>
                    <a:pt x="155824" y="36095"/>
                  </a:lnTo>
                  <a:cubicBezTo>
                    <a:pt x="155824" y="29288"/>
                    <a:pt x="150284" y="23757"/>
                    <a:pt x="143477" y="23757"/>
                  </a:cubicBezTo>
                  <a:lnTo>
                    <a:pt x="143254" y="23757"/>
                  </a:lnTo>
                  <a:cubicBezTo>
                    <a:pt x="136457" y="23757"/>
                    <a:pt x="130917" y="29288"/>
                    <a:pt x="130917" y="36095"/>
                  </a:cubicBezTo>
                  <a:lnTo>
                    <a:pt x="130917" y="68059"/>
                  </a:lnTo>
                  <a:cubicBezTo>
                    <a:pt x="130917" y="71297"/>
                    <a:pt x="128276" y="73937"/>
                    <a:pt x="125047" y="73937"/>
                  </a:cubicBezTo>
                  <a:lnTo>
                    <a:pt x="124556" y="73937"/>
                  </a:lnTo>
                  <a:cubicBezTo>
                    <a:pt x="121327" y="73937"/>
                    <a:pt x="118686" y="71297"/>
                    <a:pt x="118686" y="68059"/>
                  </a:cubicBezTo>
                  <a:lnTo>
                    <a:pt x="118686" y="57130"/>
                  </a:lnTo>
                  <a:cubicBezTo>
                    <a:pt x="118686" y="50332"/>
                    <a:pt x="113182" y="44793"/>
                    <a:pt x="106384" y="44793"/>
                  </a:cubicBezTo>
                  <a:cubicBezTo>
                    <a:pt x="99577" y="44793"/>
                    <a:pt x="94082" y="50332"/>
                    <a:pt x="94082" y="57130"/>
                  </a:cubicBezTo>
                  <a:lnTo>
                    <a:pt x="94082" y="90102"/>
                  </a:lnTo>
                  <a:cubicBezTo>
                    <a:pt x="94082" y="91664"/>
                    <a:pt x="92779" y="92930"/>
                    <a:pt x="91218" y="92930"/>
                  </a:cubicBezTo>
                  <a:lnTo>
                    <a:pt x="0" y="92930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98" y="1198059"/>
              <a:ext cx="9143897" cy="2975915"/>
            </a:xfrm>
            <a:custGeom>
              <a:avLst/>
              <a:gdLst/>
              <a:ahLst/>
              <a:cxnLst/>
              <a:rect l="l" t="t" r="r" b="b"/>
              <a:pathLst>
                <a:path w="285546" h="92932" fill="none" extrusionOk="0">
                  <a:moveTo>
                    <a:pt x="285545" y="36425"/>
                  </a:moveTo>
                  <a:lnTo>
                    <a:pt x="195630" y="36425"/>
                  </a:lnTo>
                  <a:cubicBezTo>
                    <a:pt x="190429" y="36425"/>
                    <a:pt x="186191" y="32188"/>
                    <a:pt x="186191" y="27023"/>
                  </a:cubicBezTo>
                  <a:lnTo>
                    <a:pt x="186191" y="5835"/>
                  </a:lnTo>
                  <a:cubicBezTo>
                    <a:pt x="186191" y="2606"/>
                    <a:pt x="183587" y="1"/>
                    <a:pt x="180357" y="1"/>
                  </a:cubicBezTo>
                  <a:lnTo>
                    <a:pt x="180089" y="1"/>
                  </a:lnTo>
                  <a:cubicBezTo>
                    <a:pt x="176860" y="1"/>
                    <a:pt x="174219" y="2606"/>
                    <a:pt x="174219" y="5835"/>
                  </a:cubicBezTo>
                  <a:lnTo>
                    <a:pt x="174219" y="52224"/>
                  </a:lnTo>
                  <a:cubicBezTo>
                    <a:pt x="174219" y="59031"/>
                    <a:pt x="168715" y="64527"/>
                    <a:pt x="161917" y="64527"/>
                  </a:cubicBezTo>
                  <a:lnTo>
                    <a:pt x="161659" y="64527"/>
                  </a:lnTo>
                  <a:cubicBezTo>
                    <a:pt x="154888" y="64527"/>
                    <a:pt x="149356" y="59031"/>
                    <a:pt x="149356" y="52224"/>
                  </a:cubicBezTo>
                  <a:lnTo>
                    <a:pt x="149356" y="29628"/>
                  </a:lnTo>
                  <a:cubicBezTo>
                    <a:pt x="149356" y="26389"/>
                    <a:pt x="146716" y="23757"/>
                    <a:pt x="143477" y="23757"/>
                  </a:cubicBezTo>
                  <a:lnTo>
                    <a:pt x="143254" y="23757"/>
                  </a:lnTo>
                  <a:cubicBezTo>
                    <a:pt x="140025" y="23757"/>
                    <a:pt x="137384" y="26389"/>
                    <a:pt x="137384" y="29628"/>
                  </a:cubicBezTo>
                  <a:lnTo>
                    <a:pt x="137384" y="61592"/>
                  </a:lnTo>
                  <a:cubicBezTo>
                    <a:pt x="137384" y="68398"/>
                    <a:pt x="131844" y="73938"/>
                    <a:pt x="125047" y="73938"/>
                  </a:cubicBezTo>
                  <a:lnTo>
                    <a:pt x="124556" y="73938"/>
                  </a:lnTo>
                  <a:cubicBezTo>
                    <a:pt x="117794" y="73938"/>
                    <a:pt x="112254" y="68398"/>
                    <a:pt x="112254" y="61592"/>
                  </a:cubicBezTo>
                  <a:lnTo>
                    <a:pt x="112254" y="50663"/>
                  </a:lnTo>
                  <a:cubicBezTo>
                    <a:pt x="112254" y="47434"/>
                    <a:pt x="109613" y="44793"/>
                    <a:pt x="106384" y="44793"/>
                  </a:cubicBezTo>
                  <a:cubicBezTo>
                    <a:pt x="103145" y="44793"/>
                    <a:pt x="100514" y="47434"/>
                    <a:pt x="100514" y="50663"/>
                  </a:cubicBezTo>
                  <a:lnTo>
                    <a:pt x="100514" y="83635"/>
                  </a:lnTo>
                  <a:cubicBezTo>
                    <a:pt x="100514" y="88765"/>
                    <a:pt x="96348" y="92931"/>
                    <a:pt x="91218" y="92931"/>
                  </a:cubicBezTo>
                  <a:lnTo>
                    <a:pt x="0" y="92931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9115399" y="2240776"/>
              <a:ext cx="28596" cy="32"/>
            </a:xfrm>
            <a:custGeom>
              <a:avLst/>
              <a:gdLst/>
              <a:ahLst/>
              <a:cxnLst/>
              <a:rect l="l" t="t" r="r" b="b"/>
              <a:pathLst>
                <a:path w="893" h="1" fill="none" extrusionOk="0">
                  <a:moveTo>
                    <a:pt x="0" y="1"/>
                  </a:moveTo>
                  <a:lnTo>
                    <a:pt x="892" y="1"/>
                  </a:lnTo>
                </a:path>
              </a:pathLst>
            </a:custGeom>
            <a:noFill/>
            <a:ln w="3800" cap="flat" cmpd="sng">
              <a:solidFill>
                <a:srgbClr val="1F1F1F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3"/>
          <p:cNvSpPr/>
          <p:nvPr/>
        </p:nvSpPr>
        <p:spPr>
          <a:xfrm>
            <a:off x="129285" y="1089672"/>
            <a:ext cx="8966253" cy="2979788"/>
          </a:xfrm>
          <a:custGeom>
            <a:avLst/>
            <a:gdLst/>
            <a:ahLst/>
            <a:cxnLst/>
            <a:rect l="l" t="t" r="r" b="b"/>
            <a:pathLst>
              <a:path w="280086" h="93082" extrusionOk="0">
                <a:moveTo>
                  <a:pt x="176191" y="0"/>
                </a:moveTo>
                <a:lnTo>
                  <a:pt x="176191" y="152"/>
                </a:lnTo>
                <a:lnTo>
                  <a:pt x="176637" y="152"/>
                </a:lnTo>
                <a:cubicBezTo>
                  <a:pt x="177083" y="152"/>
                  <a:pt x="177529" y="187"/>
                  <a:pt x="177975" y="223"/>
                </a:cubicBezTo>
                <a:lnTo>
                  <a:pt x="177975" y="80"/>
                </a:lnTo>
                <a:cubicBezTo>
                  <a:pt x="177529" y="36"/>
                  <a:pt x="177083" y="0"/>
                  <a:pt x="176637" y="0"/>
                </a:cubicBezTo>
                <a:close/>
                <a:moveTo>
                  <a:pt x="174407" y="223"/>
                </a:moveTo>
                <a:cubicBezTo>
                  <a:pt x="173809" y="339"/>
                  <a:pt x="173256" y="526"/>
                  <a:pt x="172694" y="785"/>
                </a:cubicBezTo>
                <a:lnTo>
                  <a:pt x="172775" y="892"/>
                </a:lnTo>
                <a:cubicBezTo>
                  <a:pt x="173292" y="669"/>
                  <a:pt x="173845" y="482"/>
                  <a:pt x="174443" y="375"/>
                </a:cubicBezTo>
                <a:lnTo>
                  <a:pt x="174407" y="223"/>
                </a:lnTo>
                <a:close/>
                <a:moveTo>
                  <a:pt x="179724" y="526"/>
                </a:moveTo>
                <a:lnTo>
                  <a:pt x="179688" y="669"/>
                </a:lnTo>
                <a:cubicBezTo>
                  <a:pt x="180241" y="856"/>
                  <a:pt x="180759" y="1115"/>
                  <a:pt x="181285" y="1418"/>
                </a:cubicBezTo>
                <a:lnTo>
                  <a:pt x="181357" y="1303"/>
                </a:lnTo>
                <a:cubicBezTo>
                  <a:pt x="180839" y="972"/>
                  <a:pt x="180277" y="705"/>
                  <a:pt x="179724" y="526"/>
                </a:cubicBezTo>
                <a:close/>
                <a:moveTo>
                  <a:pt x="171133" y="1677"/>
                </a:moveTo>
                <a:cubicBezTo>
                  <a:pt x="170651" y="2007"/>
                  <a:pt x="170170" y="2382"/>
                  <a:pt x="169759" y="2828"/>
                </a:cubicBezTo>
                <a:lnTo>
                  <a:pt x="169875" y="2935"/>
                </a:lnTo>
                <a:cubicBezTo>
                  <a:pt x="170277" y="2489"/>
                  <a:pt x="170723" y="2123"/>
                  <a:pt x="171213" y="1784"/>
                </a:cubicBezTo>
                <a:lnTo>
                  <a:pt x="171133" y="1677"/>
                </a:lnTo>
                <a:close/>
                <a:moveTo>
                  <a:pt x="182766" y="2382"/>
                </a:moveTo>
                <a:lnTo>
                  <a:pt x="182695" y="2453"/>
                </a:lnTo>
                <a:cubicBezTo>
                  <a:pt x="183141" y="2864"/>
                  <a:pt x="183515" y="3310"/>
                  <a:pt x="183881" y="3791"/>
                </a:cubicBezTo>
                <a:lnTo>
                  <a:pt x="183997" y="3684"/>
                </a:lnTo>
                <a:cubicBezTo>
                  <a:pt x="183623" y="3203"/>
                  <a:pt x="183212" y="2757"/>
                  <a:pt x="182766" y="2382"/>
                </a:cubicBezTo>
                <a:close/>
                <a:moveTo>
                  <a:pt x="168644" y="4238"/>
                </a:moveTo>
                <a:cubicBezTo>
                  <a:pt x="168350" y="4764"/>
                  <a:pt x="168046" y="5281"/>
                  <a:pt x="167868" y="5834"/>
                </a:cubicBezTo>
                <a:lnTo>
                  <a:pt x="167975" y="5915"/>
                </a:lnTo>
                <a:cubicBezTo>
                  <a:pt x="168198" y="5353"/>
                  <a:pt x="168457" y="4835"/>
                  <a:pt x="168796" y="4318"/>
                </a:cubicBezTo>
                <a:lnTo>
                  <a:pt x="168644" y="4238"/>
                </a:lnTo>
                <a:close/>
                <a:moveTo>
                  <a:pt x="184925" y="5246"/>
                </a:moveTo>
                <a:lnTo>
                  <a:pt x="184773" y="5281"/>
                </a:lnTo>
                <a:cubicBezTo>
                  <a:pt x="185041" y="5834"/>
                  <a:pt x="185264" y="6396"/>
                  <a:pt x="185371" y="6950"/>
                </a:cubicBezTo>
                <a:lnTo>
                  <a:pt x="185523" y="6914"/>
                </a:lnTo>
                <a:cubicBezTo>
                  <a:pt x="185371" y="6361"/>
                  <a:pt x="185184" y="5763"/>
                  <a:pt x="184925" y="5246"/>
                </a:cubicBezTo>
                <a:close/>
                <a:moveTo>
                  <a:pt x="167377" y="7583"/>
                </a:moveTo>
                <a:cubicBezTo>
                  <a:pt x="167270" y="8109"/>
                  <a:pt x="167235" y="8627"/>
                  <a:pt x="167235" y="9144"/>
                </a:cubicBezTo>
                <a:lnTo>
                  <a:pt x="167235" y="9367"/>
                </a:lnTo>
                <a:lnTo>
                  <a:pt x="167377" y="9367"/>
                </a:lnTo>
                <a:lnTo>
                  <a:pt x="167377" y="9144"/>
                </a:lnTo>
                <a:cubicBezTo>
                  <a:pt x="167377" y="8627"/>
                  <a:pt x="167422" y="8109"/>
                  <a:pt x="167529" y="7583"/>
                </a:cubicBezTo>
                <a:close/>
                <a:moveTo>
                  <a:pt x="185630" y="8698"/>
                </a:moveTo>
                <a:cubicBezTo>
                  <a:pt x="185665" y="8850"/>
                  <a:pt x="185665" y="9001"/>
                  <a:pt x="185665" y="9144"/>
                </a:cubicBezTo>
                <a:lnTo>
                  <a:pt x="185665" y="10482"/>
                </a:lnTo>
                <a:lnTo>
                  <a:pt x="185817" y="10482"/>
                </a:lnTo>
                <a:lnTo>
                  <a:pt x="185817" y="9144"/>
                </a:lnTo>
                <a:cubicBezTo>
                  <a:pt x="185817" y="9001"/>
                  <a:pt x="185817" y="8850"/>
                  <a:pt x="185781" y="8698"/>
                </a:cubicBezTo>
                <a:close/>
                <a:moveTo>
                  <a:pt x="167235" y="11151"/>
                </a:moveTo>
                <a:lnTo>
                  <a:pt x="167235" y="12936"/>
                </a:lnTo>
                <a:lnTo>
                  <a:pt x="167377" y="12936"/>
                </a:lnTo>
                <a:lnTo>
                  <a:pt x="167377" y="11151"/>
                </a:lnTo>
                <a:close/>
                <a:moveTo>
                  <a:pt x="185665" y="12266"/>
                </a:moveTo>
                <a:lnTo>
                  <a:pt x="185665" y="14051"/>
                </a:lnTo>
                <a:lnTo>
                  <a:pt x="185817" y="14051"/>
                </a:lnTo>
                <a:lnTo>
                  <a:pt x="185817" y="12266"/>
                </a:lnTo>
                <a:close/>
                <a:moveTo>
                  <a:pt x="167235" y="14720"/>
                </a:moveTo>
                <a:lnTo>
                  <a:pt x="167235" y="16504"/>
                </a:lnTo>
                <a:lnTo>
                  <a:pt x="167377" y="16504"/>
                </a:lnTo>
                <a:lnTo>
                  <a:pt x="167377" y="14720"/>
                </a:lnTo>
                <a:close/>
                <a:moveTo>
                  <a:pt x="185665" y="15835"/>
                </a:moveTo>
                <a:lnTo>
                  <a:pt x="185665" y="17619"/>
                </a:lnTo>
                <a:lnTo>
                  <a:pt x="185817" y="17619"/>
                </a:lnTo>
                <a:lnTo>
                  <a:pt x="185817" y="15835"/>
                </a:lnTo>
                <a:close/>
                <a:moveTo>
                  <a:pt x="167235" y="18288"/>
                </a:moveTo>
                <a:lnTo>
                  <a:pt x="167235" y="20072"/>
                </a:lnTo>
                <a:lnTo>
                  <a:pt x="167377" y="20072"/>
                </a:lnTo>
                <a:lnTo>
                  <a:pt x="167377" y="18288"/>
                </a:lnTo>
                <a:close/>
                <a:moveTo>
                  <a:pt x="185665" y="19403"/>
                </a:moveTo>
                <a:lnTo>
                  <a:pt x="185665" y="21187"/>
                </a:lnTo>
                <a:lnTo>
                  <a:pt x="185817" y="21187"/>
                </a:lnTo>
                <a:lnTo>
                  <a:pt x="185817" y="19403"/>
                </a:lnTo>
                <a:close/>
                <a:moveTo>
                  <a:pt x="167235" y="21857"/>
                </a:moveTo>
                <a:lnTo>
                  <a:pt x="167235" y="23641"/>
                </a:lnTo>
                <a:lnTo>
                  <a:pt x="167377" y="23641"/>
                </a:lnTo>
                <a:lnTo>
                  <a:pt x="167377" y="21857"/>
                </a:lnTo>
                <a:close/>
                <a:moveTo>
                  <a:pt x="139205" y="23757"/>
                </a:moveTo>
                <a:cubicBezTo>
                  <a:pt x="138607" y="23792"/>
                  <a:pt x="138018" y="23864"/>
                  <a:pt x="137456" y="24015"/>
                </a:cubicBezTo>
                <a:lnTo>
                  <a:pt x="137456" y="24167"/>
                </a:lnTo>
                <a:cubicBezTo>
                  <a:pt x="138054" y="24015"/>
                  <a:pt x="138652" y="23944"/>
                  <a:pt x="139240" y="23899"/>
                </a:cubicBezTo>
                <a:lnTo>
                  <a:pt x="139205" y="23757"/>
                </a:lnTo>
                <a:close/>
                <a:moveTo>
                  <a:pt x="141025" y="23828"/>
                </a:moveTo>
                <a:lnTo>
                  <a:pt x="140989" y="23980"/>
                </a:lnTo>
                <a:cubicBezTo>
                  <a:pt x="141587" y="24087"/>
                  <a:pt x="142140" y="24203"/>
                  <a:pt x="142702" y="24390"/>
                </a:cubicBezTo>
                <a:lnTo>
                  <a:pt x="142773" y="24274"/>
                </a:lnTo>
                <a:cubicBezTo>
                  <a:pt x="142220" y="24051"/>
                  <a:pt x="141622" y="23944"/>
                  <a:pt x="141025" y="23828"/>
                </a:cubicBezTo>
                <a:close/>
                <a:moveTo>
                  <a:pt x="185665" y="22972"/>
                </a:moveTo>
                <a:lnTo>
                  <a:pt x="185665" y="24756"/>
                </a:lnTo>
                <a:lnTo>
                  <a:pt x="185817" y="24756"/>
                </a:lnTo>
                <a:lnTo>
                  <a:pt x="185817" y="22972"/>
                </a:lnTo>
                <a:close/>
                <a:moveTo>
                  <a:pt x="135752" y="24569"/>
                </a:moveTo>
                <a:cubicBezTo>
                  <a:pt x="135190" y="24836"/>
                  <a:pt x="134673" y="25131"/>
                  <a:pt x="134191" y="25505"/>
                </a:cubicBezTo>
                <a:lnTo>
                  <a:pt x="134262" y="25612"/>
                </a:lnTo>
                <a:cubicBezTo>
                  <a:pt x="134744" y="25282"/>
                  <a:pt x="135262" y="24979"/>
                  <a:pt x="135788" y="24720"/>
                </a:cubicBezTo>
                <a:lnTo>
                  <a:pt x="135752" y="24569"/>
                </a:lnTo>
                <a:close/>
                <a:moveTo>
                  <a:pt x="144406" y="25015"/>
                </a:moveTo>
                <a:lnTo>
                  <a:pt x="144334" y="25131"/>
                </a:lnTo>
                <a:cubicBezTo>
                  <a:pt x="144816" y="25425"/>
                  <a:pt x="145298" y="25800"/>
                  <a:pt x="145744" y="26174"/>
                </a:cubicBezTo>
                <a:lnTo>
                  <a:pt x="145860" y="26058"/>
                </a:lnTo>
                <a:cubicBezTo>
                  <a:pt x="145414" y="25648"/>
                  <a:pt x="144932" y="25318"/>
                  <a:pt x="144406" y="25015"/>
                </a:cubicBezTo>
                <a:close/>
                <a:moveTo>
                  <a:pt x="167235" y="25425"/>
                </a:moveTo>
                <a:lnTo>
                  <a:pt x="167235" y="27209"/>
                </a:lnTo>
                <a:lnTo>
                  <a:pt x="167377" y="27209"/>
                </a:lnTo>
                <a:lnTo>
                  <a:pt x="167377" y="25425"/>
                </a:lnTo>
                <a:close/>
                <a:moveTo>
                  <a:pt x="132853" y="26656"/>
                </a:moveTo>
                <a:cubicBezTo>
                  <a:pt x="132442" y="27102"/>
                  <a:pt x="132068" y="27584"/>
                  <a:pt x="131738" y="28101"/>
                </a:cubicBezTo>
                <a:lnTo>
                  <a:pt x="131880" y="28182"/>
                </a:lnTo>
                <a:cubicBezTo>
                  <a:pt x="132184" y="27691"/>
                  <a:pt x="132550" y="27209"/>
                  <a:pt x="132960" y="26763"/>
                </a:cubicBezTo>
                <a:lnTo>
                  <a:pt x="132853" y="26656"/>
                </a:lnTo>
                <a:close/>
                <a:moveTo>
                  <a:pt x="185665" y="26540"/>
                </a:moveTo>
                <a:lnTo>
                  <a:pt x="185665" y="28324"/>
                </a:lnTo>
                <a:lnTo>
                  <a:pt x="185817" y="28324"/>
                </a:lnTo>
                <a:lnTo>
                  <a:pt x="185817" y="26540"/>
                </a:lnTo>
                <a:close/>
                <a:moveTo>
                  <a:pt x="147082" y="27361"/>
                </a:moveTo>
                <a:lnTo>
                  <a:pt x="146975" y="27468"/>
                </a:lnTo>
                <a:cubicBezTo>
                  <a:pt x="147305" y="27914"/>
                  <a:pt x="147644" y="28440"/>
                  <a:pt x="147903" y="28958"/>
                </a:cubicBezTo>
                <a:lnTo>
                  <a:pt x="148019" y="28922"/>
                </a:lnTo>
                <a:cubicBezTo>
                  <a:pt x="147751" y="28360"/>
                  <a:pt x="147457" y="27843"/>
                  <a:pt x="147082" y="27361"/>
                </a:cubicBezTo>
                <a:close/>
                <a:moveTo>
                  <a:pt x="167235" y="28993"/>
                </a:moveTo>
                <a:lnTo>
                  <a:pt x="167235" y="30778"/>
                </a:lnTo>
                <a:lnTo>
                  <a:pt x="167377" y="30778"/>
                </a:lnTo>
                <a:lnTo>
                  <a:pt x="167377" y="28993"/>
                </a:lnTo>
                <a:close/>
                <a:moveTo>
                  <a:pt x="130953" y="29698"/>
                </a:moveTo>
                <a:cubicBezTo>
                  <a:pt x="130730" y="30260"/>
                  <a:pt x="130578" y="30858"/>
                  <a:pt x="130507" y="31447"/>
                </a:cubicBezTo>
                <a:lnTo>
                  <a:pt x="130658" y="31482"/>
                </a:lnTo>
                <a:cubicBezTo>
                  <a:pt x="130730" y="30894"/>
                  <a:pt x="130881" y="30296"/>
                  <a:pt x="131104" y="29778"/>
                </a:cubicBezTo>
                <a:lnTo>
                  <a:pt x="130953" y="29698"/>
                </a:lnTo>
                <a:close/>
                <a:moveTo>
                  <a:pt x="185665" y="30108"/>
                </a:moveTo>
                <a:lnTo>
                  <a:pt x="185665" y="30332"/>
                </a:lnTo>
                <a:cubicBezTo>
                  <a:pt x="185665" y="30858"/>
                  <a:pt x="185710" y="31375"/>
                  <a:pt x="185853" y="31893"/>
                </a:cubicBezTo>
                <a:lnTo>
                  <a:pt x="186004" y="31857"/>
                </a:lnTo>
                <a:cubicBezTo>
                  <a:pt x="185853" y="31375"/>
                  <a:pt x="185817" y="30858"/>
                  <a:pt x="185817" y="30332"/>
                </a:cubicBezTo>
                <a:lnTo>
                  <a:pt x="185817" y="30108"/>
                </a:lnTo>
                <a:close/>
                <a:moveTo>
                  <a:pt x="148643" y="30590"/>
                </a:moveTo>
                <a:lnTo>
                  <a:pt x="148500" y="30635"/>
                </a:lnTo>
                <a:cubicBezTo>
                  <a:pt x="148643" y="31188"/>
                  <a:pt x="148759" y="31786"/>
                  <a:pt x="148795" y="32374"/>
                </a:cubicBezTo>
                <a:lnTo>
                  <a:pt x="148946" y="32339"/>
                </a:lnTo>
                <a:cubicBezTo>
                  <a:pt x="148911" y="31750"/>
                  <a:pt x="148795" y="31152"/>
                  <a:pt x="148643" y="30590"/>
                </a:cubicBezTo>
                <a:close/>
                <a:moveTo>
                  <a:pt x="167235" y="32562"/>
                </a:moveTo>
                <a:lnTo>
                  <a:pt x="167235" y="34346"/>
                </a:lnTo>
                <a:lnTo>
                  <a:pt x="167377" y="34346"/>
                </a:lnTo>
                <a:lnTo>
                  <a:pt x="167377" y="32562"/>
                </a:lnTo>
                <a:close/>
                <a:moveTo>
                  <a:pt x="186638" y="33490"/>
                </a:moveTo>
                <a:lnTo>
                  <a:pt x="186522" y="33570"/>
                </a:lnTo>
                <a:cubicBezTo>
                  <a:pt x="186825" y="34087"/>
                  <a:pt x="187191" y="34569"/>
                  <a:pt x="187637" y="34979"/>
                </a:cubicBezTo>
                <a:lnTo>
                  <a:pt x="187753" y="34872"/>
                </a:lnTo>
                <a:cubicBezTo>
                  <a:pt x="187307" y="34498"/>
                  <a:pt x="186932" y="34016"/>
                  <a:pt x="186638" y="33490"/>
                </a:cubicBezTo>
                <a:close/>
                <a:moveTo>
                  <a:pt x="130355" y="33231"/>
                </a:moveTo>
                <a:lnTo>
                  <a:pt x="130355" y="35015"/>
                </a:lnTo>
                <a:lnTo>
                  <a:pt x="130507" y="35015"/>
                </a:lnTo>
                <a:lnTo>
                  <a:pt x="130507" y="33231"/>
                </a:lnTo>
                <a:close/>
                <a:moveTo>
                  <a:pt x="148795" y="34159"/>
                </a:moveTo>
                <a:lnTo>
                  <a:pt x="148795" y="35943"/>
                </a:lnTo>
                <a:lnTo>
                  <a:pt x="148946" y="35943"/>
                </a:lnTo>
                <a:lnTo>
                  <a:pt x="148946" y="34159"/>
                </a:lnTo>
                <a:close/>
                <a:moveTo>
                  <a:pt x="189198" y="35871"/>
                </a:moveTo>
                <a:lnTo>
                  <a:pt x="189127" y="36023"/>
                </a:lnTo>
                <a:cubicBezTo>
                  <a:pt x="189644" y="36282"/>
                  <a:pt x="190242" y="36433"/>
                  <a:pt x="190840" y="36541"/>
                </a:cubicBezTo>
                <a:lnTo>
                  <a:pt x="190875" y="36389"/>
                </a:lnTo>
                <a:cubicBezTo>
                  <a:pt x="190278" y="36318"/>
                  <a:pt x="189725" y="36130"/>
                  <a:pt x="189198" y="35871"/>
                </a:cubicBezTo>
                <a:close/>
                <a:moveTo>
                  <a:pt x="192624" y="36469"/>
                </a:moveTo>
                <a:lnTo>
                  <a:pt x="192624" y="36612"/>
                </a:lnTo>
                <a:lnTo>
                  <a:pt x="194408" y="36612"/>
                </a:lnTo>
                <a:lnTo>
                  <a:pt x="194408" y="36469"/>
                </a:lnTo>
                <a:close/>
                <a:moveTo>
                  <a:pt x="196192" y="36469"/>
                </a:moveTo>
                <a:lnTo>
                  <a:pt x="196192" y="36612"/>
                </a:lnTo>
                <a:lnTo>
                  <a:pt x="197976" y="36612"/>
                </a:lnTo>
                <a:lnTo>
                  <a:pt x="197976" y="36469"/>
                </a:lnTo>
                <a:close/>
                <a:moveTo>
                  <a:pt x="199761" y="36469"/>
                </a:moveTo>
                <a:lnTo>
                  <a:pt x="199761" y="36612"/>
                </a:lnTo>
                <a:lnTo>
                  <a:pt x="201545" y="36612"/>
                </a:lnTo>
                <a:lnTo>
                  <a:pt x="201545" y="36469"/>
                </a:lnTo>
                <a:close/>
                <a:moveTo>
                  <a:pt x="203329" y="36469"/>
                </a:moveTo>
                <a:lnTo>
                  <a:pt x="203329" y="36612"/>
                </a:lnTo>
                <a:lnTo>
                  <a:pt x="205113" y="36612"/>
                </a:lnTo>
                <a:lnTo>
                  <a:pt x="205113" y="36469"/>
                </a:lnTo>
                <a:close/>
                <a:moveTo>
                  <a:pt x="206898" y="36469"/>
                </a:moveTo>
                <a:lnTo>
                  <a:pt x="206898" y="36612"/>
                </a:lnTo>
                <a:lnTo>
                  <a:pt x="208682" y="36612"/>
                </a:lnTo>
                <a:lnTo>
                  <a:pt x="208682" y="36469"/>
                </a:lnTo>
                <a:close/>
                <a:moveTo>
                  <a:pt x="210466" y="36469"/>
                </a:moveTo>
                <a:lnTo>
                  <a:pt x="210466" y="36612"/>
                </a:lnTo>
                <a:lnTo>
                  <a:pt x="212286" y="36612"/>
                </a:lnTo>
                <a:lnTo>
                  <a:pt x="212286" y="36469"/>
                </a:lnTo>
                <a:close/>
                <a:moveTo>
                  <a:pt x="214070" y="36469"/>
                </a:moveTo>
                <a:lnTo>
                  <a:pt x="214070" y="36612"/>
                </a:lnTo>
                <a:lnTo>
                  <a:pt x="215854" y="36612"/>
                </a:lnTo>
                <a:lnTo>
                  <a:pt x="215854" y="36469"/>
                </a:lnTo>
                <a:close/>
                <a:moveTo>
                  <a:pt x="217638" y="36469"/>
                </a:moveTo>
                <a:lnTo>
                  <a:pt x="217638" y="36612"/>
                </a:lnTo>
                <a:lnTo>
                  <a:pt x="219423" y="36612"/>
                </a:lnTo>
                <a:lnTo>
                  <a:pt x="219423" y="36469"/>
                </a:lnTo>
                <a:close/>
                <a:moveTo>
                  <a:pt x="221207" y="36469"/>
                </a:moveTo>
                <a:lnTo>
                  <a:pt x="221207" y="36612"/>
                </a:lnTo>
                <a:lnTo>
                  <a:pt x="222991" y="36612"/>
                </a:lnTo>
                <a:lnTo>
                  <a:pt x="222991" y="36469"/>
                </a:lnTo>
                <a:close/>
                <a:moveTo>
                  <a:pt x="224775" y="36469"/>
                </a:moveTo>
                <a:lnTo>
                  <a:pt x="224775" y="36612"/>
                </a:lnTo>
                <a:lnTo>
                  <a:pt x="226560" y="36612"/>
                </a:lnTo>
                <a:lnTo>
                  <a:pt x="226560" y="36469"/>
                </a:lnTo>
                <a:close/>
                <a:moveTo>
                  <a:pt x="228344" y="36469"/>
                </a:moveTo>
                <a:lnTo>
                  <a:pt x="228344" y="36612"/>
                </a:lnTo>
                <a:lnTo>
                  <a:pt x="230128" y="36612"/>
                </a:lnTo>
                <a:lnTo>
                  <a:pt x="230128" y="36469"/>
                </a:lnTo>
                <a:close/>
                <a:moveTo>
                  <a:pt x="231912" y="36469"/>
                </a:moveTo>
                <a:lnTo>
                  <a:pt x="231912" y="36612"/>
                </a:lnTo>
                <a:lnTo>
                  <a:pt x="233696" y="36612"/>
                </a:lnTo>
                <a:lnTo>
                  <a:pt x="233696" y="36469"/>
                </a:lnTo>
                <a:close/>
                <a:moveTo>
                  <a:pt x="235481" y="36469"/>
                </a:moveTo>
                <a:lnTo>
                  <a:pt x="235481" y="36612"/>
                </a:lnTo>
                <a:lnTo>
                  <a:pt x="237265" y="36612"/>
                </a:lnTo>
                <a:lnTo>
                  <a:pt x="237265" y="36469"/>
                </a:lnTo>
                <a:close/>
                <a:moveTo>
                  <a:pt x="239049" y="36469"/>
                </a:moveTo>
                <a:lnTo>
                  <a:pt x="239049" y="36612"/>
                </a:lnTo>
                <a:lnTo>
                  <a:pt x="240833" y="36612"/>
                </a:lnTo>
                <a:lnTo>
                  <a:pt x="240833" y="36469"/>
                </a:lnTo>
                <a:close/>
                <a:moveTo>
                  <a:pt x="242617" y="36469"/>
                </a:moveTo>
                <a:lnTo>
                  <a:pt x="242617" y="36612"/>
                </a:lnTo>
                <a:lnTo>
                  <a:pt x="244402" y="36612"/>
                </a:lnTo>
                <a:lnTo>
                  <a:pt x="244402" y="36469"/>
                </a:lnTo>
                <a:close/>
                <a:moveTo>
                  <a:pt x="246186" y="36469"/>
                </a:moveTo>
                <a:lnTo>
                  <a:pt x="246186" y="36612"/>
                </a:lnTo>
                <a:lnTo>
                  <a:pt x="247970" y="36612"/>
                </a:lnTo>
                <a:lnTo>
                  <a:pt x="247970" y="36469"/>
                </a:lnTo>
                <a:close/>
                <a:moveTo>
                  <a:pt x="249754" y="36469"/>
                </a:moveTo>
                <a:lnTo>
                  <a:pt x="249754" y="36612"/>
                </a:lnTo>
                <a:lnTo>
                  <a:pt x="251538" y="36612"/>
                </a:lnTo>
                <a:lnTo>
                  <a:pt x="251538" y="36469"/>
                </a:lnTo>
                <a:close/>
                <a:moveTo>
                  <a:pt x="253323" y="36469"/>
                </a:moveTo>
                <a:lnTo>
                  <a:pt x="253323" y="36612"/>
                </a:lnTo>
                <a:lnTo>
                  <a:pt x="255107" y="36612"/>
                </a:lnTo>
                <a:lnTo>
                  <a:pt x="255107" y="36469"/>
                </a:lnTo>
                <a:close/>
                <a:moveTo>
                  <a:pt x="256891" y="36469"/>
                </a:moveTo>
                <a:lnTo>
                  <a:pt x="256891" y="36612"/>
                </a:lnTo>
                <a:lnTo>
                  <a:pt x="258675" y="36612"/>
                </a:lnTo>
                <a:lnTo>
                  <a:pt x="258675" y="36469"/>
                </a:lnTo>
                <a:close/>
                <a:moveTo>
                  <a:pt x="260459" y="36469"/>
                </a:moveTo>
                <a:lnTo>
                  <a:pt x="260459" y="36612"/>
                </a:lnTo>
                <a:lnTo>
                  <a:pt x="262244" y="36612"/>
                </a:lnTo>
                <a:lnTo>
                  <a:pt x="262244" y="36469"/>
                </a:lnTo>
                <a:close/>
                <a:moveTo>
                  <a:pt x="264028" y="36469"/>
                </a:moveTo>
                <a:lnTo>
                  <a:pt x="264028" y="36612"/>
                </a:lnTo>
                <a:lnTo>
                  <a:pt x="265812" y="36612"/>
                </a:lnTo>
                <a:lnTo>
                  <a:pt x="265812" y="36469"/>
                </a:lnTo>
                <a:close/>
                <a:moveTo>
                  <a:pt x="267596" y="36469"/>
                </a:moveTo>
                <a:lnTo>
                  <a:pt x="267596" y="36612"/>
                </a:lnTo>
                <a:lnTo>
                  <a:pt x="269381" y="36612"/>
                </a:lnTo>
                <a:lnTo>
                  <a:pt x="269381" y="36469"/>
                </a:lnTo>
                <a:close/>
                <a:moveTo>
                  <a:pt x="271165" y="36469"/>
                </a:moveTo>
                <a:lnTo>
                  <a:pt x="271165" y="36612"/>
                </a:lnTo>
                <a:lnTo>
                  <a:pt x="272949" y="36612"/>
                </a:lnTo>
                <a:lnTo>
                  <a:pt x="272949" y="36469"/>
                </a:lnTo>
                <a:close/>
                <a:moveTo>
                  <a:pt x="274733" y="36469"/>
                </a:moveTo>
                <a:lnTo>
                  <a:pt x="274733" y="36612"/>
                </a:lnTo>
                <a:lnTo>
                  <a:pt x="276517" y="36612"/>
                </a:lnTo>
                <a:lnTo>
                  <a:pt x="276517" y="36469"/>
                </a:lnTo>
                <a:close/>
                <a:moveTo>
                  <a:pt x="278302" y="36469"/>
                </a:moveTo>
                <a:lnTo>
                  <a:pt x="278302" y="36612"/>
                </a:lnTo>
                <a:lnTo>
                  <a:pt x="280086" y="36612"/>
                </a:lnTo>
                <a:lnTo>
                  <a:pt x="280086" y="36469"/>
                </a:lnTo>
                <a:close/>
                <a:moveTo>
                  <a:pt x="167235" y="36130"/>
                </a:moveTo>
                <a:lnTo>
                  <a:pt x="167235" y="37914"/>
                </a:lnTo>
                <a:lnTo>
                  <a:pt x="167377" y="37914"/>
                </a:lnTo>
                <a:lnTo>
                  <a:pt x="167377" y="36130"/>
                </a:lnTo>
                <a:close/>
                <a:moveTo>
                  <a:pt x="130355" y="36799"/>
                </a:moveTo>
                <a:lnTo>
                  <a:pt x="130355" y="38583"/>
                </a:lnTo>
                <a:lnTo>
                  <a:pt x="130507" y="38583"/>
                </a:lnTo>
                <a:lnTo>
                  <a:pt x="130507" y="36799"/>
                </a:lnTo>
                <a:close/>
                <a:moveTo>
                  <a:pt x="148795" y="37727"/>
                </a:moveTo>
                <a:lnTo>
                  <a:pt x="148795" y="39511"/>
                </a:lnTo>
                <a:lnTo>
                  <a:pt x="148946" y="39511"/>
                </a:lnTo>
                <a:lnTo>
                  <a:pt x="148946" y="37727"/>
                </a:lnTo>
                <a:close/>
                <a:moveTo>
                  <a:pt x="167235" y="39699"/>
                </a:moveTo>
                <a:lnTo>
                  <a:pt x="167235" y="41483"/>
                </a:lnTo>
                <a:lnTo>
                  <a:pt x="167377" y="41483"/>
                </a:lnTo>
                <a:lnTo>
                  <a:pt x="167377" y="39699"/>
                </a:lnTo>
                <a:close/>
                <a:moveTo>
                  <a:pt x="130355" y="40368"/>
                </a:moveTo>
                <a:lnTo>
                  <a:pt x="130355" y="42152"/>
                </a:lnTo>
                <a:lnTo>
                  <a:pt x="130507" y="42152"/>
                </a:lnTo>
                <a:lnTo>
                  <a:pt x="130507" y="40368"/>
                </a:lnTo>
                <a:close/>
                <a:moveTo>
                  <a:pt x="148795" y="41295"/>
                </a:moveTo>
                <a:lnTo>
                  <a:pt x="148795" y="43080"/>
                </a:lnTo>
                <a:lnTo>
                  <a:pt x="148946" y="43080"/>
                </a:lnTo>
                <a:lnTo>
                  <a:pt x="148946" y="41295"/>
                </a:lnTo>
                <a:close/>
                <a:moveTo>
                  <a:pt x="167235" y="43267"/>
                </a:moveTo>
                <a:lnTo>
                  <a:pt x="167235" y="45051"/>
                </a:lnTo>
                <a:lnTo>
                  <a:pt x="167377" y="45051"/>
                </a:lnTo>
                <a:lnTo>
                  <a:pt x="167377" y="43267"/>
                </a:lnTo>
                <a:close/>
                <a:moveTo>
                  <a:pt x="102967" y="44792"/>
                </a:moveTo>
                <a:cubicBezTo>
                  <a:pt x="102370" y="44792"/>
                  <a:pt x="101772" y="44828"/>
                  <a:pt x="101183" y="44944"/>
                </a:cubicBezTo>
                <a:lnTo>
                  <a:pt x="101183" y="45087"/>
                </a:lnTo>
                <a:cubicBezTo>
                  <a:pt x="101772" y="44980"/>
                  <a:pt x="102370" y="44944"/>
                  <a:pt x="102967" y="44944"/>
                </a:cubicBezTo>
                <a:lnTo>
                  <a:pt x="102967" y="44792"/>
                </a:lnTo>
                <a:close/>
                <a:moveTo>
                  <a:pt x="130355" y="43936"/>
                </a:moveTo>
                <a:lnTo>
                  <a:pt x="130355" y="45720"/>
                </a:lnTo>
                <a:lnTo>
                  <a:pt x="130507" y="45720"/>
                </a:lnTo>
                <a:lnTo>
                  <a:pt x="130507" y="43936"/>
                </a:lnTo>
                <a:close/>
                <a:moveTo>
                  <a:pt x="104752" y="45051"/>
                </a:moveTo>
                <a:lnTo>
                  <a:pt x="104707" y="45203"/>
                </a:lnTo>
                <a:cubicBezTo>
                  <a:pt x="105305" y="45310"/>
                  <a:pt x="105867" y="45497"/>
                  <a:pt x="106384" y="45756"/>
                </a:cubicBezTo>
                <a:lnTo>
                  <a:pt x="106455" y="45613"/>
                </a:lnTo>
                <a:cubicBezTo>
                  <a:pt x="105902" y="45354"/>
                  <a:pt x="105340" y="45167"/>
                  <a:pt x="104752" y="45051"/>
                </a:cubicBezTo>
                <a:close/>
                <a:moveTo>
                  <a:pt x="99435" y="45390"/>
                </a:moveTo>
                <a:cubicBezTo>
                  <a:pt x="98873" y="45613"/>
                  <a:pt x="98355" y="45872"/>
                  <a:pt x="97838" y="46202"/>
                </a:cubicBezTo>
                <a:lnTo>
                  <a:pt x="97909" y="46318"/>
                </a:lnTo>
                <a:cubicBezTo>
                  <a:pt x="98391" y="46024"/>
                  <a:pt x="98953" y="45756"/>
                  <a:pt x="99506" y="45533"/>
                </a:cubicBezTo>
                <a:lnTo>
                  <a:pt x="99435" y="45390"/>
                </a:lnTo>
                <a:close/>
                <a:moveTo>
                  <a:pt x="148795" y="44864"/>
                </a:moveTo>
                <a:lnTo>
                  <a:pt x="148795" y="46648"/>
                </a:lnTo>
                <a:lnTo>
                  <a:pt x="148946" y="46648"/>
                </a:lnTo>
                <a:lnTo>
                  <a:pt x="148946" y="44864"/>
                </a:lnTo>
                <a:close/>
                <a:moveTo>
                  <a:pt x="108017" y="46505"/>
                </a:moveTo>
                <a:lnTo>
                  <a:pt x="107910" y="46612"/>
                </a:lnTo>
                <a:cubicBezTo>
                  <a:pt x="108391" y="46987"/>
                  <a:pt x="108837" y="47362"/>
                  <a:pt x="109248" y="47808"/>
                </a:cubicBezTo>
                <a:lnTo>
                  <a:pt x="109355" y="47692"/>
                </a:lnTo>
                <a:cubicBezTo>
                  <a:pt x="108944" y="47246"/>
                  <a:pt x="108498" y="46871"/>
                  <a:pt x="108017" y="46505"/>
                </a:cubicBezTo>
                <a:close/>
                <a:moveTo>
                  <a:pt x="167235" y="46835"/>
                </a:moveTo>
                <a:lnTo>
                  <a:pt x="167235" y="48620"/>
                </a:lnTo>
                <a:lnTo>
                  <a:pt x="167377" y="48620"/>
                </a:lnTo>
                <a:lnTo>
                  <a:pt x="167377" y="46835"/>
                </a:lnTo>
                <a:close/>
                <a:moveTo>
                  <a:pt x="96419" y="47281"/>
                </a:moveTo>
                <a:cubicBezTo>
                  <a:pt x="95973" y="47692"/>
                  <a:pt x="95563" y="48138"/>
                  <a:pt x="95233" y="48655"/>
                </a:cubicBezTo>
                <a:lnTo>
                  <a:pt x="95340" y="48736"/>
                </a:lnTo>
                <a:cubicBezTo>
                  <a:pt x="95679" y="48254"/>
                  <a:pt x="96089" y="47808"/>
                  <a:pt x="96500" y="47397"/>
                </a:cubicBezTo>
                <a:lnTo>
                  <a:pt x="96419" y="47281"/>
                </a:lnTo>
                <a:close/>
                <a:moveTo>
                  <a:pt x="130355" y="47504"/>
                </a:moveTo>
                <a:lnTo>
                  <a:pt x="130355" y="49289"/>
                </a:lnTo>
                <a:lnTo>
                  <a:pt x="130507" y="49289"/>
                </a:lnTo>
                <a:lnTo>
                  <a:pt x="130507" y="47504"/>
                </a:lnTo>
                <a:close/>
                <a:moveTo>
                  <a:pt x="148795" y="48432"/>
                </a:moveTo>
                <a:lnTo>
                  <a:pt x="148795" y="50216"/>
                </a:lnTo>
                <a:lnTo>
                  <a:pt x="148946" y="50216"/>
                </a:lnTo>
                <a:lnTo>
                  <a:pt x="148946" y="48432"/>
                </a:lnTo>
                <a:close/>
                <a:moveTo>
                  <a:pt x="110470" y="49101"/>
                </a:moveTo>
                <a:lnTo>
                  <a:pt x="110327" y="49182"/>
                </a:lnTo>
                <a:cubicBezTo>
                  <a:pt x="110657" y="49699"/>
                  <a:pt x="110916" y="50216"/>
                  <a:pt x="111103" y="50778"/>
                </a:cubicBezTo>
                <a:lnTo>
                  <a:pt x="111255" y="50707"/>
                </a:lnTo>
                <a:cubicBezTo>
                  <a:pt x="111032" y="50145"/>
                  <a:pt x="110773" y="49628"/>
                  <a:pt x="110470" y="49101"/>
                </a:cubicBezTo>
                <a:close/>
                <a:moveTo>
                  <a:pt x="94341" y="50181"/>
                </a:moveTo>
                <a:cubicBezTo>
                  <a:pt x="94082" y="50743"/>
                  <a:pt x="93895" y="51296"/>
                  <a:pt x="93743" y="51894"/>
                </a:cubicBezTo>
                <a:lnTo>
                  <a:pt x="93895" y="51929"/>
                </a:lnTo>
                <a:cubicBezTo>
                  <a:pt x="94046" y="51376"/>
                  <a:pt x="94225" y="50814"/>
                  <a:pt x="94448" y="50261"/>
                </a:cubicBezTo>
                <a:lnTo>
                  <a:pt x="94341" y="50181"/>
                </a:lnTo>
                <a:close/>
                <a:moveTo>
                  <a:pt x="167235" y="50404"/>
                </a:moveTo>
                <a:lnTo>
                  <a:pt x="167235" y="52188"/>
                </a:lnTo>
                <a:lnTo>
                  <a:pt x="167377" y="52188"/>
                </a:lnTo>
                <a:lnTo>
                  <a:pt x="167377" y="50404"/>
                </a:lnTo>
                <a:close/>
                <a:moveTo>
                  <a:pt x="130355" y="51073"/>
                </a:moveTo>
                <a:lnTo>
                  <a:pt x="130355" y="52857"/>
                </a:lnTo>
                <a:lnTo>
                  <a:pt x="130507" y="52857"/>
                </a:lnTo>
                <a:lnTo>
                  <a:pt x="130507" y="51073"/>
                </a:lnTo>
                <a:close/>
                <a:moveTo>
                  <a:pt x="148795" y="52001"/>
                </a:moveTo>
                <a:lnTo>
                  <a:pt x="148795" y="53785"/>
                </a:lnTo>
                <a:lnTo>
                  <a:pt x="148946" y="53785"/>
                </a:lnTo>
                <a:lnTo>
                  <a:pt x="148946" y="52001"/>
                </a:lnTo>
                <a:close/>
                <a:moveTo>
                  <a:pt x="111737" y="52447"/>
                </a:moveTo>
                <a:lnTo>
                  <a:pt x="111585" y="52491"/>
                </a:lnTo>
                <a:cubicBezTo>
                  <a:pt x="111665" y="52973"/>
                  <a:pt x="111701" y="53455"/>
                  <a:pt x="111701" y="53972"/>
                </a:cubicBezTo>
                <a:lnTo>
                  <a:pt x="111701" y="54231"/>
                </a:lnTo>
                <a:lnTo>
                  <a:pt x="111844" y="54231"/>
                </a:lnTo>
                <a:lnTo>
                  <a:pt x="111844" y="53972"/>
                </a:lnTo>
                <a:cubicBezTo>
                  <a:pt x="111844" y="53455"/>
                  <a:pt x="111808" y="52973"/>
                  <a:pt x="111737" y="52447"/>
                </a:cubicBezTo>
                <a:close/>
                <a:moveTo>
                  <a:pt x="93520" y="53678"/>
                </a:moveTo>
                <a:lnTo>
                  <a:pt x="93520" y="53972"/>
                </a:lnTo>
                <a:lnTo>
                  <a:pt x="93520" y="55462"/>
                </a:lnTo>
                <a:lnTo>
                  <a:pt x="93672" y="55462"/>
                </a:lnTo>
                <a:lnTo>
                  <a:pt x="93672" y="53972"/>
                </a:lnTo>
                <a:lnTo>
                  <a:pt x="93672" y="53678"/>
                </a:lnTo>
                <a:close/>
                <a:moveTo>
                  <a:pt x="167235" y="53972"/>
                </a:moveTo>
                <a:lnTo>
                  <a:pt x="167235" y="55533"/>
                </a:lnTo>
                <a:lnTo>
                  <a:pt x="167235" y="55756"/>
                </a:lnTo>
                <a:lnTo>
                  <a:pt x="167377" y="55756"/>
                </a:lnTo>
                <a:lnTo>
                  <a:pt x="167377" y="55533"/>
                </a:lnTo>
                <a:lnTo>
                  <a:pt x="167377" y="53972"/>
                </a:lnTo>
                <a:close/>
                <a:moveTo>
                  <a:pt x="130355" y="54641"/>
                </a:moveTo>
                <a:lnTo>
                  <a:pt x="130355" y="56425"/>
                </a:lnTo>
                <a:lnTo>
                  <a:pt x="130507" y="56425"/>
                </a:lnTo>
                <a:lnTo>
                  <a:pt x="130507" y="54641"/>
                </a:lnTo>
                <a:close/>
                <a:moveTo>
                  <a:pt x="148795" y="55569"/>
                </a:moveTo>
                <a:cubicBezTo>
                  <a:pt x="148795" y="56167"/>
                  <a:pt x="148866" y="56764"/>
                  <a:pt x="148982" y="57353"/>
                </a:cubicBezTo>
                <a:lnTo>
                  <a:pt x="149134" y="57318"/>
                </a:lnTo>
                <a:cubicBezTo>
                  <a:pt x="149018" y="56764"/>
                  <a:pt x="148946" y="56167"/>
                  <a:pt x="148946" y="55569"/>
                </a:cubicBezTo>
                <a:close/>
                <a:moveTo>
                  <a:pt x="111701" y="56015"/>
                </a:moveTo>
                <a:lnTo>
                  <a:pt x="111701" y="57799"/>
                </a:lnTo>
                <a:lnTo>
                  <a:pt x="111844" y="57799"/>
                </a:lnTo>
                <a:lnTo>
                  <a:pt x="111844" y="56015"/>
                </a:lnTo>
                <a:close/>
                <a:moveTo>
                  <a:pt x="93520" y="57246"/>
                </a:moveTo>
                <a:lnTo>
                  <a:pt x="93520" y="59030"/>
                </a:lnTo>
                <a:lnTo>
                  <a:pt x="93672" y="59030"/>
                </a:lnTo>
                <a:lnTo>
                  <a:pt x="93672" y="57246"/>
                </a:lnTo>
                <a:close/>
                <a:moveTo>
                  <a:pt x="167012" y="57505"/>
                </a:moveTo>
                <a:cubicBezTo>
                  <a:pt x="166896" y="58103"/>
                  <a:pt x="166708" y="58656"/>
                  <a:pt x="166449" y="59218"/>
                </a:cubicBezTo>
                <a:lnTo>
                  <a:pt x="166601" y="59253"/>
                </a:lnTo>
                <a:cubicBezTo>
                  <a:pt x="166824" y="58691"/>
                  <a:pt x="167012" y="58138"/>
                  <a:pt x="167154" y="57541"/>
                </a:cubicBezTo>
                <a:lnTo>
                  <a:pt x="167012" y="57505"/>
                </a:lnTo>
                <a:close/>
                <a:moveTo>
                  <a:pt x="130355" y="58210"/>
                </a:moveTo>
                <a:lnTo>
                  <a:pt x="130355" y="59994"/>
                </a:lnTo>
                <a:lnTo>
                  <a:pt x="130507" y="59994"/>
                </a:lnTo>
                <a:lnTo>
                  <a:pt x="130507" y="58210"/>
                </a:lnTo>
                <a:close/>
                <a:moveTo>
                  <a:pt x="149651" y="59030"/>
                </a:moveTo>
                <a:lnTo>
                  <a:pt x="149500" y="59066"/>
                </a:lnTo>
                <a:cubicBezTo>
                  <a:pt x="149723" y="59628"/>
                  <a:pt x="150026" y="60146"/>
                  <a:pt x="150356" y="60663"/>
                </a:cubicBezTo>
                <a:lnTo>
                  <a:pt x="150472" y="60556"/>
                </a:lnTo>
                <a:cubicBezTo>
                  <a:pt x="150169" y="60074"/>
                  <a:pt x="149874" y="59548"/>
                  <a:pt x="149651" y="59030"/>
                </a:cubicBezTo>
                <a:close/>
                <a:moveTo>
                  <a:pt x="111701" y="59584"/>
                </a:moveTo>
                <a:lnTo>
                  <a:pt x="111701" y="61368"/>
                </a:lnTo>
                <a:lnTo>
                  <a:pt x="111844" y="61368"/>
                </a:lnTo>
                <a:lnTo>
                  <a:pt x="111844" y="59584"/>
                </a:lnTo>
                <a:close/>
                <a:moveTo>
                  <a:pt x="165593" y="60743"/>
                </a:moveTo>
                <a:cubicBezTo>
                  <a:pt x="165227" y="61225"/>
                  <a:pt x="164853" y="61671"/>
                  <a:pt x="164442" y="62081"/>
                </a:cubicBezTo>
                <a:lnTo>
                  <a:pt x="164523" y="62188"/>
                </a:lnTo>
                <a:cubicBezTo>
                  <a:pt x="164969" y="61778"/>
                  <a:pt x="165370" y="61296"/>
                  <a:pt x="165709" y="60815"/>
                </a:cubicBezTo>
                <a:lnTo>
                  <a:pt x="165593" y="60743"/>
                </a:lnTo>
                <a:close/>
                <a:moveTo>
                  <a:pt x="93520" y="60815"/>
                </a:moveTo>
                <a:lnTo>
                  <a:pt x="93520" y="62599"/>
                </a:lnTo>
                <a:lnTo>
                  <a:pt x="93672" y="62599"/>
                </a:lnTo>
                <a:lnTo>
                  <a:pt x="93672" y="60815"/>
                </a:lnTo>
                <a:close/>
                <a:moveTo>
                  <a:pt x="151623" y="61930"/>
                </a:moveTo>
                <a:lnTo>
                  <a:pt x="151507" y="62037"/>
                </a:lnTo>
                <a:cubicBezTo>
                  <a:pt x="151917" y="62447"/>
                  <a:pt x="152399" y="62858"/>
                  <a:pt x="152881" y="63152"/>
                </a:cubicBezTo>
                <a:lnTo>
                  <a:pt x="152961" y="63045"/>
                </a:lnTo>
                <a:cubicBezTo>
                  <a:pt x="152479" y="62706"/>
                  <a:pt x="152033" y="62340"/>
                  <a:pt x="151623" y="61930"/>
                </a:cubicBezTo>
                <a:close/>
                <a:moveTo>
                  <a:pt x="130355" y="61778"/>
                </a:moveTo>
                <a:lnTo>
                  <a:pt x="130355" y="63562"/>
                </a:lnTo>
                <a:lnTo>
                  <a:pt x="130507" y="63562"/>
                </a:lnTo>
                <a:lnTo>
                  <a:pt x="130507" y="61778"/>
                </a:lnTo>
                <a:close/>
                <a:moveTo>
                  <a:pt x="163033" y="63152"/>
                </a:moveTo>
                <a:cubicBezTo>
                  <a:pt x="162551" y="63491"/>
                  <a:pt x="161989" y="63750"/>
                  <a:pt x="161472" y="63973"/>
                </a:cubicBezTo>
                <a:lnTo>
                  <a:pt x="161507" y="64089"/>
                </a:lnTo>
                <a:cubicBezTo>
                  <a:pt x="162069" y="63866"/>
                  <a:pt x="162622" y="63598"/>
                  <a:pt x="163104" y="63304"/>
                </a:cubicBezTo>
                <a:lnTo>
                  <a:pt x="163033" y="63152"/>
                </a:lnTo>
                <a:close/>
                <a:moveTo>
                  <a:pt x="154522" y="63901"/>
                </a:moveTo>
                <a:lnTo>
                  <a:pt x="154486" y="64008"/>
                </a:lnTo>
                <a:cubicBezTo>
                  <a:pt x="155039" y="64231"/>
                  <a:pt x="155602" y="64419"/>
                  <a:pt x="156190" y="64535"/>
                </a:cubicBezTo>
                <a:lnTo>
                  <a:pt x="156226" y="64383"/>
                </a:lnTo>
                <a:cubicBezTo>
                  <a:pt x="155637" y="64267"/>
                  <a:pt x="155075" y="64124"/>
                  <a:pt x="154522" y="63901"/>
                </a:cubicBezTo>
                <a:close/>
                <a:moveTo>
                  <a:pt x="159759" y="64419"/>
                </a:moveTo>
                <a:cubicBezTo>
                  <a:pt x="159241" y="64535"/>
                  <a:pt x="158724" y="64570"/>
                  <a:pt x="158198" y="64570"/>
                </a:cubicBezTo>
                <a:lnTo>
                  <a:pt x="157975" y="64570"/>
                </a:lnTo>
                <a:lnTo>
                  <a:pt x="157975" y="64713"/>
                </a:lnTo>
                <a:lnTo>
                  <a:pt x="158198" y="64713"/>
                </a:lnTo>
                <a:cubicBezTo>
                  <a:pt x="158724" y="64713"/>
                  <a:pt x="159277" y="64642"/>
                  <a:pt x="159759" y="64570"/>
                </a:cubicBezTo>
                <a:lnTo>
                  <a:pt x="159759" y="64419"/>
                </a:lnTo>
                <a:close/>
                <a:moveTo>
                  <a:pt x="111701" y="63152"/>
                </a:moveTo>
                <a:lnTo>
                  <a:pt x="111701" y="64936"/>
                </a:lnTo>
                <a:lnTo>
                  <a:pt x="111844" y="64936"/>
                </a:lnTo>
                <a:lnTo>
                  <a:pt x="111844" y="63152"/>
                </a:lnTo>
                <a:close/>
                <a:moveTo>
                  <a:pt x="93520" y="64383"/>
                </a:moveTo>
                <a:lnTo>
                  <a:pt x="93520" y="66167"/>
                </a:lnTo>
                <a:lnTo>
                  <a:pt x="93672" y="66167"/>
                </a:lnTo>
                <a:lnTo>
                  <a:pt x="93672" y="64383"/>
                </a:lnTo>
                <a:close/>
                <a:moveTo>
                  <a:pt x="130355" y="65347"/>
                </a:moveTo>
                <a:cubicBezTo>
                  <a:pt x="130319" y="65944"/>
                  <a:pt x="130248" y="66542"/>
                  <a:pt x="130096" y="67095"/>
                </a:cubicBezTo>
                <a:lnTo>
                  <a:pt x="130248" y="67131"/>
                </a:lnTo>
                <a:cubicBezTo>
                  <a:pt x="130400" y="66578"/>
                  <a:pt x="130471" y="65980"/>
                  <a:pt x="130507" y="65347"/>
                </a:cubicBezTo>
                <a:close/>
                <a:moveTo>
                  <a:pt x="111888" y="66720"/>
                </a:moveTo>
                <a:cubicBezTo>
                  <a:pt x="111995" y="67318"/>
                  <a:pt x="112183" y="67916"/>
                  <a:pt x="112406" y="68469"/>
                </a:cubicBezTo>
                <a:lnTo>
                  <a:pt x="112557" y="68397"/>
                </a:lnTo>
                <a:cubicBezTo>
                  <a:pt x="112334" y="67835"/>
                  <a:pt x="112147" y="67282"/>
                  <a:pt x="112031" y="66720"/>
                </a:cubicBezTo>
                <a:close/>
                <a:moveTo>
                  <a:pt x="93520" y="67951"/>
                </a:moveTo>
                <a:lnTo>
                  <a:pt x="93520" y="69736"/>
                </a:lnTo>
                <a:lnTo>
                  <a:pt x="93672" y="69736"/>
                </a:lnTo>
                <a:lnTo>
                  <a:pt x="93672" y="67951"/>
                </a:lnTo>
                <a:close/>
                <a:moveTo>
                  <a:pt x="129507" y="68772"/>
                </a:moveTo>
                <a:cubicBezTo>
                  <a:pt x="129240" y="69290"/>
                  <a:pt x="128945" y="69807"/>
                  <a:pt x="128615" y="70289"/>
                </a:cubicBezTo>
                <a:lnTo>
                  <a:pt x="128722" y="70369"/>
                </a:lnTo>
                <a:cubicBezTo>
                  <a:pt x="129061" y="69887"/>
                  <a:pt x="129391" y="69361"/>
                  <a:pt x="129650" y="68844"/>
                </a:cubicBezTo>
                <a:lnTo>
                  <a:pt x="129507" y="68772"/>
                </a:lnTo>
                <a:close/>
                <a:moveTo>
                  <a:pt x="113405" y="69959"/>
                </a:moveTo>
                <a:lnTo>
                  <a:pt x="113262" y="70030"/>
                </a:lnTo>
                <a:cubicBezTo>
                  <a:pt x="113592" y="70512"/>
                  <a:pt x="114003" y="71002"/>
                  <a:pt x="114413" y="71404"/>
                </a:cubicBezTo>
                <a:lnTo>
                  <a:pt x="114520" y="71297"/>
                </a:lnTo>
                <a:cubicBezTo>
                  <a:pt x="114119" y="70886"/>
                  <a:pt x="113708" y="70440"/>
                  <a:pt x="113405" y="69959"/>
                </a:cubicBezTo>
                <a:close/>
                <a:moveTo>
                  <a:pt x="127420" y="71591"/>
                </a:moveTo>
                <a:cubicBezTo>
                  <a:pt x="126974" y="72002"/>
                  <a:pt x="126492" y="72341"/>
                  <a:pt x="125975" y="72635"/>
                </a:cubicBezTo>
                <a:lnTo>
                  <a:pt x="126046" y="72787"/>
                </a:lnTo>
                <a:cubicBezTo>
                  <a:pt x="126564" y="72448"/>
                  <a:pt x="127054" y="72118"/>
                  <a:pt x="127500" y="71707"/>
                </a:cubicBezTo>
                <a:lnTo>
                  <a:pt x="127420" y="71591"/>
                </a:lnTo>
                <a:close/>
                <a:moveTo>
                  <a:pt x="93520" y="71520"/>
                </a:moveTo>
                <a:lnTo>
                  <a:pt x="93520" y="73304"/>
                </a:lnTo>
                <a:lnTo>
                  <a:pt x="93672" y="73304"/>
                </a:lnTo>
                <a:lnTo>
                  <a:pt x="93672" y="71520"/>
                </a:lnTo>
                <a:close/>
                <a:moveTo>
                  <a:pt x="115903" y="72412"/>
                </a:moveTo>
                <a:lnTo>
                  <a:pt x="115823" y="72564"/>
                </a:lnTo>
                <a:cubicBezTo>
                  <a:pt x="116304" y="72894"/>
                  <a:pt x="116831" y="73152"/>
                  <a:pt x="117384" y="73375"/>
                </a:cubicBezTo>
                <a:lnTo>
                  <a:pt x="117464" y="73268"/>
                </a:lnTo>
                <a:cubicBezTo>
                  <a:pt x="116902" y="73045"/>
                  <a:pt x="116385" y="72742"/>
                  <a:pt x="115903" y="72412"/>
                </a:cubicBezTo>
                <a:close/>
                <a:moveTo>
                  <a:pt x="124378" y="73411"/>
                </a:moveTo>
                <a:cubicBezTo>
                  <a:pt x="123852" y="73598"/>
                  <a:pt x="123263" y="73750"/>
                  <a:pt x="122665" y="73821"/>
                </a:cubicBezTo>
                <a:lnTo>
                  <a:pt x="122701" y="73973"/>
                </a:lnTo>
                <a:cubicBezTo>
                  <a:pt x="123298" y="73902"/>
                  <a:pt x="123887" y="73750"/>
                  <a:pt x="124449" y="73527"/>
                </a:cubicBezTo>
                <a:lnTo>
                  <a:pt x="124378" y="73411"/>
                </a:lnTo>
                <a:close/>
                <a:moveTo>
                  <a:pt x="119132" y="73750"/>
                </a:moveTo>
                <a:lnTo>
                  <a:pt x="119132" y="73902"/>
                </a:lnTo>
                <a:cubicBezTo>
                  <a:pt x="119694" y="74009"/>
                  <a:pt x="120283" y="74080"/>
                  <a:pt x="120881" y="74080"/>
                </a:cubicBezTo>
                <a:lnTo>
                  <a:pt x="120916" y="74080"/>
                </a:lnTo>
                <a:lnTo>
                  <a:pt x="120916" y="73937"/>
                </a:lnTo>
                <a:lnTo>
                  <a:pt x="120881" y="73937"/>
                </a:lnTo>
                <a:cubicBezTo>
                  <a:pt x="120283" y="73937"/>
                  <a:pt x="119730" y="73857"/>
                  <a:pt x="119132" y="73750"/>
                </a:cubicBezTo>
                <a:close/>
                <a:moveTo>
                  <a:pt x="93520" y="75088"/>
                </a:moveTo>
                <a:lnTo>
                  <a:pt x="93520" y="76872"/>
                </a:lnTo>
                <a:lnTo>
                  <a:pt x="93672" y="76872"/>
                </a:lnTo>
                <a:lnTo>
                  <a:pt x="93672" y="75088"/>
                </a:lnTo>
                <a:close/>
                <a:moveTo>
                  <a:pt x="93520" y="78657"/>
                </a:moveTo>
                <a:lnTo>
                  <a:pt x="93520" y="80441"/>
                </a:lnTo>
                <a:lnTo>
                  <a:pt x="93672" y="80441"/>
                </a:lnTo>
                <a:lnTo>
                  <a:pt x="93672" y="78657"/>
                </a:lnTo>
                <a:close/>
                <a:moveTo>
                  <a:pt x="93520" y="82225"/>
                </a:moveTo>
                <a:lnTo>
                  <a:pt x="93520" y="84009"/>
                </a:lnTo>
                <a:lnTo>
                  <a:pt x="93672" y="84009"/>
                </a:lnTo>
                <a:lnTo>
                  <a:pt x="93672" y="82225"/>
                </a:lnTo>
                <a:close/>
                <a:moveTo>
                  <a:pt x="93520" y="85829"/>
                </a:moveTo>
                <a:lnTo>
                  <a:pt x="93520" y="86944"/>
                </a:lnTo>
                <a:cubicBezTo>
                  <a:pt x="93520" y="87132"/>
                  <a:pt x="93484" y="87355"/>
                  <a:pt x="93484" y="87578"/>
                </a:cubicBezTo>
                <a:lnTo>
                  <a:pt x="93636" y="87613"/>
                </a:lnTo>
                <a:cubicBezTo>
                  <a:pt x="93636" y="87390"/>
                  <a:pt x="93672" y="87167"/>
                  <a:pt x="93672" y="86944"/>
                </a:cubicBezTo>
                <a:lnTo>
                  <a:pt x="93672" y="85829"/>
                </a:lnTo>
                <a:close/>
                <a:moveTo>
                  <a:pt x="93038" y="89291"/>
                </a:moveTo>
                <a:cubicBezTo>
                  <a:pt x="92815" y="89844"/>
                  <a:pt x="92485" y="90325"/>
                  <a:pt x="92110" y="90771"/>
                </a:cubicBezTo>
                <a:lnTo>
                  <a:pt x="92217" y="90887"/>
                </a:lnTo>
                <a:cubicBezTo>
                  <a:pt x="92628" y="90406"/>
                  <a:pt x="92931" y="89879"/>
                  <a:pt x="93190" y="89362"/>
                </a:cubicBezTo>
                <a:lnTo>
                  <a:pt x="93038" y="89291"/>
                </a:lnTo>
                <a:close/>
                <a:moveTo>
                  <a:pt x="90808" y="91967"/>
                </a:moveTo>
                <a:cubicBezTo>
                  <a:pt x="90326" y="92261"/>
                  <a:pt x="89764" y="92520"/>
                  <a:pt x="89211" y="92707"/>
                </a:cubicBezTo>
                <a:lnTo>
                  <a:pt x="89247" y="92814"/>
                </a:lnTo>
                <a:cubicBezTo>
                  <a:pt x="89844" y="92672"/>
                  <a:pt x="90398" y="92413"/>
                  <a:pt x="90879" y="92074"/>
                </a:cubicBezTo>
                <a:lnTo>
                  <a:pt x="90808" y="91967"/>
                </a:lnTo>
                <a:close/>
                <a:moveTo>
                  <a:pt x="1" y="92930"/>
                </a:moveTo>
                <a:lnTo>
                  <a:pt x="1" y="93082"/>
                </a:lnTo>
                <a:lnTo>
                  <a:pt x="1785" y="93082"/>
                </a:lnTo>
                <a:lnTo>
                  <a:pt x="1785" y="92930"/>
                </a:lnTo>
                <a:close/>
                <a:moveTo>
                  <a:pt x="3569" y="92930"/>
                </a:moveTo>
                <a:lnTo>
                  <a:pt x="3569" y="93082"/>
                </a:lnTo>
                <a:lnTo>
                  <a:pt x="5353" y="93082"/>
                </a:lnTo>
                <a:lnTo>
                  <a:pt x="5353" y="92930"/>
                </a:lnTo>
                <a:close/>
                <a:moveTo>
                  <a:pt x="7137" y="92930"/>
                </a:moveTo>
                <a:lnTo>
                  <a:pt x="7137" y="93082"/>
                </a:lnTo>
                <a:lnTo>
                  <a:pt x="8922" y="93082"/>
                </a:lnTo>
                <a:lnTo>
                  <a:pt x="8922" y="92930"/>
                </a:lnTo>
                <a:close/>
                <a:moveTo>
                  <a:pt x="10706" y="92930"/>
                </a:moveTo>
                <a:lnTo>
                  <a:pt x="10706" y="93082"/>
                </a:lnTo>
                <a:lnTo>
                  <a:pt x="12490" y="93082"/>
                </a:lnTo>
                <a:lnTo>
                  <a:pt x="12490" y="92930"/>
                </a:lnTo>
                <a:close/>
                <a:moveTo>
                  <a:pt x="14274" y="92930"/>
                </a:moveTo>
                <a:lnTo>
                  <a:pt x="14274" y="93082"/>
                </a:lnTo>
                <a:lnTo>
                  <a:pt x="16094" y="93082"/>
                </a:lnTo>
                <a:lnTo>
                  <a:pt x="16094" y="92930"/>
                </a:lnTo>
                <a:close/>
                <a:moveTo>
                  <a:pt x="17878" y="92930"/>
                </a:moveTo>
                <a:lnTo>
                  <a:pt x="17878" y="93082"/>
                </a:lnTo>
                <a:lnTo>
                  <a:pt x="19663" y="93082"/>
                </a:lnTo>
                <a:lnTo>
                  <a:pt x="19663" y="92930"/>
                </a:lnTo>
                <a:close/>
                <a:moveTo>
                  <a:pt x="21447" y="92930"/>
                </a:moveTo>
                <a:lnTo>
                  <a:pt x="21447" y="93082"/>
                </a:lnTo>
                <a:lnTo>
                  <a:pt x="23231" y="93082"/>
                </a:lnTo>
                <a:lnTo>
                  <a:pt x="23231" y="92930"/>
                </a:lnTo>
                <a:close/>
                <a:moveTo>
                  <a:pt x="25015" y="92930"/>
                </a:moveTo>
                <a:lnTo>
                  <a:pt x="25015" y="93082"/>
                </a:lnTo>
                <a:lnTo>
                  <a:pt x="26799" y="93082"/>
                </a:lnTo>
                <a:lnTo>
                  <a:pt x="26799" y="92930"/>
                </a:lnTo>
                <a:close/>
                <a:moveTo>
                  <a:pt x="28584" y="92930"/>
                </a:moveTo>
                <a:lnTo>
                  <a:pt x="28584" y="93082"/>
                </a:lnTo>
                <a:lnTo>
                  <a:pt x="30368" y="93082"/>
                </a:lnTo>
                <a:lnTo>
                  <a:pt x="30368" y="92930"/>
                </a:lnTo>
                <a:close/>
                <a:moveTo>
                  <a:pt x="32152" y="92930"/>
                </a:moveTo>
                <a:lnTo>
                  <a:pt x="32152" y="93082"/>
                </a:lnTo>
                <a:lnTo>
                  <a:pt x="33936" y="93082"/>
                </a:lnTo>
                <a:lnTo>
                  <a:pt x="33936" y="92930"/>
                </a:lnTo>
                <a:close/>
                <a:moveTo>
                  <a:pt x="35720" y="92930"/>
                </a:moveTo>
                <a:lnTo>
                  <a:pt x="35720" y="93082"/>
                </a:lnTo>
                <a:lnTo>
                  <a:pt x="37505" y="93082"/>
                </a:lnTo>
                <a:lnTo>
                  <a:pt x="37505" y="92930"/>
                </a:lnTo>
                <a:close/>
                <a:moveTo>
                  <a:pt x="39289" y="92930"/>
                </a:moveTo>
                <a:lnTo>
                  <a:pt x="39289" y="93082"/>
                </a:lnTo>
                <a:lnTo>
                  <a:pt x="41073" y="93082"/>
                </a:lnTo>
                <a:lnTo>
                  <a:pt x="41073" y="92930"/>
                </a:lnTo>
                <a:close/>
                <a:moveTo>
                  <a:pt x="42857" y="92930"/>
                </a:moveTo>
                <a:lnTo>
                  <a:pt x="42857" y="93082"/>
                </a:lnTo>
                <a:lnTo>
                  <a:pt x="44642" y="93082"/>
                </a:lnTo>
                <a:lnTo>
                  <a:pt x="44642" y="92930"/>
                </a:lnTo>
                <a:close/>
                <a:moveTo>
                  <a:pt x="46426" y="92930"/>
                </a:moveTo>
                <a:lnTo>
                  <a:pt x="46426" y="93082"/>
                </a:lnTo>
                <a:lnTo>
                  <a:pt x="48210" y="93082"/>
                </a:lnTo>
                <a:lnTo>
                  <a:pt x="48210" y="92930"/>
                </a:lnTo>
                <a:close/>
                <a:moveTo>
                  <a:pt x="49994" y="92930"/>
                </a:moveTo>
                <a:lnTo>
                  <a:pt x="49994" y="93082"/>
                </a:lnTo>
                <a:lnTo>
                  <a:pt x="51778" y="93082"/>
                </a:lnTo>
                <a:lnTo>
                  <a:pt x="51778" y="92930"/>
                </a:lnTo>
                <a:close/>
                <a:moveTo>
                  <a:pt x="53563" y="92930"/>
                </a:moveTo>
                <a:lnTo>
                  <a:pt x="53563" y="93082"/>
                </a:lnTo>
                <a:lnTo>
                  <a:pt x="55347" y="93082"/>
                </a:lnTo>
                <a:lnTo>
                  <a:pt x="55347" y="92930"/>
                </a:lnTo>
                <a:close/>
                <a:moveTo>
                  <a:pt x="57131" y="92930"/>
                </a:moveTo>
                <a:lnTo>
                  <a:pt x="57131" y="93082"/>
                </a:lnTo>
                <a:lnTo>
                  <a:pt x="58915" y="93082"/>
                </a:lnTo>
                <a:lnTo>
                  <a:pt x="58915" y="92930"/>
                </a:lnTo>
                <a:close/>
                <a:moveTo>
                  <a:pt x="60699" y="92930"/>
                </a:moveTo>
                <a:lnTo>
                  <a:pt x="60699" y="93082"/>
                </a:lnTo>
                <a:lnTo>
                  <a:pt x="62484" y="93082"/>
                </a:lnTo>
                <a:lnTo>
                  <a:pt x="62484" y="92930"/>
                </a:lnTo>
                <a:close/>
                <a:moveTo>
                  <a:pt x="64268" y="92930"/>
                </a:moveTo>
                <a:lnTo>
                  <a:pt x="64268" y="93082"/>
                </a:lnTo>
                <a:lnTo>
                  <a:pt x="66052" y="93082"/>
                </a:lnTo>
                <a:lnTo>
                  <a:pt x="66052" y="92930"/>
                </a:lnTo>
                <a:close/>
                <a:moveTo>
                  <a:pt x="67836" y="92930"/>
                </a:moveTo>
                <a:lnTo>
                  <a:pt x="67836" y="93082"/>
                </a:lnTo>
                <a:lnTo>
                  <a:pt x="69620" y="93082"/>
                </a:lnTo>
                <a:lnTo>
                  <a:pt x="69620" y="92930"/>
                </a:lnTo>
                <a:close/>
                <a:moveTo>
                  <a:pt x="71405" y="92930"/>
                </a:moveTo>
                <a:lnTo>
                  <a:pt x="71405" y="93082"/>
                </a:lnTo>
                <a:lnTo>
                  <a:pt x="73189" y="93082"/>
                </a:lnTo>
                <a:lnTo>
                  <a:pt x="73189" y="92930"/>
                </a:lnTo>
                <a:close/>
                <a:moveTo>
                  <a:pt x="74973" y="92930"/>
                </a:moveTo>
                <a:lnTo>
                  <a:pt x="74973" y="93082"/>
                </a:lnTo>
                <a:lnTo>
                  <a:pt x="76757" y="93082"/>
                </a:lnTo>
                <a:lnTo>
                  <a:pt x="76757" y="92930"/>
                </a:lnTo>
                <a:close/>
                <a:moveTo>
                  <a:pt x="78542" y="92930"/>
                </a:moveTo>
                <a:lnTo>
                  <a:pt x="78542" y="93082"/>
                </a:lnTo>
                <a:lnTo>
                  <a:pt x="80326" y="93082"/>
                </a:lnTo>
                <a:lnTo>
                  <a:pt x="80326" y="92930"/>
                </a:lnTo>
                <a:close/>
                <a:moveTo>
                  <a:pt x="82110" y="92930"/>
                </a:moveTo>
                <a:lnTo>
                  <a:pt x="82110" y="93082"/>
                </a:lnTo>
                <a:lnTo>
                  <a:pt x="83894" y="93082"/>
                </a:lnTo>
                <a:lnTo>
                  <a:pt x="83894" y="92930"/>
                </a:lnTo>
                <a:close/>
                <a:moveTo>
                  <a:pt x="85678" y="92930"/>
                </a:moveTo>
                <a:lnTo>
                  <a:pt x="85678" y="93082"/>
                </a:lnTo>
                <a:lnTo>
                  <a:pt x="87463" y="93082"/>
                </a:lnTo>
                <a:lnTo>
                  <a:pt x="87463" y="9293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3"/>
          <p:cNvSpPr/>
          <p:nvPr/>
        </p:nvSpPr>
        <p:spPr>
          <a:xfrm>
            <a:off x="2981374" y="2254040"/>
            <a:ext cx="796496" cy="81177"/>
          </a:xfrm>
          <a:custGeom>
            <a:avLst/>
            <a:gdLst/>
            <a:ahLst/>
            <a:cxnLst/>
            <a:rect l="l" t="t" r="r" b="b"/>
            <a:pathLst>
              <a:path w="24873" h="2535" fill="none" extrusionOk="0">
                <a:moveTo>
                  <a:pt x="0" y="1"/>
                </a:moveTo>
                <a:lnTo>
                  <a:pt x="10188" y="1"/>
                </a:lnTo>
                <a:lnTo>
                  <a:pt x="12454" y="2534"/>
                </a:lnTo>
                <a:lnTo>
                  <a:pt x="14720" y="1"/>
                </a:lnTo>
                <a:lnTo>
                  <a:pt x="24872" y="1"/>
                </a:ln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3"/>
          <p:cNvSpPr txBox="1">
            <a:spLocks noGrp="1"/>
          </p:cNvSpPr>
          <p:nvPr>
            <p:ph type="ctrTitle" idx="4294967295"/>
          </p:nvPr>
        </p:nvSpPr>
        <p:spPr>
          <a:xfrm>
            <a:off x="4453965" y="3711675"/>
            <a:ext cx="1496287" cy="886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/>
              <a:t>Esecuzione dell’algoritmo di </a:t>
            </a:r>
            <a:r>
              <a:rPr lang="it-IT" sz="1200" i="1" dirty="0" err="1"/>
              <a:t>nearest</a:t>
            </a:r>
            <a:r>
              <a:rPr lang="it-IT" sz="1200" i="1" dirty="0"/>
              <a:t> </a:t>
            </a:r>
            <a:r>
              <a:rPr lang="it-IT" sz="1200" i="1" dirty="0" err="1"/>
              <a:t>neighbour</a:t>
            </a:r>
            <a:endParaRPr sz="1200" i="1" dirty="0"/>
          </a:p>
        </p:txBody>
      </p:sp>
      <p:sp>
        <p:nvSpPr>
          <p:cNvPr id="307" name="Google Shape;307;p23"/>
          <p:cNvSpPr txBox="1">
            <a:spLocks noGrp="1"/>
          </p:cNvSpPr>
          <p:nvPr>
            <p:ph type="ctrTitle" idx="4294967295"/>
          </p:nvPr>
        </p:nvSpPr>
        <p:spPr>
          <a:xfrm>
            <a:off x="3332130" y="3971796"/>
            <a:ext cx="1327500" cy="9079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dirty="0"/>
              <a:t>Elaborazione del dataset tramite QGIS</a:t>
            </a:r>
            <a:endParaRPr sz="1200" dirty="0"/>
          </a:p>
        </p:txBody>
      </p:sp>
      <p:grpSp>
        <p:nvGrpSpPr>
          <p:cNvPr id="4" name="Elemento grafico 2">
            <a:extLst>
              <a:ext uri="{FF2B5EF4-FFF2-40B4-BE49-F238E27FC236}">
                <a16:creationId xmlns:a16="http://schemas.microsoft.com/office/drawing/2014/main" id="{546B276B-040D-4643-AD02-37D3519D23B2}"/>
              </a:ext>
            </a:extLst>
          </p:cNvPr>
          <p:cNvGrpSpPr/>
          <p:nvPr/>
        </p:nvGrpSpPr>
        <p:grpSpPr>
          <a:xfrm flipH="1">
            <a:off x="3180844" y="1119593"/>
            <a:ext cx="397555" cy="404293"/>
            <a:chOff x="855288" y="1321941"/>
            <a:chExt cx="736354" cy="748834"/>
          </a:xfrm>
          <a:solidFill>
            <a:schemeClr val="accent2"/>
          </a:solidFill>
        </p:grpSpPr>
        <p:sp>
          <p:nvSpPr>
            <p:cNvPr id="5" name="Figura a mano libera: forma 4">
              <a:extLst>
                <a:ext uri="{FF2B5EF4-FFF2-40B4-BE49-F238E27FC236}">
                  <a16:creationId xmlns:a16="http://schemas.microsoft.com/office/drawing/2014/main" id="{F81A6677-008F-42CB-96F2-0399AAB094C7}"/>
                </a:ext>
              </a:extLst>
            </p:cNvPr>
            <p:cNvSpPr/>
            <p:nvPr/>
          </p:nvSpPr>
          <p:spPr>
            <a:xfrm>
              <a:off x="855288" y="1321941"/>
              <a:ext cx="624031" cy="522214"/>
            </a:xfrm>
            <a:custGeom>
              <a:avLst/>
              <a:gdLst>
                <a:gd name="connsiteX0" fmla="*/ 561629 w 624031"/>
                <a:gd name="connsiteY0" fmla="*/ 0 h 522214"/>
                <a:gd name="connsiteX1" fmla="*/ 62403 w 624031"/>
                <a:gd name="connsiteY1" fmla="*/ 0 h 522214"/>
                <a:gd name="connsiteX2" fmla="*/ 0 w 624031"/>
                <a:gd name="connsiteY2" fmla="*/ 62403 h 522214"/>
                <a:gd name="connsiteX3" fmla="*/ 0 w 624031"/>
                <a:gd name="connsiteY3" fmla="*/ 461783 h 522214"/>
                <a:gd name="connsiteX4" fmla="*/ 46815 w 624031"/>
                <a:gd name="connsiteY4" fmla="*/ 522215 h 522214"/>
                <a:gd name="connsiteX5" fmla="*/ 53055 w 624031"/>
                <a:gd name="connsiteY5" fmla="*/ 498052 h 522214"/>
                <a:gd name="connsiteX6" fmla="*/ 24961 w 624031"/>
                <a:gd name="connsiteY6" fmla="*/ 461783 h 522214"/>
                <a:gd name="connsiteX7" fmla="*/ 24961 w 624031"/>
                <a:gd name="connsiteY7" fmla="*/ 62403 h 522214"/>
                <a:gd name="connsiteX8" fmla="*/ 62403 w 624031"/>
                <a:gd name="connsiteY8" fmla="*/ 24961 h 522214"/>
                <a:gd name="connsiteX9" fmla="*/ 561629 w 624031"/>
                <a:gd name="connsiteY9" fmla="*/ 24961 h 522214"/>
                <a:gd name="connsiteX10" fmla="*/ 599070 w 624031"/>
                <a:gd name="connsiteY10" fmla="*/ 62403 h 522214"/>
                <a:gd name="connsiteX11" fmla="*/ 599070 w 624031"/>
                <a:gd name="connsiteY11" fmla="*/ 74884 h 522214"/>
                <a:gd name="connsiteX12" fmla="*/ 624032 w 624031"/>
                <a:gd name="connsiteY12" fmla="*/ 74884 h 522214"/>
                <a:gd name="connsiteX13" fmla="*/ 624032 w 624031"/>
                <a:gd name="connsiteY13" fmla="*/ 62403 h 522214"/>
                <a:gd name="connsiteX14" fmla="*/ 561629 w 624031"/>
                <a:gd name="connsiteY14" fmla="*/ 0 h 52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4031" h="522214">
                  <a:moveTo>
                    <a:pt x="561629" y="0"/>
                  </a:moveTo>
                  <a:lnTo>
                    <a:pt x="62403" y="0"/>
                  </a:lnTo>
                  <a:cubicBezTo>
                    <a:pt x="27957" y="41"/>
                    <a:pt x="41" y="27957"/>
                    <a:pt x="0" y="62403"/>
                  </a:cubicBezTo>
                  <a:lnTo>
                    <a:pt x="0" y="461783"/>
                  </a:lnTo>
                  <a:cubicBezTo>
                    <a:pt x="-3" y="490247"/>
                    <a:pt x="19254" y="515104"/>
                    <a:pt x="46815" y="522215"/>
                  </a:cubicBezTo>
                  <a:lnTo>
                    <a:pt x="53055" y="498052"/>
                  </a:lnTo>
                  <a:cubicBezTo>
                    <a:pt x="36514" y="493787"/>
                    <a:pt x="24955" y="478866"/>
                    <a:pt x="24961" y="461783"/>
                  </a:cubicBezTo>
                  <a:lnTo>
                    <a:pt x="24961" y="62403"/>
                  </a:lnTo>
                  <a:cubicBezTo>
                    <a:pt x="24961" y="41724"/>
                    <a:pt x="41724" y="24961"/>
                    <a:pt x="62403" y="24961"/>
                  </a:cubicBezTo>
                  <a:lnTo>
                    <a:pt x="561629" y="24961"/>
                  </a:lnTo>
                  <a:cubicBezTo>
                    <a:pt x="582307" y="24961"/>
                    <a:pt x="599070" y="41724"/>
                    <a:pt x="599070" y="62403"/>
                  </a:cubicBezTo>
                  <a:lnTo>
                    <a:pt x="599070" y="74884"/>
                  </a:lnTo>
                  <a:lnTo>
                    <a:pt x="624032" y="74884"/>
                  </a:lnTo>
                  <a:lnTo>
                    <a:pt x="624032" y="62403"/>
                  </a:lnTo>
                  <a:cubicBezTo>
                    <a:pt x="623991" y="27957"/>
                    <a:pt x="596075" y="41"/>
                    <a:pt x="561629" y="0"/>
                  </a:cubicBezTo>
                  <a:close/>
                </a:path>
              </a:pathLst>
            </a:custGeom>
            <a:grpFill/>
            <a:ln w="1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00607C"/>
                </a:solidFill>
              </a:endParaRPr>
            </a:p>
          </p:txBody>
        </p:sp>
        <p:sp>
          <p:nvSpPr>
            <p:cNvPr id="6" name="Figura a mano libera: forma 5">
              <a:extLst>
                <a:ext uri="{FF2B5EF4-FFF2-40B4-BE49-F238E27FC236}">
                  <a16:creationId xmlns:a16="http://schemas.microsoft.com/office/drawing/2014/main" id="{615320A8-F4FC-44A3-A25C-820A332640A1}"/>
                </a:ext>
              </a:extLst>
            </p:cNvPr>
            <p:cNvSpPr/>
            <p:nvPr/>
          </p:nvSpPr>
          <p:spPr>
            <a:xfrm>
              <a:off x="905210" y="1371863"/>
              <a:ext cx="24961" cy="24961"/>
            </a:xfrm>
            <a:custGeom>
              <a:avLst/>
              <a:gdLst>
                <a:gd name="connsiteX0" fmla="*/ 0 w 24961"/>
                <a:gd name="connsiteY0" fmla="*/ 0 h 24961"/>
                <a:gd name="connsiteX1" fmla="*/ 24961 w 24961"/>
                <a:gd name="connsiteY1" fmla="*/ 0 h 24961"/>
                <a:gd name="connsiteX2" fmla="*/ 24961 w 24961"/>
                <a:gd name="connsiteY2" fmla="*/ 24961 h 24961"/>
                <a:gd name="connsiteX3" fmla="*/ 0 w 24961"/>
                <a:gd name="connsiteY3" fmla="*/ 24961 h 2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61" h="24961">
                  <a:moveTo>
                    <a:pt x="0" y="0"/>
                  </a:moveTo>
                  <a:lnTo>
                    <a:pt x="24961" y="0"/>
                  </a:lnTo>
                  <a:lnTo>
                    <a:pt x="24961" y="24961"/>
                  </a:lnTo>
                  <a:lnTo>
                    <a:pt x="0" y="24961"/>
                  </a:lnTo>
                  <a:close/>
                </a:path>
              </a:pathLst>
            </a:custGeom>
            <a:grpFill/>
            <a:ln w="1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00607C"/>
                </a:solidFill>
              </a:endParaRPr>
            </a:p>
          </p:txBody>
        </p:sp>
        <p:sp>
          <p:nvSpPr>
            <p:cNvPr id="7" name="Figura a mano libera: forma 6">
              <a:extLst>
                <a:ext uri="{FF2B5EF4-FFF2-40B4-BE49-F238E27FC236}">
                  <a16:creationId xmlns:a16="http://schemas.microsoft.com/office/drawing/2014/main" id="{664B1BAE-FACB-4EEA-9FF4-4B1FBB968FE2}"/>
                </a:ext>
              </a:extLst>
            </p:cNvPr>
            <p:cNvSpPr/>
            <p:nvPr/>
          </p:nvSpPr>
          <p:spPr>
            <a:xfrm>
              <a:off x="955133" y="1371863"/>
              <a:ext cx="24961" cy="24961"/>
            </a:xfrm>
            <a:custGeom>
              <a:avLst/>
              <a:gdLst>
                <a:gd name="connsiteX0" fmla="*/ 0 w 24961"/>
                <a:gd name="connsiteY0" fmla="*/ 0 h 24961"/>
                <a:gd name="connsiteX1" fmla="*/ 24961 w 24961"/>
                <a:gd name="connsiteY1" fmla="*/ 0 h 24961"/>
                <a:gd name="connsiteX2" fmla="*/ 24961 w 24961"/>
                <a:gd name="connsiteY2" fmla="*/ 24961 h 24961"/>
                <a:gd name="connsiteX3" fmla="*/ 0 w 24961"/>
                <a:gd name="connsiteY3" fmla="*/ 24961 h 2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61" h="24961">
                  <a:moveTo>
                    <a:pt x="0" y="0"/>
                  </a:moveTo>
                  <a:lnTo>
                    <a:pt x="24961" y="0"/>
                  </a:lnTo>
                  <a:lnTo>
                    <a:pt x="24961" y="24961"/>
                  </a:lnTo>
                  <a:lnTo>
                    <a:pt x="0" y="24961"/>
                  </a:lnTo>
                  <a:close/>
                </a:path>
              </a:pathLst>
            </a:custGeom>
            <a:grpFill/>
            <a:ln w="1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00607C"/>
                </a:solidFill>
              </a:endParaRPr>
            </a:p>
          </p:txBody>
        </p:sp>
        <p:sp>
          <p:nvSpPr>
            <p:cNvPr id="8" name="Figura a mano libera: forma 7">
              <a:extLst>
                <a:ext uri="{FF2B5EF4-FFF2-40B4-BE49-F238E27FC236}">
                  <a16:creationId xmlns:a16="http://schemas.microsoft.com/office/drawing/2014/main" id="{E2D3D0E9-B692-4B96-A09A-C72F7C80A48B}"/>
                </a:ext>
              </a:extLst>
            </p:cNvPr>
            <p:cNvSpPr/>
            <p:nvPr/>
          </p:nvSpPr>
          <p:spPr>
            <a:xfrm>
              <a:off x="1005055" y="1371863"/>
              <a:ext cx="24961" cy="24961"/>
            </a:xfrm>
            <a:custGeom>
              <a:avLst/>
              <a:gdLst>
                <a:gd name="connsiteX0" fmla="*/ 0 w 24961"/>
                <a:gd name="connsiteY0" fmla="*/ 0 h 24961"/>
                <a:gd name="connsiteX1" fmla="*/ 24961 w 24961"/>
                <a:gd name="connsiteY1" fmla="*/ 0 h 24961"/>
                <a:gd name="connsiteX2" fmla="*/ 24961 w 24961"/>
                <a:gd name="connsiteY2" fmla="*/ 24961 h 24961"/>
                <a:gd name="connsiteX3" fmla="*/ 0 w 24961"/>
                <a:gd name="connsiteY3" fmla="*/ 24961 h 2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61" h="24961">
                  <a:moveTo>
                    <a:pt x="0" y="0"/>
                  </a:moveTo>
                  <a:lnTo>
                    <a:pt x="24961" y="0"/>
                  </a:lnTo>
                  <a:lnTo>
                    <a:pt x="24961" y="24961"/>
                  </a:lnTo>
                  <a:lnTo>
                    <a:pt x="0" y="24961"/>
                  </a:lnTo>
                  <a:close/>
                </a:path>
              </a:pathLst>
            </a:custGeom>
            <a:grpFill/>
            <a:ln w="1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00607C"/>
                </a:solidFill>
              </a:endParaRPr>
            </a:p>
          </p:txBody>
        </p: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8B5BCFAB-124C-4A7C-941A-A3B995AD7CE9}"/>
                </a:ext>
              </a:extLst>
            </p:cNvPr>
            <p:cNvSpPr/>
            <p:nvPr/>
          </p:nvSpPr>
          <p:spPr>
            <a:xfrm>
              <a:off x="980093" y="1521631"/>
              <a:ext cx="611549" cy="549144"/>
            </a:xfrm>
            <a:custGeom>
              <a:avLst/>
              <a:gdLst>
                <a:gd name="connsiteX0" fmla="*/ 607894 w 611548"/>
                <a:gd name="connsiteY0" fmla="*/ 490402 h 549145"/>
                <a:gd name="connsiteX1" fmla="*/ 489515 w 611548"/>
                <a:gd name="connsiteY1" fmla="*/ 372023 h 549145"/>
                <a:gd name="connsiteX2" fmla="*/ 504342 w 611548"/>
                <a:gd name="connsiteY2" fmla="*/ 336977 h 549145"/>
                <a:gd name="connsiteX3" fmla="*/ 524187 w 611548"/>
                <a:gd name="connsiteY3" fmla="*/ 336977 h 549145"/>
                <a:gd name="connsiteX4" fmla="*/ 524187 w 611548"/>
                <a:gd name="connsiteY4" fmla="*/ 312016 h 549145"/>
                <a:gd name="connsiteX5" fmla="*/ 509709 w 611548"/>
                <a:gd name="connsiteY5" fmla="*/ 312016 h 549145"/>
                <a:gd name="connsiteX6" fmla="*/ 499225 w 611548"/>
                <a:gd name="connsiteY6" fmla="*/ 222580 h 549145"/>
                <a:gd name="connsiteX7" fmla="*/ 499225 w 611548"/>
                <a:gd name="connsiteY7" fmla="*/ 99845 h 549145"/>
                <a:gd name="connsiteX8" fmla="*/ 474264 w 611548"/>
                <a:gd name="connsiteY8" fmla="*/ 99845 h 549145"/>
                <a:gd name="connsiteX9" fmla="*/ 474264 w 611548"/>
                <a:gd name="connsiteY9" fmla="*/ 179322 h 549145"/>
                <a:gd name="connsiteX10" fmla="*/ 449303 w 611548"/>
                <a:gd name="connsiteY10" fmla="*/ 153412 h 549145"/>
                <a:gd name="connsiteX11" fmla="*/ 449303 w 611548"/>
                <a:gd name="connsiteY11" fmla="*/ 49923 h 549145"/>
                <a:gd name="connsiteX12" fmla="*/ 424342 w 611548"/>
                <a:gd name="connsiteY12" fmla="*/ 49923 h 549145"/>
                <a:gd name="connsiteX13" fmla="*/ 424342 w 611548"/>
                <a:gd name="connsiteY13" fmla="*/ 135964 h 549145"/>
                <a:gd name="connsiteX14" fmla="*/ 399380 w 611548"/>
                <a:gd name="connsiteY14" fmla="*/ 124045 h 549145"/>
                <a:gd name="connsiteX15" fmla="*/ 399380 w 611548"/>
                <a:gd name="connsiteY15" fmla="*/ 0 h 549145"/>
                <a:gd name="connsiteX16" fmla="*/ 374419 w 611548"/>
                <a:gd name="connsiteY16" fmla="*/ 0 h 549145"/>
                <a:gd name="connsiteX17" fmla="*/ 374419 w 611548"/>
                <a:gd name="connsiteY17" fmla="*/ 116469 h 549145"/>
                <a:gd name="connsiteX18" fmla="*/ 349458 w 611548"/>
                <a:gd name="connsiteY18" fmla="*/ 112962 h 549145"/>
                <a:gd name="connsiteX19" fmla="*/ 349458 w 611548"/>
                <a:gd name="connsiteY19" fmla="*/ 24961 h 549145"/>
                <a:gd name="connsiteX20" fmla="*/ 324496 w 611548"/>
                <a:gd name="connsiteY20" fmla="*/ 24961 h 549145"/>
                <a:gd name="connsiteX21" fmla="*/ 324496 w 611548"/>
                <a:gd name="connsiteY21" fmla="*/ 112962 h 549145"/>
                <a:gd name="connsiteX22" fmla="*/ 299535 w 611548"/>
                <a:gd name="connsiteY22" fmla="*/ 116469 h 549145"/>
                <a:gd name="connsiteX23" fmla="*/ 299535 w 611548"/>
                <a:gd name="connsiteY23" fmla="*/ 74884 h 549145"/>
                <a:gd name="connsiteX24" fmla="*/ 274574 w 611548"/>
                <a:gd name="connsiteY24" fmla="*/ 74884 h 549145"/>
                <a:gd name="connsiteX25" fmla="*/ 274574 w 611548"/>
                <a:gd name="connsiteY25" fmla="*/ 124045 h 549145"/>
                <a:gd name="connsiteX26" fmla="*/ 249613 w 611548"/>
                <a:gd name="connsiteY26" fmla="*/ 135964 h 549145"/>
                <a:gd name="connsiteX27" fmla="*/ 249613 w 611548"/>
                <a:gd name="connsiteY27" fmla="*/ 62403 h 549145"/>
                <a:gd name="connsiteX28" fmla="*/ 224651 w 611548"/>
                <a:gd name="connsiteY28" fmla="*/ 62403 h 549145"/>
                <a:gd name="connsiteX29" fmla="*/ 224651 w 611548"/>
                <a:gd name="connsiteY29" fmla="*/ 153412 h 549145"/>
                <a:gd name="connsiteX30" fmla="*/ 199690 w 611548"/>
                <a:gd name="connsiteY30" fmla="*/ 179322 h 549145"/>
                <a:gd name="connsiteX31" fmla="*/ 199690 w 611548"/>
                <a:gd name="connsiteY31" fmla="*/ 87364 h 549145"/>
                <a:gd name="connsiteX32" fmla="*/ 174729 w 611548"/>
                <a:gd name="connsiteY32" fmla="*/ 87364 h 549145"/>
                <a:gd name="connsiteX33" fmla="*/ 174729 w 611548"/>
                <a:gd name="connsiteY33" fmla="*/ 222580 h 549145"/>
                <a:gd name="connsiteX34" fmla="*/ 164245 w 611548"/>
                <a:gd name="connsiteY34" fmla="*/ 312016 h 549145"/>
                <a:gd name="connsiteX35" fmla="*/ 0 w 611548"/>
                <a:gd name="connsiteY35" fmla="*/ 312016 h 549145"/>
                <a:gd name="connsiteX36" fmla="*/ 0 w 611548"/>
                <a:gd name="connsiteY36" fmla="*/ 336977 h 549145"/>
                <a:gd name="connsiteX37" fmla="*/ 169612 w 611548"/>
                <a:gd name="connsiteY37" fmla="*/ 336977 h 549145"/>
                <a:gd name="connsiteX38" fmla="*/ 386349 w 611548"/>
                <a:gd name="connsiteY38" fmla="*/ 454588 h 549145"/>
                <a:gd name="connsiteX39" fmla="*/ 437247 w 611548"/>
                <a:gd name="connsiteY39" fmla="*/ 429933 h 549145"/>
                <a:gd name="connsiteX40" fmla="*/ 552805 w 611548"/>
                <a:gd name="connsiteY40" fmla="*/ 545491 h 549145"/>
                <a:gd name="connsiteX41" fmla="*/ 570452 w 611548"/>
                <a:gd name="connsiteY41" fmla="*/ 545491 h 549145"/>
                <a:gd name="connsiteX42" fmla="*/ 607894 w 611548"/>
                <a:gd name="connsiteY42" fmla="*/ 508049 h 549145"/>
                <a:gd name="connsiteX43" fmla="*/ 607894 w 611548"/>
                <a:gd name="connsiteY43" fmla="*/ 490402 h 549145"/>
                <a:gd name="connsiteX44" fmla="*/ 336977 w 611548"/>
                <a:gd name="connsiteY44" fmla="*/ 436822 h 549145"/>
                <a:gd name="connsiteX45" fmla="*/ 187210 w 611548"/>
                <a:gd name="connsiteY45" fmla="*/ 287055 h 549145"/>
                <a:gd name="connsiteX46" fmla="*/ 336977 w 611548"/>
                <a:gd name="connsiteY46" fmla="*/ 137287 h 549145"/>
                <a:gd name="connsiteX47" fmla="*/ 486745 w 611548"/>
                <a:gd name="connsiteY47" fmla="*/ 287055 h 549145"/>
                <a:gd name="connsiteX48" fmla="*/ 336977 w 611548"/>
                <a:gd name="connsiteY48" fmla="*/ 436822 h 549145"/>
                <a:gd name="connsiteX49" fmla="*/ 561629 w 611548"/>
                <a:gd name="connsiteY49" fmla="*/ 519020 h 549145"/>
                <a:gd name="connsiteX50" fmla="*/ 456641 w 611548"/>
                <a:gd name="connsiteY50" fmla="*/ 414033 h 549145"/>
                <a:gd name="connsiteX51" fmla="*/ 475425 w 611548"/>
                <a:gd name="connsiteY51" fmla="*/ 393227 h 549145"/>
                <a:gd name="connsiteX52" fmla="*/ 581423 w 611548"/>
                <a:gd name="connsiteY52" fmla="*/ 499225 h 549145"/>
                <a:gd name="connsiteX53" fmla="*/ 561629 w 611548"/>
                <a:gd name="connsiteY53" fmla="*/ 519020 h 54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11548" h="549145">
                  <a:moveTo>
                    <a:pt x="607894" y="490402"/>
                  </a:moveTo>
                  <a:lnTo>
                    <a:pt x="489515" y="372023"/>
                  </a:lnTo>
                  <a:cubicBezTo>
                    <a:pt x="495734" y="360923"/>
                    <a:pt x="500707" y="349169"/>
                    <a:pt x="504342" y="336977"/>
                  </a:cubicBezTo>
                  <a:lnTo>
                    <a:pt x="524187" y="336977"/>
                  </a:lnTo>
                  <a:lnTo>
                    <a:pt x="524187" y="312016"/>
                  </a:lnTo>
                  <a:lnTo>
                    <a:pt x="509709" y="312016"/>
                  </a:lnTo>
                  <a:cubicBezTo>
                    <a:pt x="514410" y="281805"/>
                    <a:pt x="510786" y="250884"/>
                    <a:pt x="499225" y="222580"/>
                  </a:cubicBezTo>
                  <a:lnTo>
                    <a:pt x="499225" y="99845"/>
                  </a:lnTo>
                  <a:lnTo>
                    <a:pt x="474264" y="99845"/>
                  </a:lnTo>
                  <a:lnTo>
                    <a:pt x="474264" y="179322"/>
                  </a:lnTo>
                  <a:cubicBezTo>
                    <a:pt x="466852" y="169854"/>
                    <a:pt x="458489" y="161172"/>
                    <a:pt x="449303" y="153412"/>
                  </a:cubicBezTo>
                  <a:lnTo>
                    <a:pt x="449303" y="49923"/>
                  </a:lnTo>
                  <a:lnTo>
                    <a:pt x="424342" y="49923"/>
                  </a:lnTo>
                  <a:lnTo>
                    <a:pt x="424342" y="135964"/>
                  </a:lnTo>
                  <a:cubicBezTo>
                    <a:pt x="416352" y="131334"/>
                    <a:pt x="408004" y="127348"/>
                    <a:pt x="399380" y="124045"/>
                  </a:cubicBezTo>
                  <a:lnTo>
                    <a:pt x="399380" y="0"/>
                  </a:lnTo>
                  <a:lnTo>
                    <a:pt x="374419" y="0"/>
                  </a:lnTo>
                  <a:lnTo>
                    <a:pt x="374419" y="116469"/>
                  </a:lnTo>
                  <a:cubicBezTo>
                    <a:pt x="366194" y="114694"/>
                    <a:pt x="357853" y="113522"/>
                    <a:pt x="349458" y="112962"/>
                  </a:cubicBezTo>
                  <a:lnTo>
                    <a:pt x="349458" y="24961"/>
                  </a:lnTo>
                  <a:lnTo>
                    <a:pt x="324496" y="24961"/>
                  </a:lnTo>
                  <a:lnTo>
                    <a:pt x="324496" y="112962"/>
                  </a:lnTo>
                  <a:cubicBezTo>
                    <a:pt x="316102" y="113522"/>
                    <a:pt x="307760" y="114694"/>
                    <a:pt x="299535" y="116469"/>
                  </a:cubicBezTo>
                  <a:lnTo>
                    <a:pt x="299535" y="74884"/>
                  </a:lnTo>
                  <a:lnTo>
                    <a:pt x="274574" y="74884"/>
                  </a:lnTo>
                  <a:lnTo>
                    <a:pt x="274574" y="124045"/>
                  </a:lnTo>
                  <a:cubicBezTo>
                    <a:pt x="265950" y="127348"/>
                    <a:pt x="257603" y="131334"/>
                    <a:pt x="249613" y="135964"/>
                  </a:cubicBezTo>
                  <a:lnTo>
                    <a:pt x="249613" y="62403"/>
                  </a:lnTo>
                  <a:lnTo>
                    <a:pt x="224651" y="62403"/>
                  </a:lnTo>
                  <a:lnTo>
                    <a:pt x="224651" y="153412"/>
                  </a:lnTo>
                  <a:cubicBezTo>
                    <a:pt x="215466" y="161172"/>
                    <a:pt x="207102" y="169854"/>
                    <a:pt x="199690" y="179322"/>
                  </a:cubicBezTo>
                  <a:lnTo>
                    <a:pt x="199690" y="87364"/>
                  </a:lnTo>
                  <a:lnTo>
                    <a:pt x="174729" y="87364"/>
                  </a:lnTo>
                  <a:lnTo>
                    <a:pt x="174729" y="222580"/>
                  </a:lnTo>
                  <a:cubicBezTo>
                    <a:pt x="163169" y="250884"/>
                    <a:pt x="159545" y="281805"/>
                    <a:pt x="164245" y="312016"/>
                  </a:cubicBezTo>
                  <a:lnTo>
                    <a:pt x="0" y="312016"/>
                  </a:lnTo>
                  <a:lnTo>
                    <a:pt x="0" y="336977"/>
                  </a:lnTo>
                  <a:lnTo>
                    <a:pt x="169612" y="336977"/>
                  </a:lnTo>
                  <a:cubicBezTo>
                    <a:pt x="196985" y="429306"/>
                    <a:pt x="294022" y="481961"/>
                    <a:pt x="386349" y="454588"/>
                  </a:cubicBezTo>
                  <a:cubicBezTo>
                    <a:pt x="404543" y="449194"/>
                    <a:pt x="421735" y="440866"/>
                    <a:pt x="437247" y="429933"/>
                  </a:cubicBezTo>
                  <a:lnTo>
                    <a:pt x="552805" y="545491"/>
                  </a:lnTo>
                  <a:cubicBezTo>
                    <a:pt x="557678" y="550363"/>
                    <a:pt x="565579" y="550363"/>
                    <a:pt x="570452" y="545491"/>
                  </a:cubicBezTo>
                  <a:lnTo>
                    <a:pt x="607894" y="508049"/>
                  </a:lnTo>
                  <a:cubicBezTo>
                    <a:pt x="612766" y="503175"/>
                    <a:pt x="612766" y="495275"/>
                    <a:pt x="607894" y="490402"/>
                  </a:cubicBezTo>
                  <a:close/>
                  <a:moveTo>
                    <a:pt x="336977" y="436822"/>
                  </a:moveTo>
                  <a:cubicBezTo>
                    <a:pt x="254299" y="436733"/>
                    <a:pt x="187298" y="369733"/>
                    <a:pt x="187210" y="287055"/>
                  </a:cubicBezTo>
                  <a:cubicBezTo>
                    <a:pt x="187210" y="204341"/>
                    <a:pt x="254263" y="137287"/>
                    <a:pt x="336977" y="137287"/>
                  </a:cubicBezTo>
                  <a:cubicBezTo>
                    <a:pt x="419691" y="137287"/>
                    <a:pt x="486745" y="204341"/>
                    <a:pt x="486745" y="287055"/>
                  </a:cubicBezTo>
                  <a:cubicBezTo>
                    <a:pt x="486745" y="369768"/>
                    <a:pt x="419691" y="436822"/>
                    <a:pt x="336977" y="436822"/>
                  </a:cubicBezTo>
                  <a:close/>
                  <a:moveTo>
                    <a:pt x="561629" y="519020"/>
                  </a:moveTo>
                  <a:lnTo>
                    <a:pt x="456641" y="414033"/>
                  </a:lnTo>
                  <a:cubicBezTo>
                    <a:pt x="463443" y="407605"/>
                    <a:pt x="469724" y="400649"/>
                    <a:pt x="475425" y="393227"/>
                  </a:cubicBezTo>
                  <a:lnTo>
                    <a:pt x="581423" y="499225"/>
                  </a:lnTo>
                  <a:lnTo>
                    <a:pt x="561629" y="519020"/>
                  </a:lnTo>
                  <a:close/>
                </a:path>
              </a:pathLst>
            </a:custGeom>
            <a:grpFill/>
            <a:ln w="1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00607C"/>
                </a:solidFill>
              </a:endParaRPr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085F729F-B02E-4AB4-A016-16539F056CFA}"/>
                </a:ext>
              </a:extLst>
            </p:cNvPr>
            <p:cNvSpPr/>
            <p:nvPr/>
          </p:nvSpPr>
          <p:spPr>
            <a:xfrm>
              <a:off x="1192265" y="1683879"/>
              <a:ext cx="249612" cy="249612"/>
            </a:xfrm>
            <a:custGeom>
              <a:avLst/>
              <a:gdLst>
                <a:gd name="connsiteX0" fmla="*/ 124806 w 249612"/>
                <a:gd name="connsiteY0" fmla="*/ 0 h 249612"/>
                <a:gd name="connsiteX1" fmla="*/ 0 w 249612"/>
                <a:gd name="connsiteY1" fmla="*/ 124806 h 249612"/>
                <a:gd name="connsiteX2" fmla="*/ 124806 w 249612"/>
                <a:gd name="connsiteY2" fmla="*/ 249613 h 249612"/>
                <a:gd name="connsiteX3" fmla="*/ 249613 w 249612"/>
                <a:gd name="connsiteY3" fmla="*/ 124806 h 249612"/>
                <a:gd name="connsiteX4" fmla="*/ 124806 w 249612"/>
                <a:gd name="connsiteY4" fmla="*/ 0 h 249612"/>
                <a:gd name="connsiteX5" fmla="*/ 124806 w 249612"/>
                <a:gd name="connsiteY5" fmla="*/ 224651 h 249612"/>
                <a:gd name="connsiteX6" fmla="*/ 38465 w 249612"/>
                <a:gd name="connsiteY6" fmla="*/ 174729 h 249612"/>
                <a:gd name="connsiteX7" fmla="*/ 211147 w 249612"/>
                <a:gd name="connsiteY7" fmla="*/ 174729 h 249612"/>
                <a:gd name="connsiteX8" fmla="*/ 124806 w 249612"/>
                <a:gd name="connsiteY8" fmla="*/ 224651 h 249612"/>
                <a:gd name="connsiteX9" fmla="*/ 28244 w 249612"/>
                <a:gd name="connsiteY9" fmla="*/ 149768 h 249612"/>
                <a:gd name="connsiteX10" fmla="*/ 62403 w 249612"/>
                <a:gd name="connsiteY10" fmla="*/ 46990 h 249612"/>
                <a:gd name="connsiteX11" fmla="*/ 62403 w 249612"/>
                <a:gd name="connsiteY11" fmla="*/ 124806 h 249612"/>
                <a:gd name="connsiteX12" fmla="*/ 87364 w 249612"/>
                <a:gd name="connsiteY12" fmla="*/ 124806 h 249612"/>
                <a:gd name="connsiteX13" fmla="*/ 87364 w 249612"/>
                <a:gd name="connsiteY13" fmla="*/ 32312 h 249612"/>
                <a:gd name="connsiteX14" fmla="*/ 112326 w 249612"/>
                <a:gd name="connsiteY14" fmla="*/ 25822 h 249612"/>
                <a:gd name="connsiteX15" fmla="*/ 112326 w 249612"/>
                <a:gd name="connsiteY15" fmla="*/ 124806 h 249612"/>
                <a:gd name="connsiteX16" fmla="*/ 137287 w 249612"/>
                <a:gd name="connsiteY16" fmla="*/ 124806 h 249612"/>
                <a:gd name="connsiteX17" fmla="*/ 137287 w 249612"/>
                <a:gd name="connsiteY17" fmla="*/ 25822 h 249612"/>
                <a:gd name="connsiteX18" fmla="*/ 162248 w 249612"/>
                <a:gd name="connsiteY18" fmla="*/ 32312 h 249612"/>
                <a:gd name="connsiteX19" fmla="*/ 162248 w 249612"/>
                <a:gd name="connsiteY19" fmla="*/ 124806 h 249612"/>
                <a:gd name="connsiteX20" fmla="*/ 187210 w 249612"/>
                <a:gd name="connsiteY20" fmla="*/ 124806 h 249612"/>
                <a:gd name="connsiteX21" fmla="*/ 187210 w 249612"/>
                <a:gd name="connsiteY21" fmla="*/ 46990 h 249612"/>
                <a:gd name="connsiteX22" fmla="*/ 221369 w 249612"/>
                <a:gd name="connsiteY22" fmla="*/ 149768 h 249612"/>
                <a:gd name="connsiteX23" fmla="*/ 28244 w 249612"/>
                <a:gd name="connsiteY23" fmla="*/ 149768 h 24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9612" h="249612">
                  <a:moveTo>
                    <a:pt x="124806" y="0"/>
                  </a:moveTo>
                  <a:cubicBezTo>
                    <a:pt x="55877" y="0"/>
                    <a:pt x="0" y="55877"/>
                    <a:pt x="0" y="124806"/>
                  </a:cubicBezTo>
                  <a:cubicBezTo>
                    <a:pt x="0" y="193735"/>
                    <a:pt x="55877" y="249613"/>
                    <a:pt x="124806" y="249613"/>
                  </a:cubicBezTo>
                  <a:cubicBezTo>
                    <a:pt x="193735" y="249613"/>
                    <a:pt x="249613" y="193735"/>
                    <a:pt x="249613" y="124806"/>
                  </a:cubicBezTo>
                  <a:cubicBezTo>
                    <a:pt x="249538" y="55909"/>
                    <a:pt x="193704" y="75"/>
                    <a:pt x="124806" y="0"/>
                  </a:cubicBezTo>
                  <a:close/>
                  <a:moveTo>
                    <a:pt x="124806" y="224651"/>
                  </a:moveTo>
                  <a:cubicBezTo>
                    <a:pt x="89180" y="224606"/>
                    <a:pt x="56278" y="205581"/>
                    <a:pt x="38465" y="174729"/>
                  </a:cubicBezTo>
                  <a:lnTo>
                    <a:pt x="211147" y="174729"/>
                  </a:lnTo>
                  <a:cubicBezTo>
                    <a:pt x="193334" y="205581"/>
                    <a:pt x="160432" y="224606"/>
                    <a:pt x="124806" y="224651"/>
                  </a:cubicBezTo>
                  <a:close/>
                  <a:moveTo>
                    <a:pt x="28244" y="149768"/>
                  </a:moveTo>
                  <a:cubicBezTo>
                    <a:pt x="18201" y="111764"/>
                    <a:pt x="31610" y="71420"/>
                    <a:pt x="62403" y="46990"/>
                  </a:cubicBezTo>
                  <a:lnTo>
                    <a:pt x="62403" y="124806"/>
                  </a:lnTo>
                  <a:lnTo>
                    <a:pt x="87364" y="124806"/>
                  </a:lnTo>
                  <a:lnTo>
                    <a:pt x="87364" y="32312"/>
                  </a:lnTo>
                  <a:cubicBezTo>
                    <a:pt x="95368" y="29074"/>
                    <a:pt x="103759" y="26893"/>
                    <a:pt x="112326" y="25822"/>
                  </a:cubicBezTo>
                  <a:lnTo>
                    <a:pt x="112326" y="124806"/>
                  </a:lnTo>
                  <a:lnTo>
                    <a:pt x="137287" y="124806"/>
                  </a:lnTo>
                  <a:lnTo>
                    <a:pt x="137287" y="25822"/>
                  </a:lnTo>
                  <a:cubicBezTo>
                    <a:pt x="145853" y="26893"/>
                    <a:pt x="154245" y="29074"/>
                    <a:pt x="162248" y="32312"/>
                  </a:cubicBezTo>
                  <a:lnTo>
                    <a:pt x="162248" y="124806"/>
                  </a:lnTo>
                  <a:lnTo>
                    <a:pt x="187210" y="124806"/>
                  </a:lnTo>
                  <a:lnTo>
                    <a:pt x="187210" y="46990"/>
                  </a:lnTo>
                  <a:cubicBezTo>
                    <a:pt x="218002" y="71420"/>
                    <a:pt x="231411" y="111764"/>
                    <a:pt x="221369" y="149768"/>
                  </a:cubicBezTo>
                  <a:lnTo>
                    <a:pt x="28244" y="149768"/>
                  </a:lnTo>
                  <a:close/>
                </a:path>
              </a:pathLst>
            </a:custGeom>
            <a:grpFill/>
            <a:ln w="1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00607C"/>
                </a:solidFill>
              </a:endParaRPr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20905CC3-93D2-4DA0-A509-D1DDCA88F03E}"/>
                </a:ext>
              </a:extLst>
            </p:cNvPr>
            <p:cNvSpPr/>
            <p:nvPr/>
          </p:nvSpPr>
          <p:spPr>
            <a:xfrm>
              <a:off x="930172" y="1421786"/>
              <a:ext cx="624031" cy="524186"/>
            </a:xfrm>
            <a:custGeom>
              <a:avLst/>
              <a:gdLst>
                <a:gd name="connsiteX0" fmla="*/ 561629 w 624031"/>
                <a:gd name="connsiteY0" fmla="*/ 0 h 524186"/>
                <a:gd name="connsiteX1" fmla="*/ 62403 w 624031"/>
                <a:gd name="connsiteY1" fmla="*/ 0 h 524186"/>
                <a:gd name="connsiteX2" fmla="*/ 0 w 624031"/>
                <a:gd name="connsiteY2" fmla="*/ 62403 h 524186"/>
                <a:gd name="connsiteX3" fmla="*/ 0 w 624031"/>
                <a:gd name="connsiteY3" fmla="*/ 461783 h 524186"/>
                <a:gd name="connsiteX4" fmla="*/ 62403 w 624031"/>
                <a:gd name="connsiteY4" fmla="*/ 524187 h 524186"/>
                <a:gd name="connsiteX5" fmla="*/ 224651 w 624031"/>
                <a:gd name="connsiteY5" fmla="*/ 524187 h 524186"/>
                <a:gd name="connsiteX6" fmla="*/ 224651 w 624031"/>
                <a:gd name="connsiteY6" fmla="*/ 499225 h 524186"/>
                <a:gd name="connsiteX7" fmla="*/ 62403 w 624031"/>
                <a:gd name="connsiteY7" fmla="*/ 499225 h 524186"/>
                <a:gd name="connsiteX8" fmla="*/ 24961 w 624031"/>
                <a:gd name="connsiteY8" fmla="*/ 461783 h 524186"/>
                <a:gd name="connsiteX9" fmla="*/ 24961 w 624031"/>
                <a:gd name="connsiteY9" fmla="*/ 62403 h 524186"/>
                <a:gd name="connsiteX10" fmla="*/ 62403 w 624031"/>
                <a:gd name="connsiteY10" fmla="*/ 24961 h 524186"/>
                <a:gd name="connsiteX11" fmla="*/ 561629 w 624031"/>
                <a:gd name="connsiteY11" fmla="*/ 24961 h 524186"/>
                <a:gd name="connsiteX12" fmla="*/ 599070 w 624031"/>
                <a:gd name="connsiteY12" fmla="*/ 62403 h 524186"/>
                <a:gd name="connsiteX13" fmla="*/ 599070 w 624031"/>
                <a:gd name="connsiteY13" fmla="*/ 461783 h 524186"/>
                <a:gd name="connsiteX14" fmla="*/ 589710 w 624031"/>
                <a:gd name="connsiteY14" fmla="*/ 486545 h 524186"/>
                <a:gd name="connsiteX15" fmla="*/ 608431 w 624031"/>
                <a:gd name="connsiteY15" fmla="*/ 503057 h 524186"/>
                <a:gd name="connsiteX16" fmla="*/ 624032 w 624031"/>
                <a:gd name="connsiteY16" fmla="*/ 461783 h 524186"/>
                <a:gd name="connsiteX17" fmla="*/ 624032 w 624031"/>
                <a:gd name="connsiteY17" fmla="*/ 62403 h 524186"/>
                <a:gd name="connsiteX18" fmla="*/ 561629 w 624031"/>
                <a:gd name="connsiteY18" fmla="*/ 0 h 52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4031" h="524186">
                  <a:moveTo>
                    <a:pt x="561629" y="0"/>
                  </a:moveTo>
                  <a:lnTo>
                    <a:pt x="62403" y="0"/>
                  </a:lnTo>
                  <a:cubicBezTo>
                    <a:pt x="27957" y="41"/>
                    <a:pt x="41" y="27957"/>
                    <a:pt x="0" y="62403"/>
                  </a:cubicBezTo>
                  <a:lnTo>
                    <a:pt x="0" y="461783"/>
                  </a:lnTo>
                  <a:cubicBezTo>
                    <a:pt x="41" y="496230"/>
                    <a:pt x="27957" y="524146"/>
                    <a:pt x="62403" y="524187"/>
                  </a:cubicBezTo>
                  <a:lnTo>
                    <a:pt x="224651" y="524187"/>
                  </a:lnTo>
                  <a:lnTo>
                    <a:pt x="224651" y="499225"/>
                  </a:lnTo>
                  <a:lnTo>
                    <a:pt x="62403" y="499225"/>
                  </a:lnTo>
                  <a:cubicBezTo>
                    <a:pt x="41724" y="499225"/>
                    <a:pt x="24961" y="482462"/>
                    <a:pt x="24961" y="461783"/>
                  </a:cubicBezTo>
                  <a:lnTo>
                    <a:pt x="24961" y="62403"/>
                  </a:lnTo>
                  <a:cubicBezTo>
                    <a:pt x="24961" y="41724"/>
                    <a:pt x="41724" y="24961"/>
                    <a:pt x="62403" y="24961"/>
                  </a:cubicBezTo>
                  <a:lnTo>
                    <a:pt x="561629" y="24961"/>
                  </a:lnTo>
                  <a:cubicBezTo>
                    <a:pt x="582307" y="24961"/>
                    <a:pt x="599070" y="41724"/>
                    <a:pt x="599070" y="62403"/>
                  </a:cubicBezTo>
                  <a:lnTo>
                    <a:pt x="599070" y="461783"/>
                  </a:lnTo>
                  <a:cubicBezTo>
                    <a:pt x="599069" y="470902"/>
                    <a:pt x="595741" y="479706"/>
                    <a:pt x="589710" y="486545"/>
                  </a:cubicBezTo>
                  <a:lnTo>
                    <a:pt x="608431" y="503057"/>
                  </a:lnTo>
                  <a:cubicBezTo>
                    <a:pt x="618490" y="491662"/>
                    <a:pt x="624038" y="476983"/>
                    <a:pt x="624032" y="461783"/>
                  </a:cubicBezTo>
                  <a:lnTo>
                    <a:pt x="624032" y="62403"/>
                  </a:lnTo>
                  <a:cubicBezTo>
                    <a:pt x="623991" y="27957"/>
                    <a:pt x="596075" y="41"/>
                    <a:pt x="561629" y="0"/>
                  </a:cubicBezTo>
                  <a:close/>
                </a:path>
              </a:pathLst>
            </a:custGeom>
            <a:grpFill/>
            <a:ln w="1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00607C"/>
                </a:solidFill>
              </a:endParaRPr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52352C5D-F055-41D2-909C-5B096333C781}"/>
                </a:ext>
              </a:extLst>
            </p:cNvPr>
            <p:cNvSpPr/>
            <p:nvPr/>
          </p:nvSpPr>
          <p:spPr>
            <a:xfrm>
              <a:off x="980094" y="1471708"/>
              <a:ext cx="24961" cy="24961"/>
            </a:xfrm>
            <a:custGeom>
              <a:avLst/>
              <a:gdLst>
                <a:gd name="connsiteX0" fmla="*/ 0 w 24961"/>
                <a:gd name="connsiteY0" fmla="*/ 0 h 24961"/>
                <a:gd name="connsiteX1" fmla="*/ 24961 w 24961"/>
                <a:gd name="connsiteY1" fmla="*/ 0 h 24961"/>
                <a:gd name="connsiteX2" fmla="*/ 24961 w 24961"/>
                <a:gd name="connsiteY2" fmla="*/ 24961 h 24961"/>
                <a:gd name="connsiteX3" fmla="*/ 0 w 24961"/>
                <a:gd name="connsiteY3" fmla="*/ 24961 h 2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61" h="24961">
                  <a:moveTo>
                    <a:pt x="0" y="0"/>
                  </a:moveTo>
                  <a:lnTo>
                    <a:pt x="24961" y="0"/>
                  </a:lnTo>
                  <a:lnTo>
                    <a:pt x="24961" y="24961"/>
                  </a:lnTo>
                  <a:lnTo>
                    <a:pt x="0" y="24961"/>
                  </a:lnTo>
                  <a:close/>
                </a:path>
              </a:pathLst>
            </a:custGeom>
            <a:grpFill/>
            <a:ln w="1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00607C"/>
                </a:solidFill>
              </a:endParaRPr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C2DFF9C3-FBFA-4B95-8542-9CCBD84FB897}"/>
                </a:ext>
              </a:extLst>
            </p:cNvPr>
            <p:cNvSpPr/>
            <p:nvPr/>
          </p:nvSpPr>
          <p:spPr>
            <a:xfrm>
              <a:off x="1030017" y="1471708"/>
              <a:ext cx="24961" cy="24961"/>
            </a:xfrm>
            <a:custGeom>
              <a:avLst/>
              <a:gdLst>
                <a:gd name="connsiteX0" fmla="*/ 0 w 24961"/>
                <a:gd name="connsiteY0" fmla="*/ 0 h 24961"/>
                <a:gd name="connsiteX1" fmla="*/ 24961 w 24961"/>
                <a:gd name="connsiteY1" fmla="*/ 0 h 24961"/>
                <a:gd name="connsiteX2" fmla="*/ 24961 w 24961"/>
                <a:gd name="connsiteY2" fmla="*/ 24961 h 24961"/>
                <a:gd name="connsiteX3" fmla="*/ 0 w 24961"/>
                <a:gd name="connsiteY3" fmla="*/ 24961 h 2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61" h="24961">
                  <a:moveTo>
                    <a:pt x="0" y="0"/>
                  </a:moveTo>
                  <a:lnTo>
                    <a:pt x="24961" y="0"/>
                  </a:lnTo>
                  <a:lnTo>
                    <a:pt x="24961" y="24961"/>
                  </a:lnTo>
                  <a:lnTo>
                    <a:pt x="0" y="24961"/>
                  </a:lnTo>
                  <a:close/>
                </a:path>
              </a:pathLst>
            </a:custGeom>
            <a:grpFill/>
            <a:ln w="1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00607C"/>
                </a:solidFill>
              </a:endParaRPr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02C69310-9788-4BCD-8826-C83236B21374}"/>
                </a:ext>
              </a:extLst>
            </p:cNvPr>
            <p:cNvSpPr/>
            <p:nvPr/>
          </p:nvSpPr>
          <p:spPr>
            <a:xfrm>
              <a:off x="1079939" y="1471708"/>
              <a:ext cx="24961" cy="24961"/>
            </a:xfrm>
            <a:custGeom>
              <a:avLst/>
              <a:gdLst>
                <a:gd name="connsiteX0" fmla="*/ 0 w 24961"/>
                <a:gd name="connsiteY0" fmla="*/ 0 h 24961"/>
                <a:gd name="connsiteX1" fmla="*/ 24961 w 24961"/>
                <a:gd name="connsiteY1" fmla="*/ 0 h 24961"/>
                <a:gd name="connsiteX2" fmla="*/ 24961 w 24961"/>
                <a:gd name="connsiteY2" fmla="*/ 24961 h 24961"/>
                <a:gd name="connsiteX3" fmla="*/ 0 w 24961"/>
                <a:gd name="connsiteY3" fmla="*/ 24961 h 24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61" h="24961">
                  <a:moveTo>
                    <a:pt x="0" y="0"/>
                  </a:moveTo>
                  <a:lnTo>
                    <a:pt x="24961" y="0"/>
                  </a:lnTo>
                  <a:lnTo>
                    <a:pt x="24961" y="24961"/>
                  </a:lnTo>
                  <a:lnTo>
                    <a:pt x="0" y="24961"/>
                  </a:lnTo>
                  <a:close/>
                </a:path>
              </a:pathLst>
            </a:custGeom>
            <a:grpFill/>
            <a:ln w="1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>
                <a:solidFill>
                  <a:srgbClr val="00607C"/>
                </a:solidFill>
              </a:endParaRPr>
            </a:p>
          </p:txBody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C9F31DF9-AA42-4808-BD75-3ECCE08C47AB}"/>
                </a:ext>
              </a:extLst>
            </p:cNvPr>
            <p:cNvSpPr/>
            <p:nvPr/>
          </p:nvSpPr>
          <p:spPr>
            <a:xfrm>
              <a:off x="1005055" y="1733801"/>
              <a:ext cx="24961" cy="74883"/>
            </a:xfrm>
            <a:custGeom>
              <a:avLst/>
              <a:gdLst>
                <a:gd name="connsiteX0" fmla="*/ 0 w 24961"/>
                <a:gd name="connsiteY0" fmla="*/ 0 h 74883"/>
                <a:gd name="connsiteX1" fmla="*/ 24961 w 24961"/>
                <a:gd name="connsiteY1" fmla="*/ 0 h 74883"/>
                <a:gd name="connsiteX2" fmla="*/ 24961 w 24961"/>
                <a:gd name="connsiteY2" fmla="*/ 74884 h 74883"/>
                <a:gd name="connsiteX3" fmla="*/ 0 w 24961"/>
                <a:gd name="connsiteY3" fmla="*/ 74884 h 74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61" h="74883">
                  <a:moveTo>
                    <a:pt x="0" y="0"/>
                  </a:moveTo>
                  <a:lnTo>
                    <a:pt x="24961" y="0"/>
                  </a:lnTo>
                  <a:lnTo>
                    <a:pt x="24961" y="74884"/>
                  </a:lnTo>
                  <a:lnTo>
                    <a:pt x="0" y="74884"/>
                  </a:lnTo>
                  <a:close/>
                </a:path>
              </a:pathLst>
            </a:custGeom>
            <a:grpFill/>
            <a:ln w="1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00607C"/>
                </a:solidFill>
              </a:endParaRPr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728E2503-BCAB-4234-BD9F-55AE11398F84}"/>
                </a:ext>
              </a:extLst>
            </p:cNvPr>
            <p:cNvSpPr/>
            <p:nvPr/>
          </p:nvSpPr>
          <p:spPr>
            <a:xfrm>
              <a:off x="1054978" y="1658918"/>
              <a:ext cx="24961" cy="149767"/>
            </a:xfrm>
            <a:custGeom>
              <a:avLst/>
              <a:gdLst>
                <a:gd name="connsiteX0" fmla="*/ 0 w 24961"/>
                <a:gd name="connsiteY0" fmla="*/ 0 h 149767"/>
                <a:gd name="connsiteX1" fmla="*/ 24961 w 24961"/>
                <a:gd name="connsiteY1" fmla="*/ 0 h 149767"/>
                <a:gd name="connsiteX2" fmla="*/ 24961 w 24961"/>
                <a:gd name="connsiteY2" fmla="*/ 149768 h 149767"/>
                <a:gd name="connsiteX3" fmla="*/ 0 w 24961"/>
                <a:gd name="connsiteY3" fmla="*/ 149768 h 14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61" h="149767">
                  <a:moveTo>
                    <a:pt x="0" y="0"/>
                  </a:moveTo>
                  <a:lnTo>
                    <a:pt x="24961" y="0"/>
                  </a:lnTo>
                  <a:lnTo>
                    <a:pt x="24961" y="149768"/>
                  </a:lnTo>
                  <a:lnTo>
                    <a:pt x="0" y="149768"/>
                  </a:lnTo>
                  <a:close/>
                </a:path>
              </a:pathLst>
            </a:custGeom>
            <a:grpFill/>
            <a:ln w="1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00607C"/>
                </a:solidFill>
              </a:endParaRPr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5F1C1122-8FC8-44DF-B561-0A4B6989D39B}"/>
                </a:ext>
              </a:extLst>
            </p:cNvPr>
            <p:cNvSpPr/>
            <p:nvPr/>
          </p:nvSpPr>
          <p:spPr>
            <a:xfrm>
              <a:off x="1104900" y="1696360"/>
              <a:ext cx="24961" cy="112325"/>
            </a:xfrm>
            <a:custGeom>
              <a:avLst/>
              <a:gdLst>
                <a:gd name="connsiteX0" fmla="*/ 0 w 24961"/>
                <a:gd name="connsiteY0" fmla="*/ 0 h 112325"/>
                <a:gd name="connsiteX1" fmla="*/ 24961 w 24961"/>
                <a:gd name="connsiteY1" fmla="*/ 0 h 112325"/>
                <a:gd name="connsiteX2" fmla="*/ 24961 w 24961"/>
                <a:gd name="connsiteY2" fmla="*/ 112326 h 112325"/>
                <a:gd name="connsiteX3" fmla="*/ 0 w 24961"/>
                <a:gd name="connsiteY3" fmla="*/ 112326 h 11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61" h="112325">
                  <a:moveTo>
                    <a:pt x="0" y="0"/>
                  </a:moveTo>
                  <a:lnTo>
                    <a:pt x="24961" y="0"/>
                  </a:lnTo>
                  <a:lnTo>
                    <a:pt x="24961" y="112326"/>
                  </a:lnTo>
                  <a:lnTo>
                    <a:pt x="0" y="112326"/>
                  </a:lnTo>
                  <a:close/>
                </a:path>
              </a:pathLst>
            </a:custGeom>
            <a:grpFill/>
            <a:ln w="15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>
                <a:solidFill>
                  <a:srgbClr val="00607C"/>
                </a:solidFill>
              </a:endParaRPr>
            </a:p>
          </p:txBody>
        </p:sp>
      </p:grpSp>
      <p:sp>
        <p:nvSpPr>
          <p:cNvPr id="18" name="Rettangolo 17">
            <a:extLst>
              <a:ext uri="{FF2B5EF4-FFF2-40B4-BE49-F238E27FC236}">
                <a16:creationId xmlns:a16="http://schemas.microsoft.com/office/drawing/2014/main" id="{7B37F062-4DAA-43C2-A572-19F2C1F838EA}"/>
              </a:ext>
            </a:extLst>
          </p:cNvPr>
          <p:cNvSpPr/>
          <p:nvPr/>
        </p:nvSpPr>
        <p:spPr>
          <a:xfrm>
            <a:off x="0" y="3998425"/>
            <a:ext cx="76764" cy="183600"/>
          </a:xfrm>
          <a:prstGeom prst="rect">
            <a:avLst/>
          </a:prstGeom>
          <a:solidFill>
            <a:srgbClr val="99C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Elemento grafico 19">
            <a:extLst>
              <a:ext uri="{FF2B5EF4-FFF2-40B4-BE49-F238E27FC236}">
                <a16:creationId xmlns:a16="http://schemas.microsoft.com/office/drawing/2014/main" id="{39E60145-14E5-4678-86DC-0F0C51D34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4112" y="3772324"/>
            <a:ext cx="283535" cy="283535"/>
          </a:xfrm>
          <a:prstGeom prst="rect">
            <a:avLst/>
          </a:prstGeom>
        </p:spPr>
      </p:pic>
      <p:sp>
        <p:nvSpPr>
          <p:cNvPr id="23" name="Elemento grafico 21">
            <a:extLst>
              <a:ext uri="{FF2B5EF4-FFF2-40B4-BE49-F238E27FC236}">
                <a16:creationId xmlns:a16="http://schemas.microsoft.com/office/drawing/2014/main" id="{FC0279A4-68E2-4AAE-B929-01C6FB6DB75E}"/>
              </a:ext>
            </a:extLst>
          </p:cNvPr>
          <p:cNvSpPr/>
          <p:nvPr/>
        </p:nvSpPr>
        <p:spPr>
          <a:xfrm>
            <a:off x="4415223" y="530994"/>
            <a:ext cx="362015" cy="347830"/>
          </a:xfrm>
          <a:custGeom>
            <a:avLst/>
            <a:gdLst>
              <a:gd name="connsiteX0" fmla="*/ 362015 w 362015"/>
              <a:gd name="connsiteY0" fmla="*/ 168947 h 362022"/>
              <a:gd name="connsiteX1" fmla="*/ 342931 w 362015"/>
              <a:gd name="connsiteY1" fmla="*/ 127610 h 362022"/>
              <a:gd name="connsiteX2" fmla="*/ 349948 w 362015"/>
              <a:gd name="connsiteY2" fmla="*/ 102577 h 362022"/>
              <a:gd name="connsiteX3" fmla="*/ 307290 w 362015"/>
              <a:gd name="connsiteY3" fmla="*/ 54633 h 362022"/>
              <a:gd name="connsiteX4" fmla="*/ 307713 w 362015"/>
              <a:gd name="connsiteY4" fmla="*/ 48274 h 362022"/>
              <a:gd name="connsiteX5" fmla="*/ 259665 w 362015"/>
              <a:gd name="connsiteY5" fmla="*/ 0 h 362022"/>
              <a:gd name="connsiteX6" fmla="*/ 220267 w 362015"/>
              <a:gd name="connsiteY6" fmla="*/ 20302 h 362022"/>
              <a:gd name="connsiteX7" fmla="*/ 153186 w 362015"/>
              <a:gd name="connsiteY7" fmla="*/ 8862 h 362022"/>
              <a:gd name="connsiteX8" fmla="*/ 141745 w 362015"/>
              <a:gd name="connsiteY8" fmla="*/ 20302 h 362022"/>
              <a:gd name="connsiteX9" fmla="*/ 74524 w 362015"/>
              <a:gd name="connsiteY9" fmla="*/ 9028 h 362022"/>
              <a:gd name="connsiteX10" fmla="*/ 54722 w 362015"/>
              <a:gd name="connsiteY10" fmla="*/ 54633 h 362022"/>
              <a:gd name="connsiteX11" fmla="*/ 12065 w 362015"/>
              <a:gd name="connsiteY11" fmla="*/ 102577 h 362022"/>
              <a:gd name="connsiteX12" fmla="*/ 19082 w 362015"/>
              <a:gd name="connsiteY12" fmla="*/ 127610 h 362022"/>
              <a:gd name="connsiteX13" fmla="*/ 12973 w 362015"/>
              <a:gd name="connsiteY13" fmla="*/ 204163 h 362022"/>
              <a:gd name="connsiteX14" fmla="*/ 19082 w 362015"/>
              <a:gd name="connsiteY14" fmla="*/ 210271 h 362022"/>
              <a:gd name="connsiteX15" fmla="*/ 12065 w 362015"/>
              <a:gd name="connsiteY15" fmla="*/ 235317 h 362022"/>
              <a:gd name="connsiteX16" fmla="*/ 60334 w 362015"/>
              <a:gd name="connsiteY16" fmla="*/ 283586 h 362022"/>
              <a:gd name="connsiteX17" fmla="*/ 96535 w 362015"/>
              <a:gd name="connsiteY17" fmla="*/ 283586 h 362022"/>
              <a:gd name="connsiteX18" fmla="*/ 96535 w 362015"/>
              <a:gd name="connsiteY18" fmla="*/ 349956 h 362022"/>
              <a:gd name="connsiteX19" fmla="*/ 78435 w 362015"/>
              <a:gd name="connsiteY19" fmla="*/ 349956 h 362022"/>
              <a:gd name="connsiteX20" fmla="*/ 72401 w 362015"/>
              <a:gd name="connsiteY20" fmla="*/ 355989 h 362022"/>
              <a:gd name="connsiteX21" fmla="*/ 78435 w 362015"/>
              <a:gd name="connsiteY21" fmla="*/ 362023 h 362022"/>
              <a:gd name="connsiteX22" fmla="*/ 283578 w 362015"/>
              <a:gd name="connsiteY22" fmla="*/ 362023 h 362022"/>
              <a:gd name="connsiteX23" fmla="*/ 289612 w 362015"/>
              <a:gd name="connsiteY23" fmla="*/ 355989 h 362022"/>
              <a:gd name="connsiteX24" fmla="*/ 283578 w 362015"/>
              <a:gd name="connsiteY24" fmla="*/ 349956 h 362022"/>
              <a:gd name="connsiteX25" fmla="*/ 265477 w 362015"/>
              <a:gd name="connsiteY25" fmla="*/ 349956 h 362022"/>
              <a:gd name="connsiteX26" fmla="*/ 265477 w 362015"/>
              <a:gd name="connsiteY26" fmla="*/ 283586 h 362022"/>
              <a:gd name="connsiteX27" fmla="*/ 301679 w 362015"/>
              <a:gd name="connsiteY27" fmla="*/ 283586 h 362022"/>
              <a:gd name="connsiteX28" fmla="*/ 349948 w 362015"/>
              <a:gd name="connsiteY28" fmla="*/ 235317 h 362022"/>
              <a:gd name="connsiteX29" fmla="*/ 342931 w 362015"/>
              <a:gd name="connsiteY29" fmla="*/ 210283 h 362022"/>
              <a:gd name="connsiteX30" fmla="*/ 362015 w 362015"/>
              <a:gd name="connsiteY30" fmla="*/ 168947 h 362022"/>
              <a:gd name="connsiteX31" fmla="*/ 60334 w 362015"/>
              <a:gd name="connsiteY31" fmla="*/ 271464 h 362022"/>
              <a:gd name="connsiteX32" fmla="*/ 24132 w 362015"/>
              <a:gd name="connsiteY32" fmla="*/ 235317 h 362022"/>
              <a:gd name="connsiteX33" fmla="*/ 32054 w 362015"/>
              <a:gd name="connsiteY33" fmla="*/ 212757 h 362022"/>
              <a:gd name="connsiteX34" fmla="*/ 31105 w 362015"/>
              <a:gd name="connsiteY34" fmla="*/ 204277 h 362022"/>
              <a:gd name="connsiteX35" fmla="*/ 30715 w 362015"/>
              <a:gd name="connsiteY35" fmla="*/ 203990 h 362022"/>
              <a:gd name="connsiteX36" fmla="*/ 19246 w 362015"/>
              <a:gd name="connsiteY36" fmla="*/ 145371 h 362022"/>
              <a:gd name="connsiteX37" fmla="*/ 30715 w 362015"/>
              <a:gd name="connsiteY37" fmla="*/ 133903 h 362022"/>
              <a:gd name="connsiteX38" fmla="*/ 32341 w 362015"/>
              <a:gd name="connsiteY38" fmla="*/ 125527 h 362022"/>
              <a:gd name="connsiteX39" fmla="*/ 32054 w 362015"/>
              <a:gd name="connsiteY39" fmla="*/ 125136 h 362022"/>
              <a:gd name="connsiteX40" fmla="*/ 24132 w 362015"/>
              <a:gd name="connsiteY40" fmla="*/ 102577 h 362022"/>
              <a:gd name="connsiteX41" fmla="*/ 60334 w 362015"/>
              <a:gd name="connsiteY41" fmla="*/ 66375 h 362022"/>
              <a:gd name="connsiteX42" fmla="*/ 61896 w 362015"/>
              <a:gd name="connsiteY42" fmla="*/ 66459 h 362022"/>
              <a:gd name="connsiteX43" fmla="*/ 66898 w 362015"/>
              <a:gd name="connsiteY43" fmla="*/ 64124 h 362022"/>
              <a:gd name="connsiteX44" fmla="*/ 67906 w 362015"/>
              <a:gd name="connsiteY44" fmla="*/ 58694 h 362022"/>
              <a:gd name="connsiteX45" fmla="*/ 92398 w 362015"/>
              <a:gd name="connsiteY45" fmla="*/ 13735 h 362022"/>
              <a:gd name="connsiteX46" fmla="*/ 135289 w 362015"/>
              <a:gd name="connsiteY46" fmla="*/ 32840 h 362022"/>
              <a:gd name="connsiteX47" fmla="*/ 135247 w 362015"/>
              <a:gd name="connsiteY47" fmla="*/ 33021 h 362022"/>
              <a:gd name="connsiteX48" fmla="*/ 133510 w 362015"/>
              <a:gd name="connsiteY48" fmla="*/ 39948 h 362022"/>
              <a:gd name="connsiteX49" fmla="*/ 133322 w 362015"/>
              <a:gd name="connsiteY49" fmla="*/ 41154 h 362022"/>
              <a:gd name="connsiteX50" fmla="*/ 133160 w 362015"/>
              <a:gd name="connsiteY50" fmla="*/ 54615 h 362022"/>
              <a:gd name="connsiteX51" fmla="*/ 90502 w 362015"/>
              <a:gd name="connsiteY51" fmla="*/ 102577 h 362022"/>
              <a:gd name="connsiteX52" fmla="*/ 97519 w 362015"/>
              <a:gd name="connsiteY52" fmla="*/ 127610 h 362022"/>
              <a:gd name="connsiteX53" fmla="*/ 97211 w 362015"/>
              <a:gd name="connsiteY53" fmla="*/ 127906 h 362022"/>
              <a:gd name="connsiteX54" fmla="*/ 69125 w 362015"/>
              <a:gd name="connsiteY54" fmla="*/ 99819 h 362022"/>
              <a:gd name="connsiteX55" fmla="*/ 60593 w 362015"/>
              <a:gd name="connsiteY55" fmla="*/ 99968 h 362022"/>
              <a:gd name="connsiteX56" fmla="*/ 60593 w 362015"/>
              <a:gd name="connsiteY56" fmla="*/ 108351 h 362022"/>
              <a:gd name="connsiteX57" fmla="*/ 89024 w 362015"/>
              <a:gd name="connsiteY57" fmla="*/ 136781 h 362022"/>
              <a:gd name="connsiteX58" fmla="*/ 97519 w 362015"/>
              <a:gd name="connsiteY58" fmla="*/ 210283 h 362022"/>
              <a:gd name="connsiteX59" fmla="*/ 92233 w 362015"/>
              <a:gd name="connsiteY59" fmla="*/ 222483 h 362022"/>
              <a:gd name="connsiteX60" fmla="*/ 70633 w 362015"/>
              <a:gd name="connsiteY60" fmla="*/ 200883 h 362022"/>
              <a:gd name="connsiteX61" fmla="*/ 62101 w 362015"/>
              <a:gd name="connsiteY61" fmla="*/ 201030 h 362022"/>
              <a:gd name="connsiteX62" fmla="*/ 62101 w 362015"/>
              <a:gd name="connsiteY62" fmla="*/ 209414 h 362022"/>
              <a:gd name="connsiteX63" fmla="*/ 90635 w 362015"/>
              <a:gd name="connsiteY63" fmla="*/ 237947 h 362022"/>
              <a:gd name="connsiteX64" fmla="*/ 90785 w 362015"/>
              <a:gd name="connsiteY64" fmla="*/ 240451 h 362022"/>
              <a:gd name="connsiteX65" fmla="*/ 91039 w 362015"/>
              <a:gd name="connsiteY65" fmla="*/ 242117 h 362022"/>
              <a:gd name="connsiteX66" fmla="*/ 91588 w 362015"/>
              <a:gd name="connsiteY66" fmla="*/ 245435 h 362022"/>
              <a:gd name="connsiteX67" fmla="*/ 92083 w 362015"/>
              <a:gd name="connsiteY67" fmla="*/ 247354 h 362022"/>
              <a:gd name="connsiteX68" fmla="*/ 92885 w 362015"/>
              <a:gd name="connsiteY68" fmla="*/ 250232 h 362022"/>
              <a:gd name="connsiteX69" fmla="*/ 93609 w 362015"/>
              <a:gd name="connsiteY69" fmla="*/ 252199 h 362022"/>
              <a:gd name="connsiteX70" fmla="*/ 94659 w 362015"/>
              <a:gd name="connsiteY70" fmla="*/ 254823 h 362022"/>
              <a:gd name="connsiteX71" fmla="*/ 95582 w 362015"/>
              <a:gd name="connsiteY71" fmla="*/ 256742 h 362022"/>
              <a:gd name="connsiteX72" fmla="*/ 96867 w 362015"/>
              <a:gd name="connsiteY72" fmla="*/ 259155 h 362022"/>
              <a:gd name="connsiteX73" fmla="*/ 97990 w 362015"/>
              <a:gd name="connsiteY73" fmla="*/ 260966 h 362022"/>
              <a:gd name="connsiteX74" fmla="*/ 99492 w 362015"/>
              <a:gd name="connsiteY74" fmla="*/ 263210 h 362022"/>
              <a:gd name="connsiteX75" fmla="*/ 100789 w 362015"/>
              <a:gd name="connsiteY75" fmla="*/ 264942 h 362022"/>
              <a:gd name="connsiteX76" fmla="*/ 102503 w 362015"/>
              <a:gd name="connsiteY76" fmla="*/ 267011 h 362022"/>
              <a:gd name="connsiteX77" fmla="*/ 103957 w 362015"/>
              <a:gd name="connsiteY77" fmla="*/ 268610 h 362022"/>
              <a:gd name="connsiteX78" fmla="*/ 105894 w 362015"/>
              <a:gd name="connsiteY78" fmla="*/ 270499 h 362022"/>
              <a:gd name="connsiteX79" fmla="*/ 106877 w 362015"/>
              <a:gd name="connsiteY79" fmla="*/ 271464 h 362022"/>
              <a:gd name="connsiteX80" fmla="*/ 60334 w 362015"/>
              <a:gd name="connsiteY80" fmla="*/ 271464 h 362022"/>
              <a:gd name="connsiteX81" fmla="*/ 174973 w 362015"/>
              <a:gd name="connsiteY81" fmla="*/ 349956 h 362022"/>
              <a:gd name="connsiteX82" fmla="*/ 108603 w 362015"/>
              <a:gd name="connsiteY82" fmla="*/ 349956 h 362022"/>
              <a:gd name="connsiteX83" fmla="*/ 108603 w 362015"/>
              <a:gd name="connsiteY83" fmla="*/ 283586 h 362022"/>
              <a:gd name="connsiteX84" fmla="*/ 174973 w 362015"/>
              <a:gd name="connsiteY84" fmla="*/ 283586 h 362022"/>
              <a:gd name="connsiteX85" fmla="*/ 174973 w 362015"/>
              <a:gd name="connsiteY85" fmla="*/ 349956 h 362022"/>
              <a:gd name="connsiteX86" fmla="*/ 181006 w 362015"/>
              <a:gd name="connsiteY86" fmla="*/ 78442 h 362022"/>
              <a:gd name="connsiteX87" fmla="*/ 174973 w 362015"/>
              <a:gd name="connsiteY87" fmla="*/ 84476 h 362022"/>
              <a:gd name="connsiteX88" fmla="*/ 174973 w 362015"/>
              <a:gd name="connsiteY88" fmla="*/ 127230 h 362022"/>
              <a:gd name="connsiteX89" fmla="*/ 147562 w 362015"/>
              <a:gd name="connsiteY89" fmla="*/ 99819 h 362022"/>
              <a:gd name="connsiteX90" fmla="*/ 139030 w 362015"/>
              <a:gd name="connsiteY90" fmla="*/ 99968 h 362022"/>
              <a:gd name="connsiteX91" fmla="*/ 139030 w 362015"/>
              <a:gd name="connsiteY91" fmla="*/ 108351 h 362022"/>
              <a:gd name="connsiteX92" fmla="*/ 174973 w 362015"/>
              <a:gd name="connsiteY92" fmla="*/ 144293 h 362022"/>
              <a:gd name="connsiteX93" fmla="*/ 174973 w 362015"/>
              <a:gd name="connsiteY93" fmla="*/ 226785 h 362022"/>
              <a:gd name="connsiteX94" fmla="*/ 149070 w 362015"/>
              <a:gd name="connsiteY94" fmla="*/ 200883 h 362022"/>
              <a:gd name="connsiteX95" fmla="*/ 140539 w 362015"/>
              <a:gd name="connsiteY95" fmla="*/ 201030 h 362022"/>
              <a:gd name="connsiteX96" fmla="*/ 140539 w 362015"/>
              <a:gd name="connsiteY96" fmla="*/ 209414 h 362022"/>
              <a:gd name="connsiteX97" fmla="*/ 174973 w 362015"/>
              <a:gd name="connsiteY97" fmla="*/ 243848 h 362022"/>
              <a:gd name="connsiteX98" fmla="*/ 174973 w 362015"/>
              <a:gd name="connsiteY98" fmla="*/ 271518 h 362022"/>
              <a:gd name="connsiteX99" fmla="*/ 138771 w 362015"/>
              <a:gd name="connsiteY99" fmla="*/ 271518 h 362022"/>
              <a:gd name="connsiteX100" fmla="*/ 102569 w 362015"/>
              <a:gd name="connsiteY100" fmla="*/ 235317 h 362022"/>
              <a:gd name="connsiteX101" fmla="*/ 110491 w 362015"/>
              <a:gd name="connsiteY101" fmla="*/ 212757 h 362022"/>
              <a:gd name="connsiteX102" fmla="*/ 109542 w 362015"/>
              <a:gd name="connsiteY102" fmla="*/ 204277 h 362022"/>
              <a:gd name="connsiteX103" fmla="*/ 109152 w 362015"/>
              <a:gd name="connsiteY103" fmla="*/ 203990 h 362022"/>
              <a:gd name="connsiteX104" fmla="*/ 97683 w 362015"/>
              <a:gd name="connsiteY104" fmla="*/ 145371 h 362022"/>
              <a:gd name="connsiteX105" fmla="*/ 109152 w 362015"/>
              <a:gd name="connsiteY105" fmla="*/ 133903 h 362022"/>
              <a:gd name="connsiteX106" fmla="*/ 110778 w 362015"/>
              <a:gd name="connsiteY106" fmla="*/ 125527 h 362022"/>
              <a:gd name="connsiteX107" fmla="*/ 110491 w 362015"/>
              <a:gd name="connsiteY107" fmla="*/ 125136 h 362022"/>
              <a:gd name="connsiteX108" fmla="*/ 102569 w 362015"/>
              <a:gd name="connsiteY108" fmla="*/ 102577 h 362022"/>
              <a:gd name="connsiteX109" fmla="*/ 138771 w 362015"/>
              <a:gd name="connsiteY109" fmla="*/ 66375 h 362022"/>
              <a:gd name="connsiteX110" fmla="*/ 140334 w 362015"/>
              <a:gd name="connsiteY110" fmla="*/ 66459 h 362022"/>
              <a:gd name="connsiteX111" fmla="*/ 145335 w 362015"/>
              <a:gd name="connsiteY111" fmla="*/ 64124 h 362022"/>
              <a:gd name="connsiteX112" fmla="*/ 146343 w 362015"/>
              <a:gd name="connsiteY112" fmla="*/ 58694 h 362022"/>
              <a:gd name="connsiteX113" fmla="*/ 144804 w 362015"/>
              <a:gd name="connsiteY113" fmla="*/ 48274 h 362022"/>
              <a:gd name="connsiteX114" fmla="*/ 145438 w 362015"/>
              <a:gd name="connsiteY114" fmla="*/ 41637 h 362022"/>
              <a:gd name="connsiteX115" fmla="*/ 145474 w 362015"/>
              <a:gd name="connsiteY115" fmla="*/ 41378 h 362022"/>
              <a:gd name="connsiteX116" fmla="*/ 147363 w 362015"/>
              <a:gd name="connsiteY116" fmla="*/ 35000 h 362022"/>
              <a:gd name="connsiteX117" fmla="*/ 181006 w 362015"/>
              <a:gd name="connsiteY117" fmla="*/ 12072 h 362022"/>
              <a:gd name="connsiteX118" fmla="*/ 214650 w 362015"/>
              <a:gd name="connsiteY118" fmla="*/ 35000 h 362022"/>
              <a:gd name="connsiteX119" fmla="*/ 216538 w 362015"/>
              <a:gd name="connsiteY119" fmla="*/ 41420 h 362022"/>
              <a:gd name="connsiteX120" fmla="*/ 216575 w 362015"/>
              <a:gd name="connsiteY120" fmla="*/ 41679 h 362022"/>
              <a:gd name="connsiteX121" fmla="*/ 217208 w 362015"/>
              <a:gd name="connsiteY121" fmla="*/ 48274 h 362022"/>
              <a:gd name="connsiteX122" fmla="*/ 215670 w 362015"/>
              <a:gd name="connsiteY122" fmla="*/ 58694 h 362022"/>
              <a:gd name="connsiteX123" fmla="*/ 216677 w 362015"/>
              <a:gd name="connsiteY123" fmla="*/ 64124 h 362022"/>
              <a:gd name="connsiteX124" fmla="*/ 221679 w 362015"/>
              <a:gd name="connsiteY124" fmla="*/ 66459 h 362022"/>
              <a:gd name="connsiteX125" fmla="*/ 223242 w 362015"/>
              <a:gd name="connsiteY125" fmla="*/ 66375 h 362022"/>
              <a:gd name="connsiteX126" fmla="*/ 259444 w 362015"/>
              <a:gd name="connsiteY126" fmla="*/ 102577 h 362022"/>
              <a:gd name="connsiteX127" fmla="*/ 251521 w 362015"/>
              <a:gd name="connsiteY127" fmla="*/ 125136 h 362022"/>
              <a:gd name="connsiteX128" fmla="*/ 252470 w 362015"/>
              <a:gd name="connsiteY128" fmla="*/ 133617 h 362022"/>
              <a:gd name="connsiteX129" fmla="*/ 252861 w 362015"/>
              <a:gd name="connsiteY129" fmla="*/ 133903 h 362022"/>
              <a:gd name="connsiteX130" fmla="*/ 264329 w 362015"/>
              <a:gd name="connsiteY130" fmla="*/ 192522 h 362022"/>
              <a:gd name="connsiteX131" fmla="*/ 252861 w 362015"/>
              <a:gd name="connsiteY131" fmla="*/ 203990 h 362022"/>
              <a:gd name="connsiteX132" fmla="*/ 251235 w 362015"/>
              <a:gd name="connsiteY132" fmla="*/ 212366 h 362022"/>
              <a:gd name="connsiteX133" fmla="*/ 251521 w 362015"/>
              <a:gd name="connsiteY133" fmla="*/ 212757 h 362022"/>
              <a:gd name="connsiteX134" fmla="*/ 259444 w 362015"/>
              <a:gd name="connsiteY134" fmla="*/ 235317 h 362022"/>
              <a:gd name="connsiteX135" fmla="*/ 223242 w 362015"/>
              <a:gd name="connsiteY135" fmla="*/ 271518 h 362022"/>
              <a:gd name="connsiteX136" fmla="*/ 187040 w 362015"/>
              <a:gd name="connsiteY136" fmla="*/ 271518 h 362022"/>
              <a:gd name="connsiteX137" fmla="*/ 187040 w 362015"/>
              <a:gd name="connsiteY137" fmla="*/ 189129 h 362022"/>
              <a:gd name="connsiteX138" fmla="*/ 188289 w 362015"/>
              <a:gd name="connsiteY138" fmla="*/ 188296 h 362022"/>
              <a:gd name="connsiteX139" fmla="*/ 227507 w 362015"/>
              <a:gd name="connsiteY139" fmla="*/ 149078 h 362022"/>
              <a:gd name="connsiteX140" fmla="*/ 227360 w 362015"/>
              <a:gd name="connsiteY140" fmla="*/ 140546 h 362022"/>
              <a:gd name="connsiteX141" fmla="*/ 218976 w 362015"/>
              <a:gd name="connsiteY141" fmla="*/ 140546 h 362022"/>
              <a:gd name="connsiteX142" fmla="*/ 187040 w 362015"/>
              <a:gd name="connsiteY142" fmla="*/ 172482 h 362022"/>
              <a:gd name="connsiteX143" fmla="*/ 187040 w 362015"/>
              <a:gd name="connsiteY143" fmla="*/ 84476 h 362022"/>
              <a:gd name="connsiteX144" fmla="*/ 181006 w 362015"/>
              <a:gd name="connsiteY144" fmla="*/ 78442 h 362022"/>
              <a:gd name="connsiteX145" fmla="*/ 253410 w 362015"/>
              <a:gd name="connsiteY145" fmla="*/ 349956 h 362022"/>
              <a:gd name="connsiteX146" fmla="*/ 187040 w 362015"/>
              <a:gd name="connsiteY146" fmla="*/ 349956 h 362022"/>
              <a:gd name="connsiteX147" fmla="*/ 187040 w 362015"/>
              <a:gd name="connsiteY147" fmla="*/ 283586 h 362022"/>
              <a:gd name="connsiteX148" fmla="*/ 253410 w 362015"/>
              <a:gd name="connsiteY148" fmla="*/ 283586 h 362022"/>
              <a:gd name="connsiteX149" fmla="*/ 253410 w 362015"/>
              <a:gd name="connsiteY149" fmla="*/ 349956 h 362022"/>
              <a:gd name="connsiteX150" fmla="*/ 329671 w 362015"/>
              <a:gd name="connsiteY150" fmla="*/ 212366 h 362022"/>
              <a:gd name="connsiteX151" fmla="*/ 329958 w 362015"/>
              <a:gd name="connsiteY151" fmla="*/ 212757 h 362022"/>
              <a:gd name="connsiteX152" fmla="*/ 337880 w 362015"/>
              <a:gd name="connsiteY152" fmla="*/ 235317 h 362022"/>
              <a:gd name="connsiteX153" fmla="*/ 301678 w 362015"/>
              <a:gd name="connsiteY153" fmla="*/ 271518 h 362022"/>
              <a:gd name="connsiteX154" fmla="*/ 255136 w 362015"/>
              <a:gd name="connsiteY154" fmla="*/ 271518 h 362022"/>
              <a:gd name="connsiteX155" fmla="*/ 256119 w 362015"/>
              <a:gd name="connsiteY155" fmla="*/ 270553 h 362022"/>
              <a:gd name="connsiteX156" fmla="*/ 258056 w 362015"/>
              <a:gd name="connsiteY156" fmla="*/ 268664 h 362022"/>
              <a:gd name="connsiteX157" fmla="*/ 259510 w 362015"/>
              <a:gd name="connsiteY157" fmla="*/ 267066 h 362022"/>
              <a:gd name="connsiteX158" fmla="*/ 261223 w 362015"/>
              <a:gd name="connsiteY158" fmla="*/ 264996 h 362022"/>
              <a:gd name="connsiteX159" fmla="*/ 262521 w 362015"/>
              <a:gd name="connsiteY159" fmla="*/ 263264 h 362022"/>
              <a:gd name="connsiteX160" fmla="*/ 264023 w 362015"/>
              <a:gd name="connsiteY160" fmla="*/ 261020 h 362022"/>
              <a:gd name="connsiteX161" fmla="*/ 265145 w 362015"/>
              <a:gd name="connsiteY161" fmla="*/ 259210 h 362022"/>
              <a:gd name="connsiteX162" fmla="*/ 266430 w 362015"/>
              <a:gd name="connsiteY162" fmla="*/ 256796 h 362022"/>
              <a:gd name="connsiteX163" fmla="*/ 267354 w 362015"/>
              <a:gd name="connsiteY163" fmla="*/ 254878 h 362022"/>
              <a:gd name="connsiteX164" fmla="*/ 268403 w 362015"/>
              <a:gd name="connsiteY164" fmla="*/ 252253 h 362022"/>
              <a:gd name="connsiteX165" fmla="*/ 269128 w 362015"/>
              <a:gd name="connsiteY165" fmla="*/ 250286 h 362022"/>
              <a:gd name="connsiteX166" fmla="*/ 269930 w 362015"/>
              <a:gd name="connsiteY166" fmla="*/ 247408 h 362022"/>
              <a:gd name="connsiteX167" fmla="*/ 270425 w 362015"/>
              <a:gd name="connsiteY167" fmla="*/ 245489 h 362022"/>
              <a:gd name="connsiteX168" fmla="*/ 270974 w 362015"/>
              <a:gd name="connsiteY168" fmla="*/ 242171 h 362022"/>
              <a:gd name="connsiteX169" fmla="*/ 271227 w 362015"/>
              <a:gd name="connsiteY169" fmla="*/ 240506 h 362022"/>
              <a:gd name="connsiteX170" fmla="*/ 271511 w 362015"/>
              <a:gd name="connsiteY170" fmla="*/ 235317 h 362022"/>
              <a:gd name="connsiteX171" fmla="*/ 264494 w 362015"/>
              <a:gd name="connsiteY171" fmla="*/ 210283 h 362022"/>
              <a:gd name="connsiteX172" fmla="*/ 283433 w 362015"/>
              <a:gd name="connsiteY172" fmla="*/ 171589 h 362022"/>
              <a:gd name="connsiteX173" fmla="*/ 305945 w 362015"/>
              <a:gd name="connsiteY173" fmla="*/ 149078 h 362022"/>
              <a:gd name="connsiteX174" fmla="*/ 305797 w 362015"/>
              <a:gd name="connsiteY174" fmla="*/ 140546 h 362022"/>
              <a:gd name="connsiteX175" fmla="*/ 297413 w 362015"/>
              <a:gd name="connsiteY175" fmla="*/ 140546 h 362022"/>
              <a:gd name="connsiteX176" fmla="*/ 281961 w 362015"/>
              <a:gd name="connsiteY176" fmla="*/ 155998 h 362022"/>
              <a:gd name="connsiteX177" fmla="*/ 264494 w 362015"/>
              <a:gd name="connsiteY177" fmla="*/ 127640 h 362022"/>
              <a:gd name="connsiteX178" fmla="*/ 271511 w 362015"/>
              <a:gd name="connsiteY178" fmla="*/ 102577 h 362022"/>
              <a:gd name="connsiteX179" fmla="*/ 228853 w 362015"/>
              <a:gd name="connsiteY179" fmla="*/ 54633 h 362022"/>
              <a:gd name="connsiteX180" fmla="*/ 228672 w 362015"/>
              <a:gd name="connsiteY180" fmla="*/ 41172 h 362022"/>
              <a:gd name="connsiteX181" fmla="*/ 228485 w 362015"/>
              <a:gd name="connsiteY181" fmla="*/ 39966 h 362022"/>
              <a:gd name="connsiteX182" fmla="*/ 226747 w 362015"/>
              <a:gd name="connsiteY182" fmla="*/ 33039 h 362022"/>
              <a:gd name="connsiteX183" fmla="*/ 226705 w 362015"/>
              <a:gd name="connsiteY183" fmla="*/ 32858 h 362022"/>
              <a:gd name="connsiteX184" fmla="*/ 274984 w 362015"/>
              <a:gd name="connsiteY184" fmla="*/ 15821 h 362022"/>
              <a:gd name="connsiteX185" fmla="*/ 294089 w 362015"/>
              <a:gd name="connsiteY185" fmla="*/ 58712 h 362022"/>
              <a:gd name="connsiteX186" fmla="*/ 295096 w 362015"/>
              <a:gd name="connsiteY186" fmla="*/ 64142 h 362022"/>
              <a:gd name="connsiteX187" fmla="*/ 300098 w 362015"/>
              <a:gd name="connsiteY187" fmla="*/ 66477 h 362022"/>
              <a:gd name="connsiteX188" fmla="*/ 301679 w 362015"/>
              <a:gd name="connsiteY188" fmla="*/ 66375 h 362022"/>
              <a:gd name="connsiteX189" fmla="*/ 337881 w 362015"/>
              <a:gd name="connsiteY189" fmla="*/ 102577 h 362022"/>
              <a:gd name="connsiteX190" fmla="*/ 329959 w 362015"/>
              <a:gd name="connsiteY190" fmla="*/ 125136 h 362022"/>
              <a:gd name="connsiteX191" fmla="*/ 330907 w 362015"/>
              <a:gd name="connsiteY191" fmla="*/ 133617 h 362022"/>
              <a:gd name="connsiteX192" fmla="*/ 331298 w 362015"/>
              <a:gd name="connsiteY192" fmla="*/ 133903 h 362022"/>
              <a:gd name="connsiteX193" fmla="*/ 342766 w 362015"/>
              <a:gd name="connsiteY193" fmla="*/ 192522 h 362022"/>
              <a:gd name="connsiteX194" fmla="*/ 331298 w 362015"/>
              <a:gd name="connsiteY194" fmla="*/ 203990 h 362022"/>
              <a:gd name="connsiteX195" fmla="*/ 329671 w 362015"/>
              <a:gd name="connsiteY195" fmla="*/ 212366 h 36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362015" h="362022">
                <a:moveTo>
                  <a:pt x="362015" y="168947"/>
                </a:moveTo>
                <a:cubicBezTo>
                  <a:pt x="362022" y="153036"/>
                  <a:pt x="355045" y="137925"/>
                  <a:pt x="342931" y="127610"/>
                </a:cubicBezTo>
                <a:cubicBezTo>
                  <a:pt x="347548" y="120079"/>
                  <a:pt x="349978" y="111411"/>
                  <a:pt x="349948" y="102577"/>
                </a:cubicBezTo>
                <a:cubicBezTo>
                  <a:pt x="349916" y="78101"/>
                  <a:pt x="331596" y="57511"/>
                  <a:pt x="307290" y="54633"/>
                </a:cubicBezTo>
                <a:cubicBezTo>
                  <a:pt x="307572" y="52525"/>
                  <a:pt x="307714" y="50401"/>
                  <a:pt x="307713" y="48274"/>
                </a:cubicBezTo>
                <a:cubicBezTo>
                  <a:pt x="307775" y="21675"/>
                  <a:pt x="286264" y="63"/>
                  <a:pt x="259665" y="0"/>
                </a:cubicBezTo>
                <a:cubicBezTo>
                  <a:pt x="244014" y="-37"/>
                  <a:pt x="229321" y="7535"/>
                  <a:pt x="220267" y="20302"/>
                </a:cubicBezTo>
                <a:cubicBezTo>
                  <a:pt x="204902" y="-1381"/>
                  <a:pt x="174869" y="-6503"/>
                  <a:pt x="153186" y="8862"/>
                </a:cubicBezTo>
                <a:cubicBezTo>
                  <a:pt x="148754" y="12002"/>
                  <a:pt x="144886" y="15870"/>
                  <a:pt x="141745" y="20302"/>
                </a:cubicBezTo>
                <a:cubicBezTo>
                  <a:pt x="126296" y="-1374"/>
                  <a:pt x="96200" y="-6421"/>
                  <a:pt x="74524" y="9028"/>
                </a:cubicBezTo>
                <a:cubicBezTo>
                  <a:pt x="59987" y="19389"/>
                  <a:pt x="52368" y="36938"/>
                  <a:pt x="54722" y="54633"/>
                </a:cubicBezTo>
                <a:cubicBezTo>
                  <a:pt x="30417" y="57511"/>
                  <a:pt x="12096" y="78101"/>
                  <a:pt x="12065" y="102577"/>
                </a:cubicBezTo>
                <a:cubicBezTo>
                  <a:pt x="12034" y="111411"/>
                  <a:pt x="14464" y="120079"/>
                  <a:pt x="19082" y="127610"/>
                </a:cubicBezTo>
                <a:cubicBezTo>
                  <a:pt x="-3744" y="147063"/>
                  <a:pt x="-6479" y="181337"/>
                  <a:pt x="12973" y="204163"/>
                </a:cubicBezTo>
                <a:cubicBezTo>
                  <a:pt x="14844" y="206358"/>
                  <a:pt x="16887" y="208401"/>
                  <a:pt x="19082" y="210271"/>
                </a:cubicBezTo>
                <a:cubicBezTo>
                  <a:pt x="14462" y="217806"/>
                  <a:pt x="12032" y="226478"/>
                  <a:pt x="12065" y="235317"/>
                </a:cubicBezTo>
                <a:cubicBezTo>
                  <a:pt x="12095" y="261963"/>
                  <a:pt x="33688" y="283556"/>
                  <a:pt x="60334" y="283586"/>
                </a:cubicBezTo>
                <a:lnTo>
                  <a:pt x="96535" y="283586"/>
                </a:lnTo>
                <a:lnTo>
                  <a:pt x="96535" y="349956"/>
                </a:lnTo>
                <a:lnTo>
                  <a:pt x="78435" y="349956"/>
                </a:lnTo>
                <a:cubicBezTo>
                  <a:pt x="75102" y="349956"/>
                  <a:pt x="72401" y="352657"/>
                  <a:pt x="72401" y="355989"/>
                </a:cubicBezTo>
                <a:cubicBezTo>
                  <a:pt x="72401" y="359321"/>
                  <a:pt x="75102" y="362023"/>
                  <a:pt x="78435" y="362023"/>
                </a:cubicBezTo>
                <a:lnTo>
                  <a:pt x="283578" y="362023"/>
                </a:lnTo>
                <a:cubicBezTo>
                  <a:pt x="286910" y="362023"/>
                  <a:pt x="289612" y="359321"/>
                  <a:pt x="289612" y="355989"/>
                </a:cubicBezTo>
                <a:cubicBezTo>
                  <a:pt x="289612" y="352657"/>
                  <a:pt x="286910" y="349956"/>
                  <a:pt x="283578" y="349956"/>
                </a:cubicBezTo>
                <a:lnTo>
                  <a:pt x="265477" y="349956"/>
                </a:lnTo>
                <a:lnTo>
                  <a:pt x="265477" y="283586"/>
                </a:lnTo>
                <a:lnTo>
                  <a:pt x="301679" y="283586"/>
                </a:lnTo>
                <a:cubicBezTo>
                  <a:pt x="328325" y="283556"/>
                  <a:pt x="349918" y="261963"/>
                  <a:pt x="349948" y="235317"/>
                </a:cubicBezTo>
                <a:cubicBezTo>
                  <a:pt x="349978" y="226483"/>
                  <a:pt x="347548" y="217815"/>
                  <a:pt x="342931" y="210283"/>
                </a:cubicBezTo>
                <a:cubicBezTo>
                  <a:pt x="355045" y="199969"/>
                  <a:pt x="362021" y="184857"/>
                  <a:pt x="362015" y="168947"/>
                </a:cubicBezTo>
                <a:close/>
                <a:moveTo>
                  <a:pt x="60334" y="271464"/>
                </a:moveTo>
                <a:cubicBezTo>
                  <a:pt x="40369" y="271444"/>
                  <a:pt x="24182" y="255281"/>
                  <a:pt x="24132" y="235317"/>
                </a:cubicBezTo>
                <a:cubicBezTo>
                  <a:pt x="24108" y="227111"/>
                  <a:pt x="26905" y="219146"/>
                  <a:pt x="32054" y="212757"/>
                </a:cubicBezTo>
                <a:cubicBezTo>
                  <a:pt x="34133" y="210153"/>
                  <a:pt x="33709" y="206357"/>
                  <a:pt x="31105" y="204277"/>
                </a:cubicBezTo>
                <a:cubicBezTo>
                  <a:pt x="30979" y="204176"/>
                  <a:pt x="30849" y="204080"/>
                  <a:pt x="30715" y="203990"/>
                </a:cubicBezTo>
                <a:cubicBezTo>
                  <a:pt x="11361" y="190969"/>
                  <a:pt x="6226" y="164725"/>
                  <a:pt x="19246" y="145371"/>
                </a:cubicBezTo>
                <a:cubicBezTo>
                  <a:pt x="22292" y="140843"/>
                  <a:pt x="26186" y="136949"/>
                  <a:pt x="30715" y="133903"/>
                </a:cubicBezTo>
                <a:cubicBezTo>
                  <a:pt x="33476" y="132040"/>
                  <a:pt x="34205" y="128289"/>
                  <a:pt x="32341" y="125527"/>
                </a:cubicBezTo>
                <a:cubicBezTo>
                  <a:pt x="32250" y="125393"/>
                  <a:pt x="32154" y="125263"/>
                  <a:pt x="32054" y="125136"/>
                </a:cubicBezTo>
                <a:cubicBezTo>
                  <a:pt x="26905" y="118747"/>
                  <a:pt x="24108" y="110782"/>
                  <a:pt x="24132" y="102577"/>
                </a:cubicBezTo>
                <a:cubicBezTo>
                  <a:pt x="24151" y="82591"/>
                  <a:pt x="40348" y="66394"/>
                  <a:pt x="60334" y="66375"/>
                </a:cubicBezTo>
                <a:lnTo>
                  <a:pt x="61896" y="66459"/>
                </a:lnTo>
                <a:cubicBezTo>
                  <a:pt x="63847" y="66557"/>
                  <a:pt x="65720" y="65682"/>
                  <a:pt x="66898" y="64124"/>
                </a:cubicBezTo>
                <a:cubicBezTo>
                  <a:pt x="68097" y="62586"/>
                  <a:pt x="68473" y="60560"/>
                  <a:pt x="67906" y="58694"/>
                </a:cubicBezTo>
                <a:cubicBezTo>
                  <a:pt x="62254" y="39516"/>
                  <a:pt x="73219" y="19387"/>
                  <a:pt x="92398" y="13735"/>
                </a:cubicBezTo>
                <a:cubicBezTo>
                  <a:pt x="109447" y="8711"/>
                  <a:pt x="127621" y="16806"/>
                  <a:pt x="135289" y="32840"/>
                </a:cubicBezTo>
                <a:cubicBezTo>
                  <a:pt x="135289" y="32900"/>
                  <a:pt x="135289" y="32961"/>
                  <a:pt x="135247" y="33021"/>
                </a:cubicBezTo>
                <a:cubicBezTo>
                  <a:pt x="134495" y="35283"/>
                  <a:pt x="133914" y="37598"/>
                  <a:pt x="133510" y="39948"/>
                </a:cubicBezTo>
                <a:cubicBezTo>
                  <a:pt x="133437" y="40352"/>
                  <a:pt x="133383" y="40762"/>
                  <a:pt x="133322" y="41154"/>
                </a:cubicBezTo>
                <a:cubicBezTo>
                  <a:pt x="132601" y="45609"/>
                  <a:pt x="132546" y="50145"/>
                  <a:pt x="133160" y="54615"/>
                </a:cubicBezTo>
                <a:cubicBezTo>
                  <a:pt x="108847" y="57494"/>
                  <a:pt x="90524" y="78094"/>
                  <a:pt x="90502" y="102577"/>
                </a:cubicBezTo>
                <a:cubicBezTo>
                  <a:pt x="90472" y="111411"/>
                  <a:pt x="92902" y="120079"/>
                  <a:pt x="97519" y="127610"/>
                </a:cubicBezTo>
                <a:cubicBezTo>
                  <a:pt x="97410" y="127707"/>
                  <a:pt x="97320" y="127809"/>
                  <a:pt x="97211" y="127906"/>
                </a:cubicBezTo>
                <a:lnTo>
                  <a:pt x="69125" y="99819"/>
                </a:lnTo>
                <a:cubicBezTo>
                  <a:pt x="66728" y="97505"/>
                  <a:pt x="62908" y="97571"/>
                  <a:pt x="60593" y="99968"/>
                </a:cubicBezTo>
                <a:cubicBezTo>
                  <a:pt x="58335" y="102306"/>
                  <a:pt x="58335" y="106013"/>
                  <a:pt x="60593" y="108351"/>
                </a:cubicBezTo>
                <a:lnTo>
                  <a:pt x="89024" y="136781"/>
                </a:lnTo>
                <a:cubicBezTo>
                  <a:pt x="72112" y="159711"/>
                  <a:pt x="75823" y="191816"/>
                  <a:pt x="97519" y="210283"/>
                </a:cubicBezTo>
                <a:cubicBezTo>
                  <a:pt x="95191" y="214080"/>
                  <a:pt x="93411" y="218187"/>
                  <a:pt x="92233" y="222483"/>
                </a:cubicBezTo>
                <a:lnTo>
                  <a:pt x="70633" y="200883"/>
                </a:lnTo>
                <a:cubicBezTo>
                  <a:pt x="68236" y="198567"/>
                  <a:pt x="64417" y="198634"/>
                  <a:pt x="62101" y="201030"/>
                </a:cubicBezTo>
                <a:cubicBezTo>
                  <a:pt x="59843" y="203369"/>
                  <a:pt x="59843" y="207075"/>
                  <a:pt x="62101" y="209414"/>
                </a:cubicBezTo>
                <a:lnTo>
                  <a:pt x="90635" y="237947"/>
                </a:lnTo>
                <a:cubicBezTo>
                  <a:pt x="90683" y="238786"/>
                  <a:pt x="90695" y="239631"/>
                  <a:pt x="90785" y="240451"/>
                </a:cubicBezTo>
                <a:cubicBezTo>
                  <a:pt x="90846" y="241018"/>
                  <a:pt x="90960" y="241561"/>
                  <a:pt x="91039" y="242117"/>
                </a:cubicBezTo>
                <a:cubicBezTo>
                  <a:pt x="91196" y="243233"/>
                  <a:pt x="91353" y="244343"/>
                  <a:pt x="91588" y="245435"/>
                </a:cubicBezTo>
                <a:cubicBezTo>
                  <a:pt x="91727" y="246087"/>
                  <a:pt x="91920" y="246714"/>
                  <a:pt x="92083" y="247354"/>
                </a:cubicBezTo>
                <a:cubicBezTo>
                  <a:pt x="92330" y="248319"/>
                  <a:pt x="92577" y="249290"/>
                  <a:pt x="92885" y="250232"/>
                </a:cubicBezTo>
                <a:cubicBezTo>
                  <a:pt x="93102" y="250901"/>
                  <a:pt x="93362" y="251541"/>
                  <a:pt x="93609" y="252199"/>
                </a:cubicBezTo>
                <a:cubicBezTo>
                  <a:pt x="93941" y="253080"/>
                  <a:pt x="94273" y="253967"/>
                  <a:pt x="94659" y="254823"/>
                </a:cubicBezTo>
                <a:cubicBezTo>
                  <a:pt x="94949" y="255475"/>
                  <a:pt x="95262" y="256109"/>
                  <a:pt x="95582" y="256742"/>
                </a:cubicBezTo>
                <a:cubicBezTo>
                  <a:pt x="95992" y="257569"/>
                  <a:pt x="96415" y="258383"/>
                  <a:pt x="96867" y="259155"/>
                </a:cubicBezTo>
                <a:cubicBezTo>
                  <a:pt x="97223" y="259759"/>
                  <a:pt x="97603" y="260362"/>
                  <a:pt x="97990" y="260966"/>
                </a:cubicBezTo>
                <a:cubicBezTo>
                  <a:pt x="98472" y="261732"/>
                  <a:pt x="98967" y="262480"/>
                  <a:pt x="99492" y="263210"/>
                </a:cubicBezTo>
                <a:cubicBezTo>
                  <a:pt x="99908" y="263813"/>
                  <a:pt x="100343" y="264375"/>
                  <a:pt x="100789" y="264942"/>
                </a:cubicBezTo>
                <a:cubicBezTo>
                  <a:pt x="101338" y="265654"/>
                  <a:pt x="101911" y="266336"/>
                  <a:pt x="102503" y="267011"/>
                </a:cubicBezTo>
                <a:cubicBezTo>
                  <a:pt x="102979" y="267554"/>
                  <a:pt x="103462" y="268091"/>
                  <a:pt x="103957" y="268610"/>
                </a:cubicBezTo>
                <a:cubicBezTo>
                  <a:pt x="104560" y="269262"/>
                  <a:pt x="105230" y="269883"/>
                  <a:pt x="105894" y="270499"/>
                </a:cubicBezTo>
                <a:cubicBezTo>
                  <a:pt x="106225" y="270812"/>
                  <a:pt x="106533" y="271162"/>
                  <a:pt x="106877" y="271464"/>
                </a:cubicBezTo>
                <a:lnTo>
                  <a:pt x="60334" y="271464"/>
                </a:lnTo>
                <a:close/>
                <a:moveTo>
                  <a:pt x="174973" y="349956"/>
                </a:moveTo>
                <a:lnTo>
                  <a:pt x="108603" y="349956"/>
                </a:lnTo>
                <a:lnTo>
                  <a:pt x="108603" y="283586"/>
                </a:lnTo>
                <a:lnTo>
                  <a:pt x="174973" y="283586"/>
                </a:lnTo>
                <a:lnTo>
                  <a:pt x="174973" y="349956"/>
                </a:lnTo>
                <a:close/>
                <a:moveTo>
                  <a:pt x="181006" y="78442"/>
                </a:moveTo>
                <a:cubicBezTo>
                  <a:pt x="177674" y="78442"/>
                  <a:pt x="174973" y="81144"/>
                  <a:pt x="174973" y="84476"/>
                </a:cubicBezTo>
                <a:lnTo>
                  <a:pt x="174973" y="127230"/>
                </a:lnTo>
                <a:lnTo>
                  <a:pt x="147562" y="99819"/>
                </a:lnTo>
                <a:cubicBezTo>
                  <a:pt x="145165" y="97505"/>
                  <a:pt x="141345" y="97571"/>
                  <a:pt x="139030" y="99968"/>
                </a:cubicBezTo>
                <a:cubicBezTo>
                  <a:pt x="136772" y="102306"/>
                  <a:pt x="136772" y="106013"/>
                  <a:pt x="139030" y="108351"/>
                </a:cubicBezTo>
                <a:lnTo>
                  <a:pt x="174973" y="144293"/>
                </a:lnTo>
                <a:lnTo>
                  <a:pt x="174973" y="226785"/>
                </a:lnTo>
                <a:lnTo>
                  <a:pt x="149070" y="200883"/>
                </a:lnTo>
                <a:cubicBezTo>
                  <a:pt x="146673" y="198567"/>
                  <a:pt x="142854" y="198634"/>
                  <a:pt x="140539" y="201030"/>
                </a:cubicBezTo>
                <a:cubicBezTo>
                  <a:pt x="138281" y="203369"/>
                  <a:pt x="138281" y="207075"/>
                  <a:pt x="140539" y="209414"/>
                </a:cubicBezTo>
                <a:lnTo>
                  <a:pt x="174973" y="243848"/>
                </a:lnTo>
                <a:lnTo>
                  <a:pt x="174973" y="271518"/>
                </a:lnTo>
                <a:lnTo>
                  <a:pt x="138771" y="271518"/>
                </a:lnTo>
                <a:cubicBezTo>
                  <a:pt x="118785" y="271499"/>
                  <a:pt x="102589" y="255302"/>
                  <a:pt x="102569" y="235317"/>
                </a:cubicBezTo>
                <a:cubicBezTo>
                  <a:pt x="102546" y="227111"/>
                  <a:pt x="105342" y="219146"/>
                  <a:pt x="110491" y="212757"/>
                </a:cubicBezTo>
                <a:cubicBezTo>
                  <a:pt x="112571" y="210153"/>
                  <a:pt x="112146" y="206357"/>
                  <a:pt x="109542" y="204277"/>
                </a:cubicBezTo>
                <a:cubicBezTo>
                  <a:pt x="109416" y="204176"/>
                  <a:pt x="109286" y="204080"/>
                  <a:pt x="109152" y="203990"/>
                </a:cubicBezTo>
                <a:cubicBezTo>
                  <a:pt x="89798" y="190969"/>
                  <a:pt x="84663" y="164725"/>
                  <a:pt x="97683" y="145371"/>
                </a:cubicBezTo>
                <a:cubicBezTo>
                  <a:pt x="100730" y="140843"/>
                  <a:pt x="104624" y="136949"/>
                  <a:pt x="109152" y="133903"/>
                </a:cubicBezTo>
                <a:cubicBezTo>
                  <a:pt x="111914" y="132040"/>
                  <a:pt x="112642" y="128289"/>
                  <a:pt x="110778" y="125527"/>
                </a:cubicBezTo>
                <a:cubicBezTo>
                  <a:pt x="110687" y="125393"/>
                  <a:pt x="110592" y="125263"/>
                  <a:pt x="110491" y="125136"/>
                </a:cubicBezTo>
                <a:cubicBezTo>
                  <a:pt x="105342" y="118747"/>
                  <a:pt x="102546" y="110782"/>
                  <a:pt x="102569" y="102577"/>
                </a:cubicBezTo>
                <a:cubicBezTo>
                  <a:pt x="102589" y="82591"/>
                  <a:pt x="118785" y="66394"/>
                  <a:pt x="138771" y="66375"/>
                </a:cubicBezTo>
                <a:lnTo>
                  <a:pt x="140334" y="66459"/>
                </a:lnTo>
                <a:cubicBezTo>
                  <a:pt x="142287" y="66568"/>
                  <a:pt x="144164" y="65692"/>
                  <a:pt x="145335" y="64124"/>
                </a:cubicBezTo>
                <a:cubicBezTo>
                  <a:pt x="146535" y="62586"/>
                  <a:pt x="146910" y="60560"/>
                  <a:pt x="146343" y="58694"/>
                </a:cubicBezTo>
                <a:cubicBezTo>
                  <a:pt x="145326" y="55314"/>
                  <a:pt x="144808" y="51804"/>
                  <a:pt x="144804" y="48274"/>
                </a:cubicBezTo>
                <a:cubicBezTo>
                  <a:pt x="144808" y="46047"/>
                  <a:pt x="145020" y="43825"/>
                  <a:pt x="145438" y="41637"/>
                </a:cubicBezTo>
                <a:cubicBezTo>
                  <a:pt x="145438" y="41552"/>
                  <a:pt x="145438" y="41462"/>
                  <a:pt x="145474" y="41378"/>
                </a:cubicBezTo>
                <a:cubicBezTo>
                  <a:pt x="145912" y="39199"/>
                  <a:pt x="146544" y="37065"/>
                  <a:pt x="147363" y="35000"/>
                </a:cubicBezTo>
                <a:cubicBezTo>
                  <a:pt x="152810" y="21178"/>
                  <a:pt x="166149" y="12087"/>
                  <a:pt x="181006" y="12072"/>
                </a:cubicBezTo>
                <a:cubicBezTo>
                  <a:pt x="195863" y="12087"/>
                  <a:pt x="209202" y="21178"/>
                  <a:pt x="214650" y="35000"/>
                </a:cubicBezTo>
                <a:cubicBezTo>
                  <a:pt x="215471" y="37079"/>
                  <a:pt x="216103" y="39227"/>
                  <a:pt x="216538" y="41420"/>
                </a:cubicBezTo>
                <a:cubicBezTo>
                  <a:pt x="216538" y="41504"/>
                  <a:pt x="216538" y="41595"/>
                  <a:pt x="216575" y="41679"/>
                </a:cubicBezTo>
                <a:cubicBezTo>
                  <a:pt x="216990" y="43853"/>
                  <a:pt x="217202" y="46061"/>
                  <a:pt x="217208" y="48274"/>
                </a:cubicBezTo>
                <a:cubicBezTo>
                  <a:pt x="217205" y="51804"/>
                  <a:pt x="216686" y="55314"/>
                  <a:pt x="215670" y="58694"/>
                </a:cubicBezTo>
                <a:cubicBezTo>
                  <a:pt x="215102" y="60560"/>
                  <a:pt x="215478" y="62586"/>
                  <a:pt x="216677" y="64124"/>
                </a:cubicBezTo>
                <a:cubicBezTo>
                  <a:pt x="217853" y="65686"/>
                  <a:pt x="219727" y="66560"/>
                  <a:pt x="221679" y="66459"/>
                </a:cubicBezTo>
                <a:lnTo>
                  <a:pt x="223242" y="66375"/>
                </a:lnTo>
                <a:cubicBezTo>
                  <a:pt x="243227" y="66394"/>
                  <a:pt x="259424" y="82591"/>
                  <a:pt x="259444" y="102577"/>
                </a:cubicBezTo>
                <a:cubicBezTo>
                  <a:pt x="259467" y="110782"/>
                  <a:pt x="256670" y="118747"/>
                  <a:pt x="251521" y="125136"/>
                </a:cubicBezTo>
                <a:cubicBezTo>
                  <a:pt x="249442" y="127740"/>
                  <a:pt x="249867" y="131537"/>
                  <a:pt x="252470" y="133617"/>
                </a:cubicBezTo>
                <a:cubicBezTo>
                  <a:pt x="252596" y="133718"/>
                  <a:pt x="252727" y="133814"/>
                  <a:pt x="252861" y="133903"/>
                </a:cubicBezTo>
                <a:cubicBezTo>
                  <a:pt x="272214" y="146924"/>
                  <a:pt x="277349" y="173168"/>
                  <a:pt x="264329" y="192522"/>
                </a:cubicBezTo>
                <a:cubicBezTo>
                  <a:pt x="261282" y="197050"/>
                  <a:pt x="257388" y="200945"/>
                  <a:pt x="252861" y="203990"/>
                </a:cubicBezTo>
                <a:cubicBezTo>
                  <a:pt x="250099" y="205854"/>
                  <a:pt x="249370" y="209604"/>
                  <a:pt x="251235" y="212366"/>
                </a:cubicBezTo>
                <a:cubicBezTo>
                  <a:pt x="251325" y="212500"/>
                  <a:pt x="251421" y="212630"/>
                  <a:pt x="251521" y="212757"/>
                </a:cubicBezTo>
                <a:cubicBezTo>
                  <a:pt x="256670" y="219146"/>
                  <a:pt x="259467" y="227111"/>
                  <a:pt x="259444" y="235317"/>
                </a:cubicBezTo>
                <a:cubicBezTo>
                  <a:pt x="259424" y="255302"/>
                  <a:pt x="243227" y="271499"/>
                  <a:pt x="223242" y="271518"/>
                </a:cubicBezTo>
                <a:lnTo>
                  <a:pt x="187040" y="271518"/>
                </a:lnTo>
                <a:lnTo>
                  <a:pt x="187040" y="189129"/>
                </a:lnTo>
                <a:cubicBezTo>
                  <a:pt x="187490" y="188907"/>
                  <a:pt x="187910" y="188627"/>
                  <a:pt x="188289" y="188296"/>
                </a:cubicBezTo>
                <a:lnTo>
                  <a:pt x="227507" y="149078"/>
                </a:lnTo>
                <a:cubicBezTo>
                  <a:pt x="229823" y="146681"/>
                  <a:pt x="229757" y="142862"/>
                  <a:pt x="227360" y="140546"/>
                </a:cubicBezTo>
                <a:cubicBezTo>
                  <a:pt x="225022" y="138288"/>
                  <a:pt x="221315" y="138288"/>
                  <a:pt x="218976" y="140546"/>
                </a:cubicBezTo>
                <a:lnTo>
                  <a:pt x="187040" y="172482"/>
                </a:lnTo>
                <a:lnTo>
                  <a:pt x="187040" y="84476"/>
                </a:lnTo>
                <a:cubicBezTo>
                  <a:pt x="187040" y="81143"/>
                  <a:pt x="184338" y="78442"/>
                  <a:pt x="181006" y="78442"/>
                </a:cubicBezTo>
                <a:close/>
                <a:moveTo>
                  <a:pt x="253410" y="349956"/>
                </a:moveTo>
                <a:lnTo>
                  <a:pt x="187040" y="349956"/>
                </a:lnTo>
                <a:lnTo>
                  <a:pt x="187040" y="283586"/>
                </a:lnTo>
                <a:lnTo>
                  <a:pt x="253410" y="283586"/>
                </a:lnTo>
                <a:lnTo>
                  <a:pt x="253410" y="349956"/>
                </a:lnTo>
                <a:close/>
                <a:moveTo>
                  <a:pt x="329671" y="212366"/>
                </a:moveTo>
                <a:cubicBezTo>
                  <a:pt x="329762" y="212500"/>
                  <a:pt x="329858" y="212630"/>
                  <a:pt x="329958" y="212757"/>
                </a:cubicBezTo>
                <a:cubicBezTo>
                  <a:pt x="335107" y="219146"/>
                  <a:pt x="337903" y="227111"/>
                  <a:pt x="337880" y="235317"/>
                </a:cubicBezTo>
                <a:cubicBezTo>
                  <a:pt x="337860" y="255302"/>
                  <a:pt x="321664" y="271499"/>
                  <a:pt x="301678" y="271518"/>
                </a:cubicBezTo>
                <a:lnTo>
                  <a:pt x="255136" y="271518"/>
                </a:lnTo>
                <a:cubicBezTo>
                  <a:pt x="255479" y="271217"/>
                  <a:pt x="255787" y="270867"/>
                  <a:pt x="256119" y="270553"/>
                </a:cubicBezTo>
                <a:cubicBezTo>
                  <a:pt x="256783" y="269950"/>
                  <a:pt x="257428" y="269316"/>
                  <a:pt x="258056" y="268664"/>
                </a:cubicBezTo>
                <a:cubicBezTo>
                  <a:pt x="258551" y="268146"/>
                  <a:pt x="259033" y="267609"/>
                  <a:pt x="259510" y="267066"/>
                </a:cubicBezTo>
                <a:cubicBezTo>
                  <a:pt x="260113" y="266390"/>
                  <a:pt x="260674" y="265708"/>
                  <a:pt x="261223" y="264996"/>
                </a:cubicBezTo>
                <a:cubicBezTo>
                  <a:pt x="261670" y="264429"/>
                  <a:pt x="262104" y="263856"/>
                  <a:pt x="262521" y="263264"/>
                </a:cubicBezTo>
                <a:cubicBezTo>
                  <a:pt x="263046" y="262534"/>
                  <a:pt x="263540" y="261786"/>
                  <a:pt x="264023" y="261020"/>
                </a:cubicBezTo>
                <a:cubicBezTo>
                  <a:pt x="264409" y="260416"/>
                  <a:pt x="264789" y="259813"/>
                  <a:pt x="265145" y="259210"/>
                </a:cubicBezTo>
                <a:cubicBezTo>
                  <a:pt x="265598" y="258413"/>
                  <a:pt x="266020" y="257599"/>
                  <a:pt x="266430" y="256796"/>
                </a:cubicBezTo>
                <a:cubicBezTo>
                  <a:pt x="266744" y="256163"/>
                  <a:pt x="267034" y="255529"/>
                  <a:pt x="267354" y="254878"/>
                </a:cubicBezTo>
                <a:cubicBezTo>
                  <a:pt x="267740" y="254021"/>
                  <a:pt x="268072" y="253134"/>
                  <a:pt x="268403" y="252253"/>
                </a:cubicBezTo>
                <a:cubicBezTo>
                  <a:pt x="268651" y="251595"/>
                  <a:pt x="268910" y="250956"/>
                  <a:pt x="269128" y="250286"/>
                </a:cubicBezTo>
                <a:cubicBezTo>
                  <a:pt x="269435" y="249345"/>
                  <a:pt x="269683" y="248373"/>
                  <a:pt x="269930" y="247408"/>
                </a:cubicBezTo>
                <a:cubicBezTo>
                  <a:pt x="270093" y="246768"/>
                  <a:pt x="270286" y="246141"/>
                  <a:pt x="270425" y="245489"/>
                </a:cubicBezTo>
                <a:cubicBezTo>
                  <a:pt x="270660" y="244397"/>
                  <a:pt x="270817" y="243287"/>
                  <a:pt x="270974" y="242171"/>
                </a:cubicBezTo>
                <a:cubicBezTo>
                  <a:pt x="271052" y="241616"/>
                  <a:pt x="271167" y="241073"/>
                  <a:pt x="271227" y="240506"/>
                </a:cubicBezTo>
                <a:cubicBezTo>
                  <a:pt x="271415" y="238782"/>
                  <a:pt x="271510" y="237050"/>
                  <a:pt x="271511" y="235317"/>
                </a:cubicBezTo>
                <a:cubicBezTo>
                  <a:pt x="271541" y="226483"/>
                  <a:pt x="269111" y="217815"/>
                  <a:pt x="264494" y="210283"/>
                </a:cubicBezTo>
                <a:cubicBezTo>
                  <a:pt x="275881" y="200556"/>
                  <a:pt x="282737" y="186550"/>
                  <a:pt x="283433" y="171589"/>
                </a:cubicBezTo>
                <a:lnTo>
                  <a:pt x="305945" y="149078"/>
                </a:lnTo>
                <a:cubicBezTo>
                  <a:pt x="308260" y="146681"/>
                  <a:pt x="308194" y="142862"/>
                  <a:pt x="305797" y="140546"/>
                </a:cubicBezTo>
                <a:cubicBezTo>
                  <a:pt x="303459" y="138288"/>
                  <a:pt x="299752" y="138288"/>
                  <a:pt x="297413" y="140546"/>
                </a:cubicBezTo>
                <a:lnTo>
                  <a:pt x="281961" y="155998"/>
                </a:lnTo>
                <a:cubicBezTo>
                  <a:pt x="279259" y="144947"/>
                  <a:pt x="273148" y="135026"/>
                  <a:pt x="264494" y="127640"/>
                </a:cubicBezTo>
                <a:cubicBezTo>
                  <a:pt x="269116" y="120101"/>
                  <a:pt x="271546" y="111421"/>
                  <a:pt x="271511" y="102577"/>
                </a:cubicBezTo>
                <a:cubicBezTo>
                  <a:pt x="271479" y="78101"/>
                  <a:pt x="253159" y="57511"/>
                  <a:pt x="228853" y="54633"/>
                </a:cubicBezTo>
                <a:cubicBezTo>
                  <a:pt x="229461" y="50162"/>
                  <a:pt x="229400" y="45625"/>
                  <a:pt x="228672" y="41172"/>
                </a:cubicBezTo>
                <a:cubicBezTo>
                  <a:pt x="228612" y="40762"/>
                  <a:pt x="228557" y="40352"/>
                  <a:pt x="228485" y="39966"/>
                </a:cubicBezTo>
                <a:cubicBezTo>
                  <a:pt x="228081" y="37616"/>
                  <a:pt x="227499" y="35301"/>
                  <a:pt x="226747" y="33039"/>
                </a:cubicBezTo>
                <a:cubicBezTo>
                  <a:pt x="226747" y="32979"/>
                  <a:pt x="226747" y="32918"/>
                  <a:pt x="226705" y="32858"/>
                </a:cubicBezTo>
                <a:cubicBezTo>
                  <a:pt x="235332" y="14821"/>
                  <a:pt x="256947" y="7193"/>
                  <a:pt x="274984" y="15821"/>
                </a:cubicBezTo>
                <a:cubicBezTo>
                  <a:pt x="291018" y="23489"/>
                  <a:pt x="299112" y="41664"/>
                  <a:pt x="294089" y="58712"/>
                </a:cubicBezTo>
                <a:cubicBezTo>
                  <a:pt x="293521" y="60578"/>
                  <a:pt x="293897" y="62604"/>
                  <a:pt x="295096" y="64142"/>
                </a:cubicBezTo>
                <a:cubicBezTo>
                  <a:pt x="296274" y="65701"/>
                  <a:pt x="298147" y="66575"/>
                  <a:pt x="300098" y="66477"/>
                </a:cubicBezTo>
                <a:lnTo>
                  <a:pt x="301679" y="66375"/>
                </a:lnTo>
                <a:cubicBezTo>
                  <a:pt x="321665" y="66394"/>
                  <a:pt x="337861" y="82591"/>
                  <a:pt x="337881" y="102577"/>
                </a:cubicBezTo>
                <a:cubicBezTo>
                  <a:pt x="337904" y="110782"/>
                  <a:pt x="335108" y="118747"/>
                  <a:pt x="329959" y="125136"/>
                </a:cubicBezTo>
                <a:cubicBezTo>
                  <a:pt x="327879" y="127740"/>
                  <a:pt x="328304" y="131537"/>
                  <a:pt x="330907" y="133617"/>
                </a:cubicBezTo>
                <a:cubicBezTo>
                  <a:pt x="331033" y="133718"/>
                  <a:pt x="331164" y="133814"/>
                  <a:pt x="331298" y="133903"/>
                </a:cubicBezTo>
                <a:cubicBezTo>
                  <a:pt x="350652" y="146924"/>
                  <a:pt x="355786" y="173168"/>
                  <a:pt x="342766" y="192522"/>
                </a:cubicBezTo>
                <a:cubicBezTo>
                  <a:pt x="339720" y="197050"/>
                  <a:pt x="335826" y="200945"/>
                  <a:pt x="331298" y="203990"/>
                </a:cubicBezTo>
                <a:cubicBezTo>
                  <a:pt x="328535" y="205854"/>
                  <a:pt x="327808" y="209604"/>
                  <a:pt x="329671" y="212366"/>
                </a:cubicBezTo>
                <a:close/>
              </a:path>
            </a:pathLst>
          </a:custGeom>
          <a:solidFill>
            <a:srgbClr val="641E10"/>
          </a:solidFill>
          <a:ln w="754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B07A5EB-D329-420D-9559-5ECE5A41DBFA}"/>
              </a:ext>
            </a:extLst>
          </p:cNvPr>
          <p:cNvSpPr txBox="1"/>
          <p:nvPr/>
        </p:nvSpPr>
        <p:spPr>
          <a:xfrm>
            <a:off x="205238" y="15818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800" b="1" dirty="0">
                <a:solidFill>
                  <a:srgbClr val="5B0F00"/>
                </a:solidFill>
                <a:latin typeface="Josefin Sans" panose="020B0604020202020204" charset="0"/>
              </a:rPr>
              <a:t>REVERSE GEOCODER</a:t>
            </a:r>
            <a:endParaRPr lang="it-IT" sz="2800" b="1" dirty="0">
              <a:solidFill>
                <a:srgbClr val="5B0F00"/>
              </a:solidFill>
              <a:latin typeface="Josefi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7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44B90F6-7F10-4890-B6A8-C17F1F15D6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900" smtClean="0"/>
              <a:t>16</a:t>
            </a:fld>
            <a:endParaRPr lang="it-IT" dirty="0"/>
          </a:p>
        </p:txBody>
      </p:sp>
      <p:sp>
        <p:nvSpPr>
          <p:cNvPr id="9" name="Google Shape;149;p18">
            <a:extLst>
              <a:ext uri="{FF2B5EF4-FFF2-40B4-BE49-F238E27FC236}">
                <a16:creationId xmlns:a16="http://schemas.microsoft.com/office/drawing/2014/main" id="{C55C41AB-F119-459F-9098-7DF738DCCC62}"/>
              </a:ext>
            </a:extLst>
          </p:cNvPr>
          <p:cNvSpPr txBox="1">
            <a:spLocks/>
          </p:cNvSpPr>
          <p:nvPr/>
        </p:nvSpPr>
        <p:spPr>
          <a:xfrm>
            <a:off x="347586" y="2465630"/>
            <a:ext cx="4621363" cy="577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bg1"/>
              </a:buClr>
            </a:pPr>
            <a:r>
              <a:rPr lang="it-IT" sz="1200" b="1" dirty="0">
                <a:solidFill>
                  <a:srgbClr val="002632"/>
                </a:solidFill>
                <a:latin typeface="Josefin Sans" panose="020B0604020202020204" charset="0"/>
              </a:rPr>
              <a:t>Points Along </a:t>
            </a:r>
            <a:r>
              <a:rPr lang="it-IT" sz="1200" b="1" dirty="0" err="1">
                <a:solidFill>
                  <a:srgbClr val="002632"/>
                </a:solidFill>
                <a:latin typeface="Josefin Sans" panose="020B0604020202020204" charset="0"/>
              </a:rPr>
              <a:t>Geometry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: plugin di </a:t>
            </a:r>
            <a:r>
              <a:rPr lang="it-IT" sz="1200" b="1" dirty="0">
                <a:solidFill>
                  <a:srgbClr val="002632"/>
                </a:solidFill>
                <a:latin typeface="Josefin Sans" panose="020B0604020202020204" charset="0"/>
              </a:rPr>
              <a:t>QGIS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 che permette di creare punti equidistanti su una linea o un qualsiasi poligono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D70F210-9EC8-42C1-90EB-4A7992479786}"/>
              </a:ext>
            </a:extLst>
          </p:cNvPr>
          <p:cNvSpPr/>
          <p:nvPr/>
        </p:nvSpPr>
        <p:spPr>
          <a:xfrm>
            <a:off x="279606" y="1629776"/>
            <a:ext cx="58472" cy="216000"/>
          </a:xfrm>
          <a:prstGeom prst="rect">
            <a:avLst/>
          </a:prstGeom>
          <a:solidFill>
            <a:srgbClr val="002632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0F00"/>
              </a:solidFill>
            </a:endParaRPr>
          </a:p>
        </p:txBody>
      </p:sp>
      <p:sp>
        <p:nvSpPr>
          <p:cNvPr id="16" name="Google Shape;149;p18">
            <a:extLst>
              <a:ext uri="{FF2B5EF4-FFF2-40B4-BE49-F238E27FC236}">
                <a16:creationId xmlns:a16="http://schemas.microsoft.com/office/drawing/2014/main" id="{1A44F2F8-50D5-4FA3-9EE4-9A2E6EEFD08C}"/>
              </a:ext>
            </a:extLst>
          </p:cNvPr>
          <p:cNvSpPr txBox="1">
            <a:spLocks/>
          </p:cNvSpPr>
          <p:nvPr/>
        </p:nvSpPr>
        <p:spPr>
          <a:xfrm>
            <a:off x="355557" y="1496553"/>
            <a:ext cx="6729269" cy="826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tx1"/>
              </a:buClr>
            </a:pPr>
            <a:r>
              <a:rPr lang="it-IT" sz="1200" b="1" dirty="0">
                <a:solidFill>
                  <a:srgbClr val="002632"/>
                </a:solidFill>
                <a:latin typeface="Josefin Sans" panose="020B0604020202020204" charset="0"/>
              </a:rPr>
              <a:t>Obiettivo</a:t>
            </a:r>
            <a:r>
              <a:rPr lang="it-IT" sz="1200" b="1" dirty="0">
                <a:solidFill>
                  <a:schemeClr val="bg1"/>
                </a:solidFill>
                <a:latin typeface="Josefin Sans" panose="020B0604020202020204" charset="0"/>
              </a:rPr>
              <a:t>: 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 manipolare il dataset geo spaziale al fine di suddividere ogni percorso in tratti di lunghezza pari a </a:t>
            </a:r>
            <a:r>
              <a:rPr lang="it-IT" sz="1200" b="1" dirty="0">
                <a:solidFill>
                  <a:srgbClr val="002632"/>
                </a:solidFill>
                <a:latin typeface="Josefin Sans" panose="020B0604020202020204" charset="0"/>
              </a:rPr>
              <a:t>50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 metri. </a:t>
            </a:r>
            <a:endParaRPr lang="it-IT" sz="1200" b="1" dirty="0">
              <a:solidFill>
                <a:schemeClr val="bg1"/>
              </a:solidFill>
              <a:latin typeface="Josefin Sans" panose="020B060402020202020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352872D-4DEC-420E-93AA-3AE7400666BA}"/>
              </a:ext>
            </a:extLst>
          </p:cNvPr>
          <p:cNvSpPr txBox="1"/>
          <p:nvPr/>
        </p:nvSpPr>
        <p:spPr>
          <a:xfrm>
            <a:off x="205237" y="158188"/>
            <a:ext cx="6486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800" b="1" dirty="0">
                <a:solidFill>
                  <a:srgbClr val="5B0F00"/>
                </a:solidFill>
                <a:latin typeface="Josefin Sans" panose="020B0604020202020204" charset="0"/>
              </a:rPr>
              <a:t>ELABORAZIONE DEL DATASET</a:t>
            </a:r>
            <a:endParaRPr lang="it-IT" sz="2800" b="1" dirty="0">
              <a:solidFill>
                <a:srgbClr val="5B0F00"/>
              </a:solidFill>
              <a:latin typeface="Josefin Sans" panose="020B060402020202020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64CC289-D9A0-4A25-AC42-E96986917FB6}"/>
              </a:ext>
            </a:extLst>
          </p:cNvPr>
          <p:cNvSpPr/>
          <p:nvPr/>
        </p:nvSpPr>
        <p:spPr>
          <a:xfrm>
            <a:off x="279606" y="2570686"/>
            <a:ext cx="58472" cy="216000"/>
          </a:xfrm>
          <a:prstGeom prst="rect">
            <a:avLst/>
          </a:prstGeom>
          <a:solidFill>
            <a:srgbClr val="002632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0F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EA6C458-2E8E-4B09-9A1C-DF9B4157935C}"/>
              </a:ext>
            </a:extLst>
          </p:cNvPr>
          <p:cNvSpPr/>
          <p:nvPr/>
        </p:nvSpPr>
        <p:spPr>
          <a:xfrm>
            <a:off x="5300166" y="1965192"/>
            <a:ext cx="3604277" cy="3034689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testo, interni, mappa, computer&#10;&#10;Descrizione generata automaticamente">
            <a:extLst>
              <a:ext uri="{FF2B5EF4-FFF2-40B4-BE49-F238E27FC236}">
                <a16:creationId xmlns:a16="http://schemas.microsoft.com/office/drawing/2014/main" id="{DFC74316-9A38-4C3B-B6F1-A185C1A13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166" y="1965192"/>
            <a:ext cx="3604277" cy="303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44B90F6-7F10-4890-B6A8-C17F1F15D6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900" smtClean="0"/>
              <a:t>17</a:t>
            </a:fld>
            <a:endParaRPr lang="it-IT" dirty="0"/>
          </a:p>
        </p:txBody>
      </p:sp>
      <p:sp>
        <p:nvSpPr>
          <p:cNvPr id="9" name="Google Shape;149;p18">
            <a:extLst>
              <a:ext uri="{FF2B5EF4-FFF2-40B4-BE49-F238E27FC236}">
                <a16:creationId xmlns:a16="http://schemas.microsoft.com/office/drawing/2014/main" id="{C55C41AB-F119-459F-9098-7DF738DCCC62}"/>
              </a:ext>
            </a:extLst>
          </p:cNvPr>
          <p:cNvSpPr txBox="1">
            <a:spLocks/>
          </p:cNvSpPr>
          <p:nvPr/>
        </p:nvSpPr>
        <p:spPr>
          <a:xfrm>
            <a:off x="347586" y="2465630"/>
            <a:ext cx="4621363" cy="577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bg1"/>
              </a:buClr>
            </a:pPr>
            <a:r>
              <a:rPr lang="it-IT" sz="1200" b="1" dirty="0">
                <a:solidFill>
                  <a:srgbClr val="002632"/>
                </a:solidFill>
                <a:latin typeface="Josefin Sans" panose="020B0604020202020204" charset="0"/>
              </a:rPr>
              <a:t>Points Along </a:t>
            </a:r>
            <a:r>
              <a:rPr lang="it-IT" sz="1200" b="1" dirty="0" err="1">
                <a:solidFill>
                  <a:srgbClr val="002632"/>
                </a:solidFill>
                <a:latin typeface="Josefin Sans" panose="020B0604020202020204" charset="0"/>
              </a:rPr>
              <a:t>Geometry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: plugin di </a:t>
            </a:r>
            <a:r>
              <a:rPr lang="it-IT" sz="1200" b="1" dirty="0">
                <a:solidFill>
                  <a:srgbClr val="002632"/>
                </a:solidFill>
                <a:latin typeface="Josefin Sans" panose="020B0604020202020204" charset="0"/>
              </a:rPr>
              <a:t>QGIS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 che permette di creare punti equidistanti su una linea o un qualsiasi poligono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D70F210-9EC8-42C1-90EB-4A7992479786}"/>
              </a:ext>
            </a:extLst>
          </p:cNvPr>
          <p:cNvSpPr/>
          <p:nvPr/>
        </p:nvSpPr>
        <p:spPr>
          <a:xfrm>
            <a:off x="279606" y="1629776"/>
            <a:ext cx="58472" cy="216000"/>
          </a:xfrm>
          <a:prstGeom prst="rect">
            <a:avLst/>
          </a:prstGeom>
          <a:solidFill>
            <a:srgbClr val="002632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0F00"/>
              </a:solidFill>
            </a:endParaRPr>
          </a:p>
        </p:txBody>
      </p:sp>
      <p:sp>
        <p:nvSpPr>
          <p:cNvPr id="16" name="Google Shape;149;p18">
            <a:extLst>
              <a:ext uri="{FF2B5EF4-FFF2-40B4-BE49-F238E27FC236}">
                <a16:creationId xmlns:a16="http://schemas.microsoft.com/office/drawing/2014/main" id="{1A44F2F8-50D5-4FA3-9EE4-9A2E6EEFD08C}"/>
              </a:ext>
            </a:extLst>
          </p:cNvPr>
          <p:cNvSpPr txBox="1">
            <a:spLocks/>
          </p:cNvSpPr>
          <p:nvPr/>
        </p:nvSpPr>
        <p:spPr>
          <a:xfrm>
            <a:off x="355557" y="1496553"/>
            <a:ext cx="6729269" cy="826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tx1"/>
              </a:buClr>
            </a:pPr>
            <a:r>
              <a:rPr lang="it-IT" sz="1200" b="1" dirty="0">
                <a:solidFill>
                  <a:srgbClr val="002632"/>
                </a:solidFill>
                <a:latin typeface="Josefin Sans" panose="020B0604020202020204" charset="0"/>
              </a:rPr>
              <a:t>Obiettivo</a:t>
            </a:r>
            <a:r>
              <a:rPr lang="it-IT" sz="1200" b="1" dirty="0">
                <a:solidFill>
                  <a:schemeClr val="bg1"/>
                </a:solidFill>
                <a:latin typeface="Josefin Sans" panose="020B0604020202020204" charset="0"/>
              </a:rPr>
              <a:t>: 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 manipolare il dataset geo spaziale al fine di suddividere ogni percorso in tratti di lunghezza pari a </a:t>
            </a:r>
            <a:r>
              <a:rPr lang="it-IT" sz="1200" b="1" dirty="0">
                <a:solidFill>
                  <a:srgbClr val="002632"/>
                </a:solidFill>
                <a:latin typeface="Josefin Sans" panose="020B0604020202020204" charset="0"/>
              </a:rPr>
              <a:t>50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 metri. </a:t>
            </a:r>
            <a:endParaRPr lang="it-IT" sz="1200" b="1" dirty="0">
              <a:solidFill>
                <a:schemeClr val="bg1"/>
              </a:solidFill>
              <a:latin typeface="Josefin Sans" panose="020B060402020202020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352872D-4DEC-420E-93AA-3AE7400666BA}"/>
              </a:ext>
            </a:extLst>
          </p:cNvPr>
          <p:cNvSpPr txBox="1"/>
          <p:nvPr/>
        </p:nvSpPr>
        <p:spPr>
          <a:xfrm>
            <a:off x="205237" y="158188"/>
            <a:ext cx="64861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800" b="1" dirty="0">
                <a:solidFill>
                  <a:srgbClr val="5B0F00"/>
                </a:solidFill>
                <a:latin typeface="Josefin Sans" panose="020B0604020202020204" charset="0"/>
              </a:rPr>
              <a:t>ELABORAZIONE DEL DATASET</a:t>
            </a:r>
            <a:endParaRPr lang="it-IT" sz="2800" b="1" dirty="0">
              <a:solidFill>
                <a:srgbClr val="5B0F00"/>
              </a:solidFill>
              <a:latin typeface="Josefin Sans" panose="020B060402020202020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F64CC289-D9A0-4A25-AC42-E96986917FB6}"/>
              </a:ext>
            </a:extLst>
          </p:cNvPr>
          <p:cNvSpPr/>
          <p:nvPr/>
        </p:nvSpPr>
        <p:spPr>
          <a:xfrm>
            <a:off x="279606" y="2570686"/>
            <a:ext cx="58472" cy="216000"/>
          </a:xfrm>
          <a:prstGeom prst="rect">
            <a:avLst/>
          </a:prstGeom>
          <a:solidFill>
            <a:srgbClr val="002632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0F00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EA6C458-2E8E-4B09-9A1C-DF9B4157935C}"/>
              </a:ext>
            </a:extLst>
          </p:cNvPr>
          <p:cNvSpPr/>
          <p:nvPr/>
        </p:nvSpPr>
        <p:spPr>
          <a:xfrm>
            <a:off x="5300166" y="1965192"/>
            <a:ext cx="3604277" cy="3034689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testo, interni, mappa, computer&#10;&#10;Descrizione generata automaticamente">
            <a:extLst>
              <a:ext uri="{FF2B5EF4-FFF2-40B4-BE49-F238E27FC236}">
                <a16:creationId xmlns:a16="http://schemas.microsoft.com/office/drawing/2014/main" id="{DFC74316-9A38-4C3B-B6F1-A185C1A13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166" y="1965192"/>
            <a:ext cx="3604277" cy="3034689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BCD89184-54C0-416A-A07C-6CE70461D3A0}"/>
              </a:ext>
            </a:extLst>
          </p:cNvPr>
          <p:cNvGrpSpPr/>
          <p:nvPr/>
        </p:nvGrpSpPr>
        <p:grpSpPr>
          <a:xfrm>
            <a:off x="1159076" y="3776617"/>
            <a:ext cx="2998381" cy="1166400"/>
            <a:chOff x="2347150" y="3624070"/>
            <a:chExt cx="2998381" cy="1166400"/>
          </a:xfrm>
        </p:grpSpPr>
        <p:sp>
          <p:nvSpPr>
            <p:cNvPr id="11" name="Google Shape;353;p25">
              <a:extLst>
                <a:ext uri="{FF2B5EF4-FFF2-40B4-BE49-F238E27FC236}">
                  <a16:creationId xmlns:a16="http://schemas.microsoft.com/office/drawing/2014/main" id="{B21C1CF2-8784-497D-A0AC-1F3A470CF3AA}"/>
                </a:ext>
              </a:extLst>
            </p:cNvPr>
            <p:cNvSpPr/>
            <p:nvPr/>
          </p:nvSpPr>
          <p:spPr>
            <a:xfrm>
              <a:off x="2347150" y="3624070"/>
              <a:ext cx="2998381" cy="11664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D491"/>
                </a:solidFill>
              </a:endParaRPr>
            </a:p>
          </p:txBody>
        </p:sp>
        <p:sp>
          <p:nvSpPr>
            <p:cNvPr id="13" name="Google Shape;354;p25">
              <a:extLst>
                <a:ext uri="{FF2B5EF4-FFF2-40B4-BE49-F238E27FC236}">
                  <a16:creationId xmlns:a16="http://schemas.microsoft.com/office/drawing/2014/main" id="{B6155809-1ACD-4F31-BDE9-7FE5D549AFAF}"/>
                </a:ext>
              </a:extLst>
            </p:cNvPr>
            <p:cNvSpPr txBox="1"/>
            <p:nvPr/>
          </p:nvSpPr>
          <p:spPr>
            <a:xfrm>
              <a:off x="2782238" y="3805627"/>
              <a:ext cx="1814618" cy="273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350" rIns="0" bIns="0" anchor="t" anchorCtr="0">
              <a:noAutofit/>
            </a:bodyPr>
            <a:lstStyle/>
            <a:p>
              <a:pPr marL="0" marR="0" lvl="0" indent="0" algn="r" rtl="0">
                <a:spcBef>
                  <a:spcPts val="100"/>
                </a:spcBef>
                <a:spcAft>
                  <a:spcPts val="0"/>
                </a:spcAft>
                <a:buNone/>
              </a:pPr>
              <a:r>
                <a:rPr lang="it-IT" dirty="0">
                  <a:solidFill>
                    <a:schemeClr val="bg1"/>
                  </a:solidFill>
                  <a:latin typeface="Josefin Slab SemiBold" panose="020B0604020202020204" charset="0"/>
                </a:rPr>
                <a:t>(44.657732, 10.931114)</a:t>
              </a:r>
              <a:endParaRPr dirty="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endParaRPr>
            </a:p>
          </p:txBody>
        </p:sp>
        <p:sp>
          <p:nvSpPr>
            <p:cNvPr id="14" name="Google Shape;354;p25">
              <a:extLst>
                <a:ext uri="{FF2B5EF4-FFF2-40B4-BE49-F238E27FC236}">
                  <a16:creationId xmlns:a16="http://schemas.microsoft.com/office/drawing/2014/main" id="{62314078-E514-4D45-B392-73C8F70B1408}"/>
                </a:ext>
              </a:extLst>
            </p:cNvPr>
            <p:cNvSpPr txBox="1"/>
            <p:nvPr/>
          </p:nvSpPr>
          <p:spPr>
            <a:xfrm>
              <a:off x="2743426" y="4406115"/>
              <a:ext cx="2533018" cy="273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350" rIns="0" bIns="0" anchor="t" anchorCtr="0">
              <a:noAutofit/>
            </a:bodyPr>
            <a:lstStyle/>
            <a:p>
              <a:r>
                <a:rPr lang="it-IT" dirty="0">
                  <a:solidFill>
                    <a:schemeClr val="bg1"/>
                  </a:solidFill>
                  <a:latin typeface="Josefin Slab SemiBold" panose="020B0604020202020204" charset="0"/>
                </a:rPr>
                <a:t>(Via Canaletto Sud, tratto 3)</a:t>
              </a:r>
            </a:p>
          </p:txBody>
        </p:sp>
      </p:grp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8FDA885-62A2-4E6E-BE82-318891B9E007}"/>
              </a:ext>
            </a:extLst>
          </p:cNvPr>
          <p:cNvCxnSpPr/>
          <p:nvPr/>
        </p:nvCxnSpPr>
        <p:spPr>
          <a:xfrm>
            <a:off x="2658266" y="4231590"/>
            <a:ext cx="0" cy="278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869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44B90F6-7F10-4890-B6A8-C17F1F15D6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900" smtClean="0"/>
              <a:t>18</a:t>
            </a:fld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D70F210-9EC8-42C1-90EB-4A7992479786}"/>
              </a:ext>
            </a:extLst>
          </p:cNvPr>
          <p:cNvSpPr/>
          <p:nvPr/>
        </p:nvSpPr>
        <p:spPr>
          <a:xfrm>
            <a:off x="307960" y="3231946"/>
            <a:ext cx="58472" cy="216000"/>
          </a:xfrm>
          <a:prstGeom prst="rect">
            <a:avLst/>
          </a:prstGeom>
          <a:solidFill>
            <a:srgbClr val="002632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0F00"/>
              </a:solidFill>
            </a:endParaRPr>
          </a:p>
        </p:txBody>
      </p:sp>
      <p:sp>
        <p:nvSpPr>
          <p:cNvPr id="16" name="Google Shape;149;p18">
            <a:extLst>
              <a:ext uri="{FF2B5EF4-FFF2-40B4-BE49-F238E27FC236}">
                <a16:creationId xmlns:a16="http://schemas.microsoft.com/office/drawing/2014/main" id="{1A44F2F8-50D5-4FA3-9EE4-9A2E6EEFD08C}"/>
              </a:ext>
            </a:extLst>
          </p:cNvPr>
          <p:cNvSpPr txBox="1">
            <a:spLocks/>
          </p:cNvSpPr>
          <p:nvPr/>
        </p:nvSpPr>
        <p:spPr>
          <a:xfrm>
            <a:off x="383911" y="3098722"/>
            <a:ext cx="7604685" cy="620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tx1"/>
              </a:buClr>
            </a:pPr>
            <a:r>
              <a:rPr lang="it-IT" sz="1200" b="1" dirty="0">
                <a:solidFill>
                  <a:srgbClr val="002632"/>
                </a:solidFill>
                <a:latin typeface="Josefin Sans" panose="020B0604020202020204" charset="0"/>
              </a:rPr>
              <a:t>Problema</a:t>
            </a:r>
            <a:r>
              <a:rPr lang="it-IT" sz="1200" b="1" dirty="0">
                <a:solidFill>
                  <a:schemeClr val="bg1"/>
                </a:solidFill>
                <a:latin typeface="Josefin Sans" panose="020B0604020202020204" charset="0"/>
              </a:rPr>
              <a:t>: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 il framework </a:t>
            </a:r>
            <a:r>
              <a:rPr lang="it-IT" sz="1200" b="1" dirty="0" err="1">
                <a:solidFill>
                  <a:srgbClr val="002632"/>
                </a:solidFill>
                <a:latin typeface="Josefin Sans" panose="020B0604020202020204" charset="0"/>
              </a:rPr>
              <a:t>Structured</a:t>
            </a:r>
            <a:r>
              <a:rPr lang="it-IT" sz="1200" b="1" dirty="0">
                <a:solidFill>
                  <a:srgbClr val="002632"/>
                </a:solidFill>
                <a:latin typeface="Josefin Sans" panose="020B0604020202020204" charset="0"/>
              </a:rPr>
              <a:t> Streaming 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di Apache Spark non supporta aggregazioni a catena su streaming </a:t>
            </a:r>
            <a:r>
              <a:rPr lang="it-IT" dirty="0" err="1">
                <a:solidFill>
                  <a:schemeClr val="bg1"/>
                </a:solidFill>
                <a:latin typeface="Josefin Slab SemiBold" panose="020B0604020202020204" charset="0"/>
              </a:rPr>
              <a:t>DataFrame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.</a:t>
            </a:r>
          </a:p>
          <a:p>
            <a:pPr>
              <a:buClr>
                <a:schemeClr val="tx1"/>
              </a:buClr>
            </a:pPr>
            <a:endParaRPr lang="it-IT" dirty="0">
              <a:solidFill>
                <a:schemeClr val="bg1"/>
              </a:solidFill>
              <a:latin typeface="Josefin Slab SemiBold" panose="020B060402020202020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352872D-4DEC-420E-93AA-3AE7400666BA}"/>
              </a:ext>
            </a:extLst>
          </p:cNvPr>
          <p:cNvSpPr txBox="1"/>
          <p:nvPr/>
        </p:nvSpPr>
        <p:spPr>
          <a:xfrm>
            <a:off x="205237" y="158188"/>
            <a:ext cx="6996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800" b="1" dirty="0">
                <a:solidFill>
                  <a:srgbClr val="5B0F00"/>
                </a:solidFill>
                <a:latin typeface="Josefin Sans" panose="020B0604020202020204" charset="0"/>
              </a:rPr>
              <a:t>AGGREGAZIONE GERARCHICA</a:t>
            </a:r>
            <a:endParaRPr lang="it-IT" sz="2800" b="1" dirty="0">
              <a:solidFill>
                <a:srgbClr val="5B0F00"/>
              </a:solidFill>
              <a:latin typeface="Josefin Sans" panose="020B060402020202020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0B30263-2B7A-4238-BB5A-83C2E2046D59}"/>
              </a:ext>
            </a:extLst>
          </p:cNvPr>
          <p:cNvSpPr/>
          <p:nvPr/>
        </p:nvSpPr>
        <p:spPr>
          <a:xfrm>
            <a:off x="304419" y="1277226"/>
            <a:ext cx="58472" cy="216000"/>
          </a:xfrm>
          <a:prstGeom prst="rect">
            <a:avLst/>
          </a:prstGeom>
          <a:solidFill>
            <a:srgbClr val="002632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0F00"/>
              </a:solidFill>
            </a:endParaRPr>
          </a:p>
        </p:txBody>
      </p:sp>
      <p:sp>
        <p:nvSpPr>
          <p:cNvPr id="8" name="Google Shape;149;p18">
            <a:extLst>
              <a:ext uri="{FF2B5EF4-FFF2-40B4-BE49-F238E27FC236}">
                <a16:creationId xmlns:a16="http://schemas.microsoft.com/office/drawing/2014/main" id="{36CDD642-7237-4741-AAA0-65A0090ED305}"/>
              </a:ext>
            </a:extLst>
          </p:cNvPr>
          <p:cNvSpPr txBox="1">
            <a:spLocks/>
          </p:cNvSpPr>
          <p:nvPr/>
        </p:nvSpPr>
        <p:spPr>
          <a:xfrm>
            <a:off x="380370" y="1144003"/>
            <a:ext cx="7604685" cy="620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tx1"/>
              </a:buClr>
            </a:pPr>
            <a:r>
              <a:rPr lang="it-IT" sz="1200" b="1" dirty="0">
                <a:solidFill>
                  <a:srgbClr val="002632"/>
                </a:solidFill>
                <a:latin typeface="Josefin Sans" panose="020B0604020202020204" charset="0"/>
              </a:rPr>
              <a:t>Obiettivo: 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progettare un’aggregazione </a:t>
            </a:r>
            <a:r>
              <a:rPr lang="it-IT" sz="1200" b="1" dirty="0">
                <a:solidFill>
                  <a:srgbClr val="002632"/>
                </a:solidFill>
                <a:latin typeface="Josefin Sans" panose="020B0604020202020204" charset="0"/>
              </a:rPr>
              <a:t>gerarchica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 temporale del flusso dati in ingresso con le seguenti </a:t>
            </a:r>
            <a:r>
              <a:rPr lang="it-IT" dirty="0" err="1">
                <a:solidFill>
                  <a:schemeClr val="bg1"/>
                </a:solidFill>
                <a:latin typeface="Josefin Slab SemiBold" panose="020B0604020202020204" charset="0"/>
              </a:rPr>
              <a:t>ganularità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:</a:t>
            </a:r>
          </a:p>
          <a:p>
            <a:pPr marL="171450" lvl="2" indent="-171450">
              <a:buClrTx/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latin typeface="Josefin Slab SemiBold" panose="020B060402020202020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747D27B-4046-49F4-B41D-3B98F498F384}"/>
              </a:ext>
            </a:extLst>
          </p:cNvPr>
          <p:cNvSpPr txBox="1"/>
          <p:nvPr/>
        </p:nvSpPr>
        <p:spPr>
          <a:xfrm>
            <a:off x="397849" y="1676965"/>
            <a:ext cx="21342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2" indent="-171450">
              <a:buClrTx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1 minuto</a:t>
            </a:r>
          </a:p>
          <a:p>
            <a:pPr marL="171450" lvl="2" indent="-171450">
              <a:buClrTx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15 minuti</a:t>
            </a:r>
          </a:p>
          <a:p>
            <a:pPr marL="171450" lvl="2" indent="-171450">
              <a:buClrTx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1 ora</a:t>
            </a:r>
          </a:p>
          <a:p>
            <a:pPr marL="171450" lvl="2" indent="-171450">
              <a:buClrTx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1 giorno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0787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0DA94AE-DE14-4F85-91B3-234EDF8D54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900" smtClean="0"/>
              <a:t>19</a:t>
            </a:fld>
            <a:endParaRPr lang="it-IT" sz="900" dirty="0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03BADDF8-CC90-47F1-8018-A59CDD37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02" y="1597342"/>
            <a:ext cx="1438275" cy="2771775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9042069-FA3A-42E0-946A-9B723F0094B0}"/>
              </a:ext>
            </a:extLst>
          </p:cNvPr>
          <p:cNvSpPr/>
          <p:nvPr/>
        </p:nvSpPr>
        <p:spPr>
          <a:xfrm>
            <a:off x="262262" y="999958"/>
            <a:ext cx="58472" cy="216000"/>
          </a:xfrm>
          <a:prstGeom prst="rect">
            <a:avLst/>
          </a:prstGeom>
          <a:solidFill>
            <a:srgbClr val="002632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0F00"/>
              </a:solidFill>
            </a:endParaRPr>
          </a:p>
        </p:txBody>
      </p:sp>
      <p:sp>
        <p:nvSpPr>
          <p:cNvPr id="16" name="Google Shape;149;p18">
            <a:extLst>
              <a:ext uri="{FF2B5EF4-FFF2-40B4-BE49-F238E27FC236}">
                <a16:creationId xmlns:a16="http://schemas.microsoft.com/office/drawing/2014/main" id="{AB395417-2756-4AD3-B366-B3FABC2A8214}"/>
              </a:ext>
            </a:extLst>
          </p:cNvPr>
          <p:cNvSpPr txBox="1">
            <a:spLocks/>
          </p:cNvSpPr>
          <p:nvPr/>
        </p:nvSpPr>
        <p:spPr>
          <a:xfrm>
            <a:off x="338213" y="866734"/>
            <a:ext cx="7604685" cy="53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tx1"/>
              </a:buClr>
            </a:pPr>
            <a:r>
              <a:rPr lang="it-IT" sz="1200" b="1" dirty="0">
                <a:solidFill>
                  <a:srgbClr val="002632"/>
                </a:solidFill>
                <a:latin typeface="Josefin Sans" panose="020B0604020202020204" charset="0"/>
              </a:rPr>
              <a:t>Soluzione</a:t>
            </a:r>
            <a:r>
              <a:rPr lang="it-IT" sz="1200" b="1" dirty="0">
                <a:solidFill>
                  <a:schemeClr val="bg1"/>
                </a:solidFill>
                <a:latin typeface="Josefin Sans" panose="020B0604020202020204" charset="0"/>
              </a:rPr>
              <a:t>: 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calcolare l’aggregato a granularità più fine e memorizzarlo nel sistema. In seguito caricarlo su una struttura dati per calcolare l’aggregato alla granularità successiva.</a:t>
            </a:r>
          </a:p>
        </p:txBody>
      </p:sp>
    </p:spTree>
    <p:extLst>
      <p:ext uri="{BB962C8B-B14F-4D97-AF65-F5344CB8AC3E}">
        <p14:creationId xmlns:p14="http://schemas.microsoft.com/office/powerpoint/2010/main" val="413216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C230ECE-A930-4F9A-9069-0352D8002886}"/>
              </a:ext>
            </a:extLst>
          </p:cNvPr>
          <p:cNvSpPr txBox="1"/>
          <p:nvPr/>
        </p:nvSpPr>
        <p:spPr>
          <a:xfrm>
            <a:off x="388918" y="207079"/>
            <a:ext cx="67680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800" b="1" dirty="0">
                <a:solidFill>
                  <a:srgbClr val="5B0F00"/>
                </a:solidFill>
                <a:latin typeface="Josefin Sans" panose="020B0604020202020204" charset="0"/>
              </a:rPr>
              <a:t>AMBITO DI RICERCA – BIG DATA</a:t>
            </a:r>
            <a:endParaRPr lang="it-IT" sz="2800" b="1" dirty="0">
              <a:solidFill>
                <a:srgbClr val="5B0F00"/>
              </a:solidFill>
              <a:latin typeface="Josefin Sans" panose="020B0604020202020204" charset="0"/>
            </a:endParaRPr>
          </a:p>
        </p:txBody>
      </p:sp>
      <p:sp>
        <p:nvSpPr>
          <p:cNvPr id="1312" name="Google Shape;143;p17">
            <a:extLst>
              <a:ext uri="{FF2B5EF4-FFF2-40B4-BE49-F238E27FC236}">
                <a16:creationId xmlns:a16="http://schemas.microsoft.com/office/drawing/2014/main" id="{F70CEC10-B251-4E90-BFC2-F0AC582403F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/>
              <a:t>2</a:t>
            </a:fld>
            <a:endParaRPr sz="800" dirty="0"/>
          </a:p>
        </p:txBody>
      </p:sp>
      <p:sp>
        <p:nvSpPr>
          <p:cNvPr id="1310" name="Google Shape;353;p25">
            <a:extLst>
              <a:ext uri="{FF2B5EF4-FFF2-40B4-BE49-F238E27FC236}">
                <a16:creationId xmlns:a16="http://schemas.microsoft.com/office/drawing/2014/main" id="{33EC43CE-8EFE-499C-8615-6610D88B05A5}"/>
              </a:ext>
            </a:extLst>
          </p:cNvPr>
          <p:cNvSpPr/>
          <p:nvPr/>
        </p:nvSpPr>
        <p:spPr>
          <a:xfrm>
            <a:off x="-1114" y="3116337"/>
            <a:ext cx="3394944" cy="1166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491"/>
              </a:solidFill>
            </a:endParaRPr>
          </a:p>
        </p:txBody>
      </p:sp>
      <p:sp>
        <p:nvSpPr>
          <p:cNvPr id="1317" name="Google Shape;362;p25">
            <a:extLst>
              <a:ext uri="{FF2B5EF4-FFF2-40B4-BE49-F238E27FC236}">
                <a16:creationId xmlns:a16="http://schemas.microsoft.com/office/drawing/2014/main" id="{6FADF9AA-4AC5-430C-B271-4F4E2DE69614}"/>
              </a:ext>
            </a:extLst>
          </p:cNvPr>
          <p:cNvSpPr txBox="1"/>
          <p:nvPr/>
        </p:nvSpPr>
        <p:spPr>
          <a:xfrm>
            <a:off x="6200168" y="777820"/>
            <a:ext cx="14124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>
                <a:solidFill>
                  <a:schemeClr val="dk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Ogni </a:t>
            </a:r>
            <a:r>
              <a:rPr lang="it-IT" sz="1100" b="1" dirty="0">
                <a:solidFill>
                  <a:schemeClr val="dk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anno</a:t>
            </a:r>
            <a:r>
              <a:rPr lang="it-IT" sz="1100" dirty="0">
                <a:solidFill>
                  <a:schemeClr val="dk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sono generati oltre </a:t>
            </a:r>
            <a:r>
              <a:rPr lang="it-IT" sz="1100" b="1" dirty="0">
                <a:solidFill>
                  <a:schemeClr val="dk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2.5</a:t>
            </a:r>
            <a:r>
              <a:rPr lang="it-IT" sz="1100" dirty="0">
                <a:solidFill>
                  <a:schemeClr val="dk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</a:t>
            </a:r>
            <a:r>
              <a:rPr lang="it-IT" sz="1100" b="1" dirty="0">
                <a:solidFill>
                  <a:schemeClr val="dk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Exabyte</a:t>
            </a:r>
            <a:r>
              <a:rPr lang="it-IT" sz="1100" dirty="0">
                <a:solidFill>
                  <a:schemeClr val="dk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di dati</a:t>
            </a:r>
            <a:endParaRPr sz="1100" dirty="0">
              <a:solidFill>
                <a:schemeClr val="dk1"/>
              </a:solidFill>
              <a:latin typeface="Josefin Sans" panose="020B0604020202020204" charset="0"/>
              <a:ea typeface="Josefin Slab SemiBold"/>
              <a:cs typeface="Josefin Slab SemiBold"/>
              <a:sym typeface="Josefin Slab SemiBold"/>
            </a:endParaRPr>
          </a:p>
        </p:txBody>
      </p:sp>
      <p:cxnSp>
        <p:nvCxnSpPr>
          <p:cNvPr id="1318" name="Google Shape;363;p25">
            <a:extLst>
              <a:ext uri="{FF2B5EF4-FFF2-40B4-BE49-F238E27FC236}">
                <a16:creationId xmlns:a16="http://schemas.microsoft.com/office/drawing/2014/main" id="{BB84E39E-C9B0-4C69-B7EE-AA0791F21F9E}"/>
              </a:ext>
            </a:extLst>
          </p:cNvPr>
          <p:cNvCxnSpPr>
            <a:cxnSpLocks/>
          </p:cNvCxnSpPr>
          <p:nvPr/>
        </p:nvCxnSpPr>
        <p:spPr>
          <a:xfrm>
            <a:off x="2347134" y="3399969"/>
            <a:ext cx="0" cy="597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25" name="Elemento grafico 2924">
            <a:extLst>
              <a:ext uri="{FF2B5EF4-FFF2-40B4-BE49-F238E27FC236}">
                <a16:creationId xmlns:a16="http://schemas.microsoft.com/office/drawing/2014/main" id="{4275DC58-4785-4E21-98F8-183C0E59A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6834" y="235143"/>
            <a:ext cx="433784" cy="433784"/>
          </a:xfrm>
          <a:prstGeom prst="rect">
            <a:avLst/>
          </a:prstGeom>
        </p:spPr>
      </p:pic>
      <p:pic>
        <p:nvPicPr>
          <p:cNvPr id="2926" name="Elemento grafico 2925">
            <a:extLst>
              <a:ext uri="{FF2B5EF4-FFF2-40B4-BE49-F238E27FC236}">
                <a16:creationId xmlns:a16="http://schemas.microsoft.com/office/drawing/2014/main" id="{DE81242F-64BE-4B54-89FE-3239855F9A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74980" y="3371177"/>
            <a:ext cx="591005" cy="626092"/>
          </a:xfrm>
          <a:prstGeom prst="rect">
            <a:avLst/>
          </a:prstGeom>
        </p:spPr>
      </p:pic>
      <p:sp>
        <p:nvSpPr>
          <p:cNvPr id="2927" name="Google Shape;354;p25">
            <a:extLst>
              <a:ext uri="{FF2B5EF4-FFF2-40B4-BE49-F238E27FC236}">
                <a16:creationId xmlns:a16="http://schemas.microsoft.com/office/drawing/2014/main" id="{82241305-98FA-4F80-AFC3-40E7AF7A8D18}"/>
              </a:ext>
            </a:extLst>
          </p:cNvPr>
          <p:cNvSpPr txBox="1"/>
          <p:nvPr/>
        </p:nvSpPr>
        <p:spPr>
          <a:xfrm>
            <a:off x="230032" y="3430790"/>
            <a:ext cx="1932054" cy="49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200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Ogni</a:t>
            </a:r>
            <a:r>
              <a:rPr lang="en-US" sz="1200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sz="1200" b="1" dirty="0">
                <a:solidFill>
                  <a:schemeClr val="lt1"/>
                </a:solidFill>
                <a:latin typeface="Josefin Sans Thin"/>
                <a:sym typeface="Josefin Slab SemiBold"/>
              </a:rPr>
              <a:t>60 secondi </a:t>
            </a:r>
            <a:r>
              <a:rPr lang="en-US" sz="1200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sono</a:t>
            </a:r>
            <a:r>
              <a:rPr lang="en-US" sz="1200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sz="1200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caricate</a:t>
            </a:r>
            <a:r>
              <a:rPr lang="en-US" sz="1200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sz="1200" b="1" dirty="0">
                <a:solidFill>
                  <a:schemeClr val="lt1"/>
                </a:solidFill>
                <a:latin typeface="Josefin Sans Thin"/>
                <a:sym typeface="Josefin Slab SemiBold"/>
              </a:rPr>
              <a:t>72</a:t>
            </a:r>
            <a:r>
              <a:rPr lang="en-US" sz="1200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sz="1200" b="1" dirty="0">
                <a:solidFill>
                  <a:schemeClr val="lt1"/>
                </a:solidFill>
                <a:latin typeface="Josefin Sans Thin"/>
                <a:sym typeface="Josefin Slab SemiBold"/>
              </a:rPr>
              <a:t>ore</a:t>
            </a:r>
            <a:r>
              <a:rPr lang="en-US" sz="1200" dirty="0">
                <a:solidFill>
                  <a:schemeClr val="lt1"/>
                </a:solidFill>
                <a:latin typeface="Josefin Sans Thin"/>
                <a:sym typeface="Josefin Slab SemiBold"/>
              </a:rPr>
              <a:t> di video </a:t>
            </a:r>
            <a:r>
              <a:rPr lang="en-US" sz="1200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su</a:t>
            </a:r>
            <a:r>
              <a:rPr lang="en-US" sz="1200" dirty="0">
                <a:solidFill>
                  <a:schemeClr val="lt1"/>
                </a:solidFill>
                <a:latin typeface="Josefin Sans Thin"/>
                <a:sym typeface="Josefin Slab SemiBold"/>
              </a:rPr>
              <a:t> YouTube</a:t>
            </a:r>
          </a:p>
        </p:txBody>
      </p:sp>
      <p:sp>
        <p:nvSpPr>
          <p:cNvPr id="1375" name="Google Shape;353;p25">
            <a:extLst>
              <a:ext uri="{FF2B5EF4-FFF2-40B4-BE49-F238E27FC236}">
                <a16:creationId xmlns:a16="http://schemas.microsoft.com/office/drawing/2014/main" id="{EA2DF928-199A-4AF7-BB54-050C59091F68}"/>
              </a:ext>
            </a:extLst>
          </p:cNvPr>
          <p:cNvSpPr/>
          <p:nvPr/>
        </p:nvSpPr>
        <p:spPr>
          <a:xfrm>
            <a:off x="-1114" y="1455127"/>
            <a:ext cx="3394944" cy="1166400"/>
          </a:xfrm>
          <a:prstGeom prst="rect">
            <a:avLst/>
          </a:prstGeom>
          <a:solidFill>
            <a:srgbClr val="99CDD5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491"/>
              </a:solidFill>
            </a:endParaRPr>
          </a:p>
        </p:txBody>
      </p:sp>
      <p:cxnSp>
        <p:nvCxnSpPr>
          <p:cNvPr id="1376" name="Google Shape;363;p25">
            <a:extLst>
              <a:ext uri="{FF2B5EF4-FFF2-40B4-BE49-F238E27FC236}">
                <a16:creationId xmlns:a16="http://schemas.microsoft.com/office/drawing/2014/main" id="{56EED107-D779-4105-8FE4-BC5CFDD39803}"/>
              </a:ext>
            </a:extLst>
          </p:cNvPr>
          <p:cNvCxnSpPr/>
          <p:nvPr/>
        </p:nvCxnSpPr>
        <p:spPr>
          <a:xfrm>
            <a:off x="2321072" y="1738759"/>
            <a:ext cx="0" cy="5973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8" name="Google Shape;354;p25">
            <a:extLst>
              <a:ext uri="{FF2B5EF4-FFF2-40B4-BE49-F238E27FC236}">
                <a16:creationId xmlns:a16="http://schemas.microsoft.com/office/drawing/2014/main" id="{7046BC28-E398-44EE-B4CF-30CC182C2DBE}"/>
              </a:ext>
            </a:extLst>
          </p:cNvPr>
          <p:cNvSpPr txBox="1"/>
          <p:nvPr/>
        </p:nvSpPr>
        <p:spPr>
          <a:xfrm>
            <a:off x="274207" y="1813757"/>
            <a:ext cx="1989984" cy="491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bg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Ogni </a:t>
            </a:r>
            <a:r>
              <a:rPr lang="it-IT" sz="1200" b="1" dirty="0">
                <a:solidFill>
                  <a:schemeClr val="bg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giorno</a:t>
            </a:r>
            <a:r>
              <a:rPr lang="it-IT" sz="1200" dirty="0">
                <a:solidFill>
                  <a:schemeClr val="bg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sono generati oltre </a:t>
            </a:r>
            <a:r>
              <a:rPr lang="it-IT" sz="1200" b="1" dirty="0">
                <a:solidFill>
                  <a:schemeClr val="bg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2.5</a:t>
            </a:r>
            <a:r>
              <a:rPr lang="it-IT" sz="1200" dirty="0">
                <a:solidFill>
                  <a:schemeClr val="bg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</a:t>
            </a:r>
            <a:r>
              <a:rPr lang="it-IT" sz="1200" b="1" dirty="0">
                <a:solidFill>
                  <a:schemeClr val="bg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Exabyte</a:t>
            </a:r>
            <a:r>
              <a:rPr lang="it-IT" sz="1200" dirty="0">
                <a:solidFill>
                  <a:schemeClr val="bg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di dati</a:t>
            </a:r>
          </a:p>
        </p:txBody>
      </p:sp>
      <p:pic>
        <p:nvPicPr>
          <p:cNvPr id="2929" name="Elemento grafico 2928">
            <a:extLst>
              <a:ext uri="{FF2B5EF4-FFF2-40B4-BE49-F238E27FC236}">
                <a16:creationId xmlns:a16="http://schemas.microsoft.com/office/drawing/2014/main" id="{AF1399B0-5872-4ACB-99C4-CBD96BF582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7408" y="1783018"/>
            <a:ext cx="508782" cy="508782"/>
          </a:xfrm>
          <a:prstGeom prst="rect">
            <a:avLst/>
          </a:prstGeom>
        </p:spPr>
      </p:pic>
      <p:sp>
        <p:nvSpPr>
          <p:cNvPr id="2697" name="Google Shape;353;p25">
            <a:extLst>
              <a:ext uri="{FF2B5EF4-FFF2-40B4-BE49-F238E27FC236}">
                <a16:creationId xmlns:a16="http://schemas.microsoft.com/office/drawing/2014/main" id="{7B9CE9E1-0DC3-4503-A816-141399CB7D78}"/>
              </a:ext>
            </a:extLst>
          </p:cNvPr>
          <p:cNvSpPr/>
          <p:nvPr/>
        </p:nvSpPr>
        <p:spPr>
          <a:xfrm>
            <a:off x="5539154" y="1455127"/>
            <a:ext cx="3721257" cy="2827610"/>
          </a:xfrm>
          <a:prstGeom prst="rect">
            <a:avLst/>
          </a:prstGeom>
          <a:solidFill>
            <a:srgbClr val="99CDD5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491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327" name="Grafico 1326">
                <a:extLst>
                  <a:ext uri="{FF2B5EF4-FFF2-40B4-BE49-F238E27FC236}">
                    <a16:creationId xmlns:a16="http://schemas.microsoft.com/office/drawing/2014/main" id="{63A38DD2-4965-42AD-A8FB-1E5D4249101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33315603"/>
                  </p:ext>
                </p:extLst>
              </p:nvPr>
            </p:nvGraphicFramePr>
            <p:xfrm>
              <a:off x="5449914" y="1393755"/>
              <a:ext cx="3806950" cy="228417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9"/>
              </a:graphicData>
            </a:graphic>
          </p:graphicFrame>
        </mc:Choice>
        <mc:Fallback xmlns="">
          <p:pic>
            <p:nvPicPr>
              <p:cNvPr id="1327" name="Grafico 1326">
                <a:extLst>
                  <a:ext uri="{FF2B5EF4-FFF2-40B4-BE49-F238E27FC236}">
                    <a16:creationId xmlns:a16="http://schemas.microsoft.com/office/drawing/2014/main" id="{63A38DD2-4965-42AD-A8FB-1E5D424910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49914" y="1393755"/>
                <a:ext cx="3806950" cy="2284170"/>
              </a:xfrm>
              <a:prstGeom prst="rect">
                <a:avLst/>
              </a:prstGeom>
            </p:spPr>
          </p:pic>
        </mc:Fallback>
      </mc:AlternateContent>
      <p:sp>
        <p:nvSpPr>
          <p:cNvPr id="1329" name="CasellaDiTesto 1328">
            <a:extLst>
              <a:ext uri="{FF2B5EF4-FFF2-40B4-BE49-F238E27FC236}">
                <a16:creationId xmlns:a16="http://schemas.microsoft.com/office/drawing/2014/main" id="{8698F6AD-FEE4-48CD-8CA8-25D65AFBF935}"/>
              </a:ext>
            </a:extLst>
          </p:cNvPr>
          <p:cNvSpPr txBox="1"/>
          <p:nvPr/>
        </p:nvSpPr>
        <p:spPr>
          <a:xfrm>
            <a:off x="6046076" y="3660575"/>
            <a:ext cx="2707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>
                <a:solidFill>
                  <a:schemeClr val="bg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90% dei dati disponibili sono prodotti negli ultimi due anni </a:t>
            </a:r>
          </a:p>
        </p:txBody>
      </p:sp>
    </p:spTree>
    <p:extLst>
      <p:ext uri="{BB962C8B-B14F-4D97-AF65-F5344CB8AC3E}">
        <p14:creationId xmlns:p14="http://schemas.microsoft.com/office/powerpoint/2010/main" val="1060210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0DA94AE-DE14-4F85-91B3-234EDF8D54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900" smtClean="0"/>
              <a:t>20</a:t>
            </a:fld>
            <a:endParaRPr lang="it-IT" sz="900" dirty="0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03BADDF8-CC90-47F1-8018-A59CDD37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02" y="1597342"/>
            <a:ext cx="1438275" cy="2771775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B6AC6E46-0DA5-4547-A714-09AC3FE96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5957" y="1597342"/>
            <a:ext cx="2219325" cy="277177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16EB99B-C5B2-4328-AF72-51227FE98139}"/>
              </a:ext>
            </a:extLst>
          </p:cNvPr>
          <p:cNvSpPr/>
          <p:nvPr/>
        </p:nvSpPr>
        <p:spPr>
          <a:xfrm>
            <a:off x="262262" y="999958"/>
            <a:ext cx="58472" cy="216000"/>
          </a:xfrm>
          <a:prstGeom prst="rect">
            <a:avLst/>
          </a:prstGeom>
          <a:solidFill>
            <a:srgbClr val="002632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0F00"/>
              </a:solidFill>
            </a:endParaRPr>
          </a:p>
        </p:txBody>
      </p:sp>
      <p:sp>
        <p:nvSpPr>
          <p:cNvPr id="6" name="Google Shape;149;p18">
            <a:extLst>
              <a:ext uri="{FF2B5EF4-FFF2-40B4-BE49-F238E27FC236}">
                <a16:creationId xmlns:a16="http://schemas.microsoft.com/office/drawing/2014/main" id="{87517B7E-93B4-495B-97FB-1E19433024D4}"/>
              </a:ext>
            </a:extLst>
          </p:cNvPr>
          <p:cNvSpPr txBox="1">
            <a:spLocks/>
          </p:cNvSpPr>
          <p:nvPr/>
        </p:nvSpPr>
        <p:spPr>
          <a:xfrm>
            <a:off x="338213" y="866734"/>
            <a:ext cx="7604685" cy="53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tx1"/>
              </a:buClr>
            </a:pPr>
            <a:r>
              <a:rPr lang="it-IT" sz="1200" b="1" dirty="0">
                <a:solidFill>
                  <a:srgbClr val="002632"/>
                </a:solidFill>
                <a:latin typeface="Josefin Sans" panose="020B0604020202020204" charset="0"/>
              </a:rPr>
              <a:t>Soluzione</a:t>
            </a:r>
            <a:r>
              <a:rPr lang="it-IT" sz="1200" b="1" dirty="0">
                <a:solidFill>
                  <a:schemeClr val="bg1"/>
                </a:solidFill>
                <a:latin typeface="Josefin Sans" panose="020B0604020202020204" charset="0"/>
              </a:rPr>
              <a:t>: 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calcolare l’aggregato a granularità più fine e memorizzarlo nel sistema. In seguito caricarlo su una struttura dati per calcolare l’aggregato alla granularità successiva.</a:t>
            </a:r>
          </a:p>
        </p:txBody>
      </p:sp>
    </p:spTree>
    <p:extLst>
      <p:ext uri="{BB962C8B-B14F-4D97-AF65-F5344CB8AC3E}">
        <p14:creationId xmlns:p14="http://schemas.microsoft.com/office/powerpoint/2010/main" val="623332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0DA94AE-DE14-4F85-91B3-234EDF8D54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900" smtClean="0"/>
              <a:t>21</a:t>
            </a:fld>
            <a:endParaRPr lang="it-IT" sz="900" dirty="0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03BADDF8-CC90-47F1-8018-A59CDD37A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02" y="1597342"/>
            <a:ext cx="1438275" cy="2771775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B6AC6E46-0DA5-4547-A714-09AC3FE96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957" y="1597342"/>
            <a:ext cx="2219325" cy="277177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C01FAE9-AEA6-4BCD-BCFA-B833EF444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957" y="1597342"/>
            <a:ext cx="2219325" cy="277177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0A1ACEC-D4FD-4074-BCC6-D02330146367}"/>
              </a:ext>
            </a:extLst>
          </p:cNvPr>
          <p:cNvSpPr/>
          <p:nvPr/>
        </p:nvSpPr>
        <p:spPr>
          <a:xfrm>
            <a:off x="262262" y="999958"/>
            <a:ext cx="58472" cy="216000"/>
          </a:xfrm>
          <a:prstGeom prst="rect">
            <a:avLst/>
          </a:prstGeom>
          <a:solidFill>
            <a:srgbClr val="002632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0F00"/>
              </a:solidFill>
            </a:endParaRPr>
          </a:p>
        </p:txBody>
      </p:sp>
      <p:sp>
        <p:nvSpPr>
          <p:cNvPr id="7" name="Google Shape;149;p18">
            <a:extLst>
              <a:ext uri="{FF2B5EF4-FFF2-40B4-BE49-F238E27FC236}">
                <a16:creationId xmlns:a16="http://schemas.microsoft.com/office/drawing/2014/main" id="{9231B65B-8AB9-45AB-B501-FC50DFE92A4B}"/>
              </a:ext>
            </a:extLst>
          </p:cNvPr>
          <p:cNvSpPr txBox="1">
            <a:spLocks/>
          </p:cNvSpPr>
          <p:nvPr/>
        </p:nvSpPr>
        <p:spPr>
          <a:xfrm>
            <a:off x="338213" y="866734"/>
            <a:ext cx="7604685" cy="53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tx1"/>
              </a:buClr>
            </a:pPr>
            <a:r>
              <a:rPr lang="it-IT" sz="1200" b="1" dirty="0">
                <a:solidFill>
                  <a:srgbClr val="002632"/>
                </a:solidFill>
                <a:latin typeface="Josefin Sans" panose="020B0604020202020204" charset="0"/>
              </a:rPr>
              <a:t>Soluzione</a:t>
            </a:r>
            <a:r>
              <a:rPr lang="it-IT" sz="1200" b="1" dirty="0">
                <a:solidFill>
                  <a:schemeClr val="bg1"/>
                </a:solidFill>
                <a:latin typeface="Josefin Sans" panose="020B0604020202020204" charset="0"/>
              </a:rPr>
              <a:t>: 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calcolare l’aggregato a granularità più fine e memorizzarlo nel sistema. In seguito caricarlo su una struttura dati per calcolare l’aggregato alla granularità successiva.</a:t>
            </a:r>
          </a:p>
        </p:txBody>
      </p:sp>
    </p:spTree>
    <p:extLst>
      <p:ext uri="{BB962C8B-B14F-4D97-AF65-F5344CB8AC3E}">
        <p14:creationId xmlns:p14="http://schemas.microsoft.com/office/powerpoint/2010/main" val="3323546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0DA94AE-DE14-4F85-91B3-234EDF8D54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900" smtClean="0"/>
              <a:t>22</a:t>
            </a:fld>
            <a:endParaRPr lang="it-IT" sz="900" dirty="0"/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03BADDF8-CC90-47F1-8018-A59CDD37A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02" y="1597342"/>
            <a:ext cx="1438275" cy="2771775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B6AC6E46-0DA5-4547-A714-09AC3FE96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957" y="1597342"/>
            <a:ext cx="2219325" cy="2771775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C01FAE9-AEA6-4BCD-BCFA-B833EF444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957" y="1597342"/>
            <a:ext cx="2219325" cy="2771775"/>
          </a:xfrm>
          <a:prstGeom prst="rect">
            <a:avLst/>
          </a:prstGeom>
        </p:spPr>
      </p:pic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C66052CC-35BA-4DD0-BA54-604E23007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862" y="1597342"/>
            <a:ext cx="2219325" cy="277177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B2E3B572-E996-489E-9B9E-1706F20F6F62}"/>
              </a:ext>
            </a:extLst>
          </p:cNvPr>
          <p:cNvSpPr/>
          <p:nvPr/>
        </p:nvSpPr>
        <p:spPr>
          <a:xfrm>
            <a:off x="262262" y="999958"/>
            <a:ext cx="58472" cy="216000"/>
          </a:xfrm>
          <a:prstGeom prst="rect">
            <a:avLst/>
          </a:prstGeom>
          <a:solidFill>
            <a:srgbClr val="002632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0F00"/>
              </a:solidFill>
            </a:endParaRPr>
          </a:p>
        </p:txBody>
      </p:sp>
      <p:sp>
        <p:nvSpPr>
          <p:cNvPr id="8" name="Google Shape;149;p18">
            <a:extLst>
              <a:ext uri="{FF2B5EF4-FFF2-40B4-BE49-F238E27FC236}">
                <a16:creationId xmlns:a16="http://schemas.microsoft.com/office/drawing/2014/main" id="{447A0BEB-BA8C-4189-9162-032084B082EB}"/>
              </a:ext>
            </a:extLst>
          </p:cNvPr>
          <p:cNvSpPr txBox="1">
            <a:spLocks/>
          </p:cNvSpPr>
          <p:nvPr/>
        </p:nvSpPr>
        <p:spPr>
          <a:xfrm>
            <a:off x="338213" y="866734"/>
            <a:ext cx="7604685" cy="53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tx1"/>
              </a:buClr>
            </a:pPr>
            <a:r>
              <a:rPr lang="it-IT" sz="1200" b="1" dirty="0">
                <a:solidFill>
                  <a:srgbClr val="002632"/>
                </a:solidFill>
                <a:latin typeface="Josefin Sans" panose="020B0604020202020204" charset="0"/>
              </a:rPr>
              <a:t>Soluzione</a:t>
            </a:r>
            <a:r>
              <a:rPr lang="it-IT" sz="1200" b="1" dirty="0">
                <a:solidFill>
                  <a:schemeClr val="bg1"/>
                </a:solidFill>
                <a:latin typeface="Josefin Sans" panose="020B0604020202020204" charset="0"/>
              </a:rPr>
              <a:t>: 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calcolare l’aggregato a granularità più fine e memorizzarlo nel sistema. In seguito caricarlo su una struttura dati per calcolare l’aggregato alla granularità successiva.</a:t>
            </a:r>
          </a:p>
        </p:txBody>
      </p:sp>
    </p:spTree>
    <p:extLst>
      <p:ext uri="{BB962C8B-B14F-4D97-AF65-F5344CB8AC3E}">
        <p14:creationId xmlns:p14="http://schemas.microsoft.com/office/powerpoint/2010/main" val="1715358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44B90F6-7F10-4890-B6A8-C17F1F15D6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900" smtClean="0"/>
              <a:t>23</a:t>
            </a:fld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9352872D-4DEC-420E-93AA-3AE7400666BA}"/>
              </a:ext>
            </a:extLst>
          </p:cNvPr>
          <p:cNvSpPr txBox="1"/>
          <p:nvPr/>
        </p:nvSpPr>
        <p:spPr>
          <a:xfrm>
            <a:off x="205237" y="158188"/>
            <a:ext cx="6996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800" b="1" dirty="0">
                <a:solidFill>
                  <a:srgbClr val="5B0F00"/>
                </a:solidFill>
                <a:latin typeface="Josefin Sans" panose="020B0604020202020204" charset="0"/>
              </a:rPr>
              <a:t>VISUALIZZATORE DEL TRAFFICO</a:t>
            </a:r>
            <a:endParaRPr lang="it-IT" sz="2800" b="1" dirty="0">
              <a:solidFill>
                <a:srgbClr val="5B0F00"/>
              </a:solidFill>
              <a:latin typeface="Josefin Sans" panose="020B060402020202020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0B30263-2B7A-4238-BB5A-83C2E2046D59}"/>
              </a:ext>
            </a:extLst>
          </p:cNvPr>
          <p:cNvSpPr/>
          <p:nvPr/>
        </p:nvSpPr>
        <p:spPr>
          <a:xfrm>
            <a:off x="4633837" y="1265062"/>
            <a:ext cx="58472" cy="216000"/>
          </a:xfrm>
          <a:prstGeom prst="rect">
            <a:avLst/>
          </a:prstGeom>
          <a:solidFill>
            <a:srgbClr val="002632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0F00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7191FAD-8448-4515-888A-8794BEFAC7DF}"/>
              </a:ext>
            </a:extLst>
          </p:cNvPr>
          <p:cNvSpPr/>
          <p:nvPr/>
        </p:nvSpPr>
        <p:spPr>
          <a:xfrm>
            <a:off x="368710" y="1183274"/>
            <a:ext cx="3168000" cy="331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944231E-C8E1-4E98-84A8-92D67BD4E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9" y="1200844"/>
            <a:ext cx="3118585" cy="3276859"/>
          </a:xfrm>
          <a:prstGeom prst="rect">
            <a:avLst/>
          </a:prstGeom>
        </p:spPr>
      </p:pic>
      <p:sp>
        <p:nvSpPr>
          <p:cNvPr id="10" name="Google Shape;149;p18">
            <a:extLst>
              <a:ext uri="{FF2B5EF4-FFF2-40B4-BE49-F238E27FC236}">
                <a16:creationId xmlns:a16="http://schemas.microsoft.com/office/drawing/2014/main" id="{AAD4E39A-E6E3-4DAF-95EB-AF8EB4C3AB67}"/>
              </a:ext>
            </a:extLst>
          </p:cNvPr>
          <p:cNvSpPr txBox="1">
            <a:spLocks/>
          </p:cNvSpPr>
          <p:nvPr/>
        </p:nvSpPr>
        <p:spPr>
          <a:xfrm>
            <a:off x="4685455" y="1163504"/>
            <a:ext cx="3775233" cy="8054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tx1"/>
              </a:buClr>
            </a:pP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Possibilità di visualizzare il traffico su una mappa interattiva fornita dalla libreria Python </a:t>
            </a:r>
            <a:r>
              <a:rPr lang="it-IT" sz="1200" b="1" dirty="0" err="1">
                <a:solidFill>
                  <a:srgbClr val="002632"/>
                </a:solidFill>
                <a:latin typeface="Josefin Sans" panose="020B0604020202020204" charset="0"/>
              </a:rPr>
              <a:t>Folium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 </a:t>
            </a:r>
          </a:p>
          <a:p>
            <a:pPr marL="171450" lvl="2" indent="-171450">
              <a:buClrTx/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latin typeface="Josefin Slab SemiBold" panose="020B060402020202020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1A8D836-493A-4FFD-B828-91889834EBAC}"/>
              </a:ext>
            </a:extLst>
          </p:cNvPr>
          <p:cNvSpPr/>
          <p:nvPr/>
        </p:nvSpPr>
        <p:spPr>
          <a:xfrm>
            <a:off x="4633837" y="2039511"/>
            <a:ext cx="58472" cy="216000"/>
          </a:xfrm>
          <a:prstGeom prst="rect">
            <a:avLst/>
          </a:prstGeom>
          <a:solidFill>
            <a:srgbClr val="002632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0F00"/>
              </a:solidFill>
            </a:endParaRPr>
          </a:p>
        </p:txBody>
      </p:sp>
      <p:sp>
        <p:nvSpPr>
          <p:cNvPr id="14" name="Google Shape;149;p18">
            <a:extLst>
              <a:ext uri="{FF2B5EF4-FFF2-40B4-BE49-F238E27FC236}">
                <a16:creationId xmlns:a16="http://schemas.microsoft.com/office/drawing/2014/main" id="{15BBFA88-FBB4-4A2E-940B-B62216B080BF}"/>
              </a:ext>
            </a:extLst>
          </p:cNvPr>
          <p:cNvSpPr txBox="1">
            <a:spLocks/>
          </p:cNvSpPr>
          <p:nvPr/>
        </p:nvSpPr>
        <p:spPr>
          <a:xfrm>
            <a:off x="4685455" y="1937953"/>
            <a:ext cx="3666065" cy="8054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tx1"/>
              </a:buClr>
            </a:pP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Possibilità di selezionare tramite appositi filtri la data, il tipo di veicolo, il tipo di granularità e l’orario</a:t>
            </a:r>
          </a:p>
          <a:p>
            <a:pPr marL="171450" lvl="2" indent="-171450">
              <a:buClrTx/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latin typeface="Josefin Slab SemiBold" panose="020B060402020202020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ADEB8FB-1DB0-41FA-B3DC-09EC715317F6}"/>
              </a:ext>
            </a:extLst>
          </p:cNvPr>
          <p:cNvSpPr/>
          <p:nvPr/>
        </p:nvSpPr>
        <p:spPr>
          <a:xfrm>
            <a:off x="4633837" y="2844917"/>
            <a:ext cx="58472" cy="216000"/>
          </a:xfrm>
          <a:prstGeom prst="rect">
            <a:avLst/>
          </a:prstGeom>
          <a:solidFill>
            <a:srgbClr val="002632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0F00"/>
              </a:solidFill>
            </a:endParaRPr>
          </a:p>
        </p:txBody>
      </p:sp>
      <p:sp>
        <p:nvSpPr>
          <p:cNvPr id="26" name="Google Shape;149;p18">
            <a:extLst>
              <a:ext uri="{FF2B5EF4-FFF2-40B4-BE49-F238E27FC236}">
                <a16:creationId xmlns:a16="http://schemas.microsoft.com/office/drawing/2014/main" id="{FB3236A6-FA81-441C-BDAC-00B3A9E4064B}"/>
              </a:ext>
            </a:extLst>
          </p:cNvPr>
          <p:cNvSpPr txBox="1">
            <a:spLocks/>
          </p:cNvSpPr>
          <p:nvPr/>
        </p:nvSpPr>
        <p:spPr>
          <a:xfrm>
            <a:off x="4685455" y="2743358"/>
            <a:ext cx="3666065" cy="7225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tx1"/>
              </a:buClr>
            </a:pP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Il colore associato al traffico dipende dalla </a:t>
            </a:r>
            <a:r>
              <a:rPr lang="it-IT" sz="1200" b="1" dirty="0">
                <a:solidFill>
                  <a:srgbClr val="002632"/>
                </a:solidFill>
                <a:latin typeface="Josefin Sans" panose="020B0604020202020204" charset="0"/>
              </a:rPr>
              <a:t>densità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 di veicoli nella finestra temporale selezionata:</a:t>
            </a:r>
          </a:p>
          <a:p>
            <a:pPr marL="171450" lvl="2" indent="-171450">
              <a:buClrTx/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  <a:latin typeface="Josefin Slab SemiBold" panose="020B0604020202020204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B2151C2-11E9-402F-A94C-09215CDFFB15}"/>
              </a:ext>
            </a:extLst>
          </p:cNvPr>
          <p:cNvSpPr txBox="1"/>
          <p:nvPr/>
        </p:nvSpPr>
        <p:spPr>
          <a:xfrm>
            <a:off x="4685455" y="3465871"/>
            <a:ext cx="43926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2" indent="-171450">
              <a:buClrTx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&lt; 6 colore </a:t>
            </a:r>
            <a:r>
              <a:rPr lang="it-IT" b="1" dirty="0">
                <a:solidFill>
                  <a:srgbClr val="00B050"/>
                </a:solidFill>
                <a:latin typeface="Josefin Slab SemiBold" panose="020B0604020202020204" charset="0"/>
              </a:rPr>
              <a:t>verde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 (traffico scorrevole)</a:t>
            </a:r>
          </a:p>
          <a:p>
            <a:pPr marL="171450" lvl="2" indent="-171450">
              <a:buClrTx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&gt;= 6 e &lt; 13 colore </a:t>
            </a:r>
            <a:r>
              <a:rPr lang="it-IT" b="1" dirty="0">
                <a:solidFill>
                  <a:schemeClr val="accent2">
                    <a:lumMod val="50000"/>
                    <a:lumOff val="50000"/>
                  </a:schemeClr>
                </a:solidFill>
                <a:latin typeface="Josefin Slab SemiBold" panose="020B0604020202020204" charset="0"/>
              </a:rPr>
              <a:t>arancione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 (qualche rallentamento)</a:t>
            </a:r>
          </a:p>
          <a:p>
            <a:pPr marL="171450" lvl="2" indent="-171450">
              <a:buClrTx/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&gt;= 13 colore </a:t>
            </a:r>
            <a:r>
              <a:rPr lang="it-IT" b="1" dirty="0">
                <a:solidFill>
                  <a:srgbClr val="FF0000"/>
                </a:solidFill>
                <a:latin typeface="Josefin Slab SemiBold" panose="020B0604020202020204" charset="0"/>
              </a:rPr>
              <a:t>rosso</a:t>
            </a:r>
            <a:r>
              <a:rPr lang="it-IT" dirty="0">
                <a:solidFill>
                  <a:schemeClr val="bg1"/>
                </a:solidFill>
                <a:latin typeface="Josefin Slab SemiBold" panose="020B0604020202020204" charset="0"/>
              </a:rPr>
              <a:t> (traffico intenso)</a:t>
            </a:r>
          </a:p>
        </p:txBody>
      </p:sp>
    </p:spTree>
    <p:extLst>
      <p:ext uri="{BB962C8B-B14F-4D97-AF65-F5344CB8AC3E}">
        <p14:creationId xmlns:p14="http://schemas.microsoft.com/office/powerpoint/2010/main" val="1958565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ctrTitle" idx="6"/>
          </p:nvPr>
        </p:nvSpPr>
        <p:spPr>
          <a:xfrm>
            <a:off x="2602872" y="37537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</a:rPr>
              <a:t>Progettazione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 idx="8"/>
          </p:nvPr>
        </p:nvSpPr>
        <p:spPr>
          <a:xfrm>
            <a:off x="2602213" y="3445009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</a:rPr>
              <a:t>03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2" name="Google Shape;132;p17"/>
          <p:cNvSpPr txBox="1">
            <a:spLocks noGrp="1"/>
          </p:cNvSpPr>
          <p:nvPr>
            <p:ph type="ctrTitle"/>
          </p:nvPr>
        </p:nvSpPr>
        <p:spPr>
          <a:xfrm>
            <a:off x="2602214" y="127208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</a:rPr>
              <a:t>Esigenze e requisiti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 idx="2"/>
          </p:nvPr>
        </p:nvSpPr>
        <p:spPr>
          <a:xfrm>
            <a:off x="2647794" y="95657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5B0F00"/>
                </a:solidFill>
              </a:rPr>
              <a:t>01</a:t>
            </a:r>
            <a:endParaRPr dirty="0">
              <a:solidFill>
                <a:srgbClr val="5B0F00"/>
              </a:solidFill>
            </a:endParaRPr>
          </a:p>
        </p:txBody>
      </p:sp>
      <p:sp>
        <p:nvSpPr>
          <p:cNvPr id="135" name="Google Shape;135;p17"/>
          <p:cNvSpPr txBox="1">
            <a:spLocks noGrp="1"/>
          </p:cNvSpPr>
          <p:nvPr>
            <p:ph type="ctrTitle" idx="3"/>
          </p:nvPr>
        </p:nvSpPr>
        <p:spPr>
          <a:xfrm>
            <a:off x="4899589" y="127445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</a:rPr>
              <a:t>Strumenti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 idx="5"/>
          </p:nvPr>
        </p:nvSpPr>
        <p:spPr>
          <a:xfrm>
            <a:off x="4899588" y="95802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bg1"/>
                </a:solidFill>
              </a:rPr>
              <a:t>02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8" name="Google Shape;138;p17"/>
          <p:cNvSpPr txBox="1">
            <a:spLocks noGrp="1"/>
          </p:cNvSpPr>
          <p:nvPr>
            <p:ph type="ctrTitle" idx="9"/>
          </p:nvPr>
        </p:nvSpPr>
        <p:spPr>
          <a:xfrm>
            <a:off x="4899589" y="37537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607C"/>
                </a:solidFill>
              </a:rPr>
              <a:t>Valutazione</a:t>
            </a:r>
            <a:endParaRPr dirty="0">
              <a:solidFill>
                <a:srgbClr val="00607C"/>
              </a:solidFill>
            </a:endParaRPr>
          </a:p>
        </p:txBody>
      </p:sp>
      <p:sp>
        <p:nvSpPr>
          <p:cNvPr id="140" name="Google Shape;140;p17"/>
          <p:cNvSpPr txBox="1">
            <a:spLocks noGrp="1"/>
          </p:cNvSpPr>
          <p:nvPr>
            <p:ph type="title" idx="14"/>
          </p:nvPr>
        </p:nvSpPr>
        <p:spPr>
          <a:xfrm>
            <a:off x="4899588" y="3439839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00607C"/>
                </a:solidFill>
              </a:rPr>
              <a:t>04</a:t>
            </a:r>
            <a:endParaRPr dirty="0">
              <a:solidFill>
                <a:srgbClr val="00607C"/>
              </a:solidFill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0" y="2090745"/>
            <a:ext cx="9144000" cy="1045500"/>
          </a:xfrm>
          <a:prstGeom prst="rect">
            <a:avLst/>
          </a:prstGeom>
          <a:solidFill>
            <a:schemeClr val="dk1">
              <a:alpha val="296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900"/>
              <a:t>24</a:t>
            </a:fld>
            <a:endParaRPr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0C94092-B574-4014-9B58-B00F682C9924}"/>
              </a:ext>
            </a:extLst>
          </p:cNvPr>
          <p:cNvSpPr/>
          <p:nvPr/>
        </p:nvSpPr>
        <p:spPr>
          <a:xfrm>
            <a:off x="-6824" y="2037971"/>
            <a:ext cx="9150824" cy="1044000"/>
          </a:xfrm>
          <a:prstGeom prst="rect">
            <a:avLst/>
          </a:prstGeom>
          <a:solidFill>
            <a:srgbClr val="99CDD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431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"/>
          <p:cNvSpPr/>
          <p:nvPr/>
        </p:nvSpPr>
        <p:spPr>
          <a:xfrm>
            <a:off x="4825175" y="2582845"/>
            <a:ext cx="3728700" cy="1166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491"/>
              </a:solidFill>
            </a:endParaRPr>
          </a:p>
        </p:txBody>
      </p:sp>
      <p:sp>
        <p:nvSpPr>
          <p:cNvPr id="354" name="Google Shape;354;p25"/>
          <p:cNvSpPr txBox="1"/>
          <p:nvPr/>
        </p:nvSpPr>
        <p:spPr>
          <a:xfrm>
            <a:off x="4995872" y="2900395"/>
            <a:ext cx="1653066" cy="781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latin typeface="Josefin Sans Thin"/>
                <a:ea typeface="Josefin Sans Thin"/>
                <a:cs typeface="Josefin Sans Thin"/>
                <a:sym typeface="Josefin Sans Thin"/>
              </a:rPr>
              <a:t>CPU</a:t>
            </a:r>
          </a:p>
          <a:p>
            <a:pPr marL="0" marR="0" lvl="0" indent="0" algn="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Nei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</a:t>
            </a: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primi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</a:t>
            </a:r>
            <a:r>
              <a:rPr lang="en-US" sz="900" b="1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500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secondi </a:t>
            </a: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si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ha un consume medio di CPU </a:t>
            </a: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pari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al </a:t>
            </a:r>
            <a:r>
              <a:rPr lang="en-US" sz="900" b="1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78.4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%. Questa </a:t>
            </a: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fase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</a:t>
            </a: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corrisponde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</a:t>
            </a: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alla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prima </a:t>
            </a: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aggregazione</a:t>
            </a:r>
            <a:endParaRPr lang="en-US" sz="900" dirty="0">
              <a:solidFill>
                <a:schemeClr val="lt1"/>
              </a:solidFill>
              <a:latin typeface="Josefin Sans" panose="020B0604020202020204" charset="0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355" name="Google Shape;355;p25"/>
          <p:cNvSpPr txBox="1"/>
          <p:nvPr/>
        </p:nvSpPr>
        <p:spPr>
          <a:xfrm>
            <a:off x="6763172" y="2784370"/>
            <a:ext cx="15531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73.6%</a:t>
            </a:r>
            <a:endParaRPr sz="4800" dirty="0">
              <a:solidFill>
                <a:schemeClr val="lt1"/>
              </a:solidFill>
              <a:latin typeface="Josefin Sans Thin"/>
              <a:ea typeface="Josefin Sans Thin"/>
              <a:cs typeface="Josefin Sans Thin"/>
              <a:sym typeface="Josefin Sans Thin"/>
            </a:endParaRPr>
          </a:p>
        </p:txBody>
      </p:sp>
      <p:sp>
        <p:nvSpPr>
          <p:cNvPr id="356" name="Google Shape;356;p25"/>
          <p:cNvSpPr txBox="1"/>
          <p:nvPr/>
        </p:nvSpPr>
        <p:spPr>
          <a:xfrm>
            <a:off x="735682" y="4363150"/>
            <a:ext cx="35502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900" dirty="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Grafico prestazionale dell’applicativo in termini di uso di memoria e CPU per elaborare i dati generati in un’ora</a:t>
            </a:r>
            <a:endParaRPr sz="900" dirty="0">
              <a:solidFill>
                <a:schemeClr val="lt1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357" name="Google Shape;357;p25"/>
          <p:cNvSpPr txBox="1"/>
          <p:nvPr/>
        </p:nvSpPr>
        <p:spPr>
          <a:xfrm>
            <a:off x="1634371" y="1266955"/>
            <a:ext cx="13647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Prestazioni</a:t>
            </a:r>
            <a:br>
              <a:rPr lang="es" sz="1000" b="1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endParaRPr sz="1000"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58" name="Google Shape;358;p25"/>
          <p:cNvSpPr/>
          <p:nvPr/>
        </p:nvSpPr>
        <p:spPr>
          <a:xfrm>
            <a:off x="4819476" y="1207945"/>
            <a:ext cx="1803000" cy="116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60" name="Google Shape;360;p25"/>
          <p:cNvCxnSpPr/>
          <p:nvPr/>
        </p:nvCxnSpPr>
        <p:spPr>
          <a:xfrm>
            <a:off x="5025375" y="1719714"/>
            <a:ext cx="141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1" name="Google Shape;361;p25"/>
          <p:cNvSpPr txBox="1"/>
          <p:nvPr/>
        </p:nvSpPr>
        <p:spPr>
          <a:xfrm>
            <a:off x="5343371" y="1429620"/>
            <a:ext cx="10944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Memory</a:t>
            </a:r>
            <a:endParaRPr sz="11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62" name="Google Shape;362;p25"/>
          <p:cNvSpPr txBox="1"/>
          <p:nvPr/>
        </p:nvSpPr>
        <p:spPr>
          <a:xfrm>
            <a:off x="5025375" y="1788245"/>
            <a:ext cx="14124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dirty="0">
                <a:solidFill>
                  <a:schemeClr val="dk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Media: </a:t>
            </a:r>
            <a:r>
              <a:rPr lang="it-IT" sz="1000" b="1" dirty="0">
                <a:solidFill>
                  <a:schemeClr val="dk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1901,26</a:t>
            </a:r>
            <a:r>
              <a:rPr lang="it-IT" sz="1000" dirty="0">
                <a:solidFill>
                  <a:schemeClr val="dk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MB </a:t>
            </a:r>
            <a:endParaRPr sz="1000" dirty="0">
              <a:solidFill>
                <a:schemeClr val="dk1"/>
              </a:solidFill>
              <a:latin typeface="Josefin Sans" panose="020B0604020202020204" charset="0"/>
              <a:ea typeface="Josefin Slab SemiBold"/>
              <a:cs typeface="Josefin Slab SemiBold"/>
              <a:sym typeface="Josefin Slab SemiBold"/>
            </a:endParaRPr>
          </a:p>
        </p:txBody>
      </p:sp>
      <p:cxnSp>
        <p:nvCxnSpPr>
          <p:cNvPr id="363" name="Google Shape;363;p25"/>
          <p:cNvCxnSpPr/>
          <p:nvPr/>
        </p:nvCxnSpPr>
        <p:spPr>
          <a:xfrm>
            <a:off x="6678434" y="2916795"/>
            <a:ext cx="0" cy="597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4" name="Google Shape;364;p25"/>
          <p:cNvSpPr/>
          <p:nvPr/>
        </p:nvSpPr>
        <p:spPr>
          <a:xfrm>
            <a:off x="6750776" y="1207945"/>
            <a:ext cx="1803000" cy="1166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6" name="Google Shape;366;p25"/>
          <p:cNvCxnSpPr/>
          <p:nvPr/>
        </p:nvCxnSpPr>
        <p:spPr>
          <a:xfrm>
            <a:off x="6956675" y="1719714"/>
            <a:ext cx="141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7" name="Google Shape;367;p25"/>
          <p:cNvSpPr txBox="1"/>
          <p:nvPr/>
        </p:nvSpPr>
        <p:spPr>
          <a:xfrm>
            <a:off x="7274671" y="1429620"/>
            <a:ext cx="10944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Tempo</a:t>
            </a:r>
            <a:endParaRPr sz="11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68" name="Google Shape;368;p25"/>
          <p:cNvSpPr txBox="1"/>
          <p:nvPr/>
        </p:nvSpPr>
        <p:spPr>
          <a:xfrm>
            <a:off x="6956675" y="1788245"/>
            <a:ext cx="14124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dirty="0">
                <a:solidFill>
                  <a:schemeClr val="dk1"/>
                </a:solidFill>
                <a:latin typeface="Josefin Sans" panose="020B0604020202020204" charset="0"/>
              </a:rPr>
              <a:t>14</a:t>
            </a:r>
            <a:r>
              <a:rPr lang="it-IT" sz="1000" dirty="0">
                <a:solidFill>
                  <a:schemeClr val="dk1"/>
                </a:solidFill>
                <a:latin typeface="Josefin Sans" panose="020B0604020202020204" charset="0"/>
              </a:rPr>
              <a:t> minuti e </a:t>
            </a:r>
            <a:r>
              <a:rPr lang="it-IT" sz="1000" b="1" dirty="0">
                <a:solidFill>
                  <a:schemeClr val="dk1"/>
                </a:solidFill>
                <a:latin typeface="Josefin Sans" panose="020B0604020202020204" charset="0"/>
              </a:rPr>
              <a:t>29</a:t>
            </a:r>
            <a:r>
              <a:rPr lang="it-IT" sz="1000" dirty="0">
                <a:solidFill>
                  <a:schemeClr val="dk1"/>
                </a:solidFill>
                <a:latin typeface="Josefin Sans" panose="020B0604020202020204" charset="0"/>
              </a:rPr>
              <a:t> secondi per elaborare un’ora di flusso dati</a:t>
            </a:r>
            <a:endParaRPr sz="1000" dirty="0">
              <a:solidFill>
                <a:schemeClr val="dk1"/>
              </a:solidFill>
              <a:latin typeface="Josefin Sans" panose="020B0604020202020204" charset="0"/>
              <a:sym typeface="Josefin Slab SemiBold"/>
            </a:endParaRPr>
          </a:p>
        </p:txBody>
      </p:sp>
      <p:sp>
        <p:nvSpPr>
          <p:cNvPr id="370" name="Google Shape;370;p25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900"/>
              <a:t>25</a:t>
            </a:fld>
            <a:endParaRPr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6EB2F113-ABCD-4415-B278-59F06F991045}"/>
              </a:ext>
            </a:extLst>
          </p:cNvPr>
          <p:cNvGrpSpPr/>
          <p:nvPr/>
        </p:nvGrpSpPr>
        <p:grpSpPr>
          <a:xfrm>
            <a:off x="590125" y="1586113"/>
            <a:ext cx="3453192" cy="2640579"/>
            <a:chOff x="590125" y="1527121"/>
            <a:chExt cx="3453192" cy="2640579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99D83A58-F938-4B3A-8F92-F9B2FE85F269}"/>
                </a:ext>
              </a:extLst>
            </p:cNvPr>
            <p:cNvSpPr/>
            <p:nvPr/>
          </p:nvSpPr>
          <p:spPr>
            <a:xfrm>
              <a:off x="590125" y="1527121"/>
              <a:ext cx="3453192" cy="264057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C323648B-D2D0-4593-8B57-E0B89D3F5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247" y="1547593"/>
              <a:ext cx="3412156" cy="2559117"/>
            </a:xfrm>
            <a:prstGeom prst="rect">
              <a:avLst/>
            </a:prstGeom>
          </p:spPr>
        </p:pic>
      </p:grpSp>
      <p:grpSp>
        <p:nvGrpSpPr>
          <p:cNvPr id="8" name="Elemento grafico 6">
            <a:extLst>
              <a:ext uri="{FF2B5EF4-FFF2-40B4-BE49-F238E27FC236}">
                <a16:creationId xmlns:a16="http://schemas.microsoft.com/office/drawing/2014/main" id="{807F44D6-D48D-45D7-B94E-D6DD70B24F8B}"/>
              </a:ext>
            </a:extLst>
          </p:cNvPr>
          <p:cNvGrpSpPr/>
          <p:nvPr/>
        </p:nvGrpSpPr>
        <p:grpSpPr>
          <a:xfrm rot="420000">
            <a:off x="4984643" y="1343012"/>
            <a:ext cx="324776" cy="324776"/>
            <a:chOff x="4021527" y="-177998"/>
            <a:chExt cx="1595424" cy="1595424"/>
          </a:xfrm>
          <a:solidFill>
            <a:srgbClr val="F2FCFF"/>
          </a:solidFill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558A8C84-30E9-46C1-82C6-6624766AD9DF}"/>
                </a:ext>
              </a:extLst>
            </p:cNvPr>
            <p:cNvSpPr/>
            <p:nvPr/>
          </p:nvSpPr>
          <p:spPr>
            <a:xfrm>
              <a:off x="4021527" y="-177998"/>
              <a:ext cx="1595424" cy="1595424"/>
            </a:xfrm>
            <a:custGeom>
              <a:avLst/>
              <a:gdLst>
                <a:gd name="connsiteX0" fmla="*/ 1587638 w 1595424"/>
                <a:gd name="connsiteY0" fmla="*/ 496795 h 1595424"/>
                <a:gd name="connsiteX1" fmla="*/ 1512441 w 1595424"/>
                <a:gd name="connsiteY1" fmla="*/ 421598 h 1595424"/>
                <a:gd name="connsiteX2" fmla="*/ 1512413 w 1595424"/>
                <a:gd name="connsiteY2" fmla="*/ 421557 h 1595424"/>
                <a:gd name="connsiteX3" fmla="*/ 1512372 w 1595424"/>
                <a:gd name="connsiteY3" fmla="*/ 421529 h 1595424"/>
                <a:gd name="connsiteX4" fmla="*/ 1455980 w 1595424"/>
                <a:gd name="connsiteY4" fmla="*/ 365136 h 1595424"/>
                <a:gd name="connsiteX5" fmla="*/ 1437175 w 1595424"/>
                <a:gd name="connsiteY5" fmla="*/ 357344 h 1595424"/>
                <a:gd name="connsiteX6" fmla="*/ 1418370 w 1595424"/>
                <a:gd name="connsiteY6" fmla="*/ 365136 h 1595424"/>
                <a:gd name="connsiteX7" fmla="*/ 1380813 w 1595424"/>
                <a:gd name="connsiteY7" fmla="*/ 365068 h 1595424"/>
                <a:gd name="connsiteX8" fmla="*/ 1380757 w 1595424"/>
                <a:gd name="connsiteY8" fmla="*/ 327511 h 1595424"/>
                <a:gd name="connsiteX9" fmla="*/ 1388550 w 1595424"/>
                <a:gd name="connsiteY9" fmla="*/ 308707 h 1595424"/>
                <a:gd name="connsiteX10" fmla="*/ 1380757 w 1595424"/>
                <a:gd name="connsiteY10" fmla="*/ 289902 h 1595424"/>
                <a:gd name="connsiteX11" fmla="*/ 1305523 w 1595424"/>
                <a:gd name="connsiteY11" fmla="*/ 214667 h 1595424"/>
                <a:gd name="connsiteX12" fmla="*/ 1286718 w 1595424"/>
                <a:gd name="connsiteY12" fmla="*/ 206875 h 1595424"/>
                <a:gd name="connsiteX13" fmla="*/ 1267913 w 1595424"/>
                <a:gd name="connsiteY13" fmla="*/ 214667 h 1595424"/>
                <a:gd name="connsiteX14" fmla="*/ 1230288 w 1595424"/>
                <a:gd name="connsiteY14" fmla="*/ 214667 h 1595424"/>
                <a:gd name="connsiteX15" fmla="*/ 1230288 w 1595424"/>
                <a:gd name="connsiteY15" fmla="*/ 177054 h 1595424"/>
                <a:gd name="connsiteX16" fmla="*/ 1238080 w 1595424"/>
                <a:gd name="connsiteY16" fmla="*/ 158250 h 1595424"/>
                <a:gd name="connsiteX17" fmla="*/ 1230288 w 1595424"/>
                <a:gd name="connsiteY17" fmla="*/ 139445 h 1595424"/>
                <a:gd name="connsiteX18" fmla="*/ 1098636 w 1595424"/>
                <a:gd name="connsiteY18" fmla="*/ 7792 h 1595424"/>
                <a:gd name="connsiteX19" fmla="*/ 1079831 w 1595424"/>
                <a:gd name="connsiteY19" fmla="*/ 0 h 1595424"/>
                <a:gd name="connsiteX20" fmla="*/ 1061023 w 1595424"/>
                <a:gd name="connsiteY20" fmla="*/ 7792 h 1595424"/>
                <a:gd name="connsiteX21" fmla="*/ 7792 w 1595424"/>
                <a:gd name="connsiteY21" fmla="*/ 1061023 h 1595424"/>
                <a:gd name="connsiteX22" fmla="*/ 0 w 1595424"/>
                <a:gd name="connsiteY22" fmla="*/ 1079828 h 1595424"/>
                <a:gd name="connsiteX23" fmla="*/ 7792 w 1595424"/>
                <a:gd name="connsiteY23" fmla="*/ 1098632 h 1595424"/>
                <a:gd name="connsiteX24" fmla="*/ 139445 w 1595424"/>
                <a:gd name="connsiteY24" fmla="*/ 1230285 h 1595424"/>
                <a:gd name="connsiteX25" fmla="*/ 158250 w 1595424"/>
                <a:gd name="connsiteY25" fmla="*/ 1238077 h 1595424"/>
                <a:gd name="connsiteX26" fmla="*/ 177054 w 1595424"/>
                <a:gd name="connsiteY26" fmla="*/ 1230285 h 1595424"/>
                <a:gd name="connsiteX27" fmla="*/ 214611 w 1595424"/>
                <a:gd name="connsiteY27" fmla="*/ 1230353 h 1595424"/>
                <a:gd name="connsiteX28" fmla="*/ 214667 w 1595424"/>
                <a:gd name="connsiteY28" fmla="*/ 1267910 h 1595424"/>
                <a:gd name="connsiteX29" fmla="*/ 206875 w 1595424"/>
                <a:gd name="connsiteY29" fmla="*/ 1286715 h 1595424"/>
                <a:gd name="connsiteX30" fmla="*/ 214667 w 1595424"/>
                <a:gd name="connsiteY30" fmla="*/ 1305519 h 1595424"/>
                <a:gd name="connsiteX31" fmla="*/ 289902 w 1595424"/>
                <a:gd name="connsiteY31" fmla="*/ 1380754 h 1595424"/>
                <a:gd name="connsiteX32" fmla="*/ 308707 w 1595424"/>
                <a:gd name="connsiteY32" fmla="*/ 1388547 h 1595424"/>
                <a:gd name="connsiteX33" fmla="*/ 327511 w 1595424"/>
                <a:gd name="connsiteY33" fmla="*/ 1380754 h 1595424"/>
                <a:gd name="connsiteX34" fmla="*/ 365136 w 1595424"/>
                <a:gd name="connsiteY34" fmla="*/ 1380754 h 1595424"/>
                <a:gd name="connsiteX35" fmla="*/ 365136 w 1595424"/>
                <a:gd name="connsiteY35" fmla="*/ 1418367 h 1595424"/>
                <a:gd name="connsiteX36" fmla="*/ 357344 w 1595424"/>
                <a:gd name="connsiteY36" fmla="*/ 1437172 h 1595424"/>
                <a:gd name="connsiteX37" fmla="*/ 365136 w 1595424"/>
                <a:gd name="connsiteY37" fmla="*/ 1455976 h 1595424"/>
                <a:gd name="connsiteX38" fmla="*/ 421529 w 1595424"/>
                <a:gd name="connsiteY38" fmla="*/ 1512369 h 1595424"/>
                <a:gd name="connsiteX39" fmla="*/ 421554 w 1595424"/>
                <a:gd name="connsiteY39" fmla="*/ 1512410 h 1595424"/>
                <a:gd name="connsiteX40" fmla="*/ 421595 w 1595424"/>
                <a:gd name="connsiteY40" fmla="*/ 1512434 h 1595424"/>
                <a:gd name="connsiteX41" fmla="*/ 496792 w 1595424"/>
                <a:gd name="connsiteY41" fmla="*/ 1587632 h 1595424"/>
                <a:gd name="connsiteX42" fmla="*/ 515597 w 1595424"/>
                <a:gd name="connsiteY42" fmla="*/ 1595424 h 1595424"/>
                <a:gd name="connsiteX43" fmla="*/ 534401 w 1595424"/>
                <a:gd name="connsiteY43" fmla="*/ 1587632 h 1595424"/>
                <a:gd name="connsiteX44" fmla="*/ 1587632 w 1595424"/>
                <a:gd name="connsiteY44" fmla="*/ 534401 h 1595424"/>
                <a:gd name="connsiteX45" fmla="*/ 1595424 w 1595424"/>
                <a:gd name="connsiteY45" fmla="*/ 515597 h 1595424"/>
                <a:gd name="connsiteX46" fmla="*/ 1587638 w 1595424"/>
                <a:gd name="connsiteY46" fmla="*/ 496795 h 1595424"/>
                <a:gd name="connsiteX47" fmla="*/ 418340 w 1595424"/>
                <a:gd name="connsiteY47" fmla="*/ 1433958 h 1595424"/>
                <a:gd name="connsiteX48" fmla="*/ 402749 w 1595424"/>
                <a:gd name="connsiteY48" fmla="*/ 1343145 h 1595424"/>
                <a:gd name="connsiteX49" fmla="*/ 311933 w 1595424"/>
                <a:gd name="connsiteY49" fmla="*/ 1327566 h 1595424"/>
                <a:gd name="connsiteX50" fmla="*/ 267865 w 1595424"/>
                <a:gd name="connsiteY50" fmla="*/ 1283498 h 1595424"/>
                <a:gd name="connsiteX51" fmla="*/ 252286 w 1595424"/>
                <a:gd name="connsiteY51" fmla="*/ 1192681 h 1595424"/>
                <a:gd name="connsiteX52" fmla="*/ 161472 w 1595424"/>
                <a:gd name="connsiteY52" fmla="*/ 1177090 h 1595424"/>
                <a:gd name="connsiteX53" fmla="*/ 64210 w 1595424"/>
                <a:gd name="connsiteY53" fmla="*/ 1079828 h 1595424"/>
                <a:gd name="connsiteX54" fmla="*/ 1079831 w 1595424"/>
                <a:gd name="connsiteY54" fmla="*/ 64210 h 1595424"/>
                <a:gd name="connsiteX55" fmla="*/ 1177093 w 1595424"/>
                <a:gd name="connsiteY55" fmla="*/ 161472 h 1595424"/>
                <a:gd name="connsiteX56" fmla="*/ 1192685 w 1595424"/>
                <a:gd name="connsiteY56" fmla="*/ 252286 h 1595424"/>
                <a:gd name="connsiteX57" fmla="*/ 1283501 w 1595424"/>
                <a:gd name="connsiteY57" fmla="*/ 267865 h 1595424"/>
                <a:gd name="connsiteX58" fmla="*/ 1327569 w 1595424"/>
                <a:gd name="connsiteY58" fmla="*/ 311933 h 1595424"/>
                <a:gd name="connsiteX59" fmla="*/ 1343148 w 1595424"/>
                <a:gd name="connsiteY59" fmla="*/ 402749 h 1595424"/>
                <a:gd name="connsiteX60" fmla="*/ 1433961 w 1595424"/>
                <a:gd name="connsiteY60" fmla="*/ 418340 h 1595424"/>
                <a:gd name="connsiteX61" fmla="*/ 1455995 w 1595424"/>
                <a:gd name="connsiteY61" fmla="*/ 440374 h 1595424"/>
                <a:gd name="connsiteX62" fmla="*/ 440371 w 1595424"/>
                <a:gd name="connsiteY62" fmla="*/ 1455992 h 1595424"/>
                <a:gd name="connsiteX63" fmla="*/ 418340 w 1595424"/>
                <a:gd name="connsiteY63" fmla="*/ 1433958 h 1595424"/>
                <a:gd name="connsiteX64" fmla="*/ 515603 w 1595424"/>
                <a:gd name="connsiteY64" fmla="*/ 1531221 h 1595424"/>
                <a:gd name="connsiteX65" fmla="*/ 477984 w 1595424"/>
                <a:gd name="connsiteY65" fmla="*/ 1493602 h 1595424"/>
                <a:gd name="connsiteX66" fmla="*/ 515600 w 1595424"/>
                <a:gd name="connsiteY66" fmla="*/ 1455986 h 1595424"/>
                <a:gd name="connsiteX67" fmla="*/ 553216 w 1595424"/>
                <a:gd name="connsiteY67" fmla="*/ 1493608 h 1595424"/>
                <a:gd name="connsiteX68" fmla="*/ 515603 w 1595424"/>
                <a:gd name="connsiteY68" fmla="*/ 1531221 h 1595424"/>
                <a:gd name="connsiteX69" fmla="*/ 590828 w 1595424"/>
                <a:gd name="connsiteY69" fmla="*/ 1455995 h 1595424"/>
                <a:gd name="connsiteX70" fmla="*/ 553212 w 1595424"/>
                <a:gd name="connsiteY70" fmla="*/ 1418373 h 1595424"/>
                <a:gd name="connsiteX71" fmla="*/ 1418376 w 1595424"/>
                <a:gd name="connsiteY71" fmla="*/ 553209 h 1595424"/>
                <a:gd name="connsiteX72" fmla="*/ 1455998 w 1595424"/>
                <a:gd name="connsiteY72" fmla="*/ 590825 h 1595424"/>
                <a:gd name="connsiteX73" fmla="*/ 590828 w 1595424"/>
                <a:gd name="connsiteY73" fmla="*/ 1455995 h 1595424"/>
                <a:gd name="connsiteX74" fmla="*/ 1493608 w 1595424"/>
                <a:gd name="connsiteY74" fmla="*/ 553216 h 1595424"/>
                <a:gd name="connsiteX75" fmla="*/ 1455986 w 1595424"/>
                <a:gd name="connsiteY75" fmla="*/ 515600 h 1595424"/>
                <a:gd name="connsiteX76" fmla="*/ 1493602 w 1595424"/>
                <a:gd name="connsiteY76" fmla="*/ 477984 h 1595424"/>
                <a:gd name="connsiteX77" fmla="*/ 1531221 w 1595424"/>
                <a:gd name="connsiteY77" fmla="*/ 515603 h 1595424"/>
                <a:gd name="connsiteX78" fmla="*/ 1493608 w 1595424"/>
                <a:gd name="connsiteY78" fmla="*/ 553216 h 159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595424" h="1595424">
                  <a:moveTo>
                    <a:pt x="1587638" y="496795"/>
                  </a:moveTo>
                  <a:lnTo>
                    <a:pt x="1512441" y="421598"/>
                  </a:lnTo>
                  <a:lnTo>
                    <a:pt x="1512413" y="421557"/>
                  </a:lnTo>
                  <a:lnTo>
                    <a:pt x="1512372" y="421529"/>
                  </a:lnTo>
                  <a:lnTo>
                    <a:pt x="1455980" y="365136"/>
                  </a:lnTo>
                  <a:cubicBezTo>
                    <a:pt x="1450992" y="360146"/>
                    <a:pt x="1444229" y="357344"/>
                    <a:pt x="1437175" y="357344"/>
                  </a:cubicBezTo>
                  <a:cubicBezTo>
                    <a:pt x="1430121" y="357344"/>
                    <a:pt x="1423357" y="360146"/>
                    <a:pt x="1418370" y="365136"/>
                  </a:cubicBezTo>
                  <a:cubicBezTo>
                    <a:pt x="1407972" y="375466"/>
                    <a:pt x="1391174" y="375435"/>
                    <a:pt x="1380813" y="365068"/>
                  </a:cubicBezTo>
                  <a:cubicBezTo>
                    <a:pt x="1370453" y="354701"/>
                    <a:pt x="1370428" y="337906"/>
                    <a:pt x="1380757" y="327511"/>
                  </a:cubicBezTo>
                  <a:cubicBezTo>
                    <a:pt x="1385748" y="322524"/>
                    <a:pt x="1388550" y="315760"/>
                    <a:pt x="1388550" y="308707"/>
                  </a:cubicBezTo>
                  <a:cubicBezTo>
                    <a:pt x="1388550" y="301653"/>
                    <a:pt x="1385748" y="294886"/>
                    <a:pt x="1380757" y="289902"/>
                  </a:cubicBezTo>
                  <a:lnTo>
                    <a:pt x="1305523" y="214667"/>
                  </a:lnTo>
                  <a:cubicBezTo>
                    <a:pt x="1300535" y="209677"/>
                    <a:pt x="1293772" y="206875"/>
                    <a:pt x="1286718" y="206875"/>
                  </a:cubicBezTo>
                  <a:cubicBezTo>
                    <a:pt x="1279664" y="206875"/>
                    <a:pt x="1272897" y="209677"/>
                    <a:pt x="1267913" y="214667"/>
                  </a:cubicBezTo>
                  <a:cubicBezTo>
                    <a:pt x="1257343" y="224616"/>
                    <a:pt x="1240858" y="224616"/>
                    <a:pt x="1230288" y="214667"/>
                  </a:cubicBezTo>
                  <a:cubicBezTo>
                    <a:pt x="1219924" y="204272"/>
                    <a:pt x="1219924" y="187449"/>
                    <a:pt x="1230288" y="177054"/>
                  </a:cubicBezTo>
                  <a:cubicBezTo>
                    <a:pt x="1235278" y="172067"/>
                    <a:pt x="1238080" y="165303"/>
                    <a:pt x="1238080" y="158250"/>
                  </a:cubicBezTo>
                  <a:cubicBezTo>
                    <a:pt x="1238080" y="151196"/>
                    <a:pt x="1235278" y="144432"/>
                    <a:pt x="1230288" y="139445"/>
                  </a:cubicBezTo>
                  <a:lnTo>
                    <a:pt x="1098636" y="7792"/>
                  </a:lnTo>
                  <a:cubicBezTo>
                    <a:pt x="1093648" y="2802"/>
                    <a:pt x="1086884" y="0"/>
                    <a:pt x="1079831" y="0"/>
                  </a:cubicBezTo>
                  <a:cubicBezTo>
                    <a:pt x="1072777" y="0"/>
                    <a:pt x="1066010" y="2802"/>
                    <a:pt x="1061023" y="7792"/>
                  </a:cubicBezTo>
                  <a:lnTo>
                    <a:pt x="7792" y="1061023"/>
                  </a:lnTo>
                  <a:cubicBezTo>
                    <a:pt x="2802" y="1066010"/>
                    <a:pt x="0" y="1072774"/>
                    <a:pt x="0" y="1079828"/>
                  </a:cubicBezTo>
                  <a:cubicBezTo>
                    <a:pt x="0" y="1086881"/>
                    <a:pt x="2802" y="1093645"/>
                    <a:pt x="7792" y="1098632"/>
                  </a:cubicBezTo>
                  <a:lnTo>
                    <a:pt x="139445" y="1230285"/>
                  </a:lnTo>
                  <a:cubicBezTo>
                    <a:pt x="144432" y="1235275"/>
                    <a:pt x="151196" y="1238077"/>
                    <a:pt x="158250" y="1238077"/>
                  </a:cubicBezTo>
                  <a:cubicBezTo>
                    <a:pt x="165303" y="1238077"/>
                    <a:pt x="172070" y="1235275"/>
                    <a:pt x="177054" y="1230285"/>
                  </a:cubicBezTo>
                  <a:cubicBezTo>
                    <a:pt x="187453" y="1219955"/>
                    <a:pt x="204250" y="1219986"/>
                    <a:pt x="214611" y="1230353"/>
                  </a:cubicBezTo>
                  <a:cubicBezTo>
                    <a:pt x="224972" y="1240720"/>
                    <a:pt x="224997" y="1257515"/>
                    <a:pt x="214667" y="1267910"/>
                  </a:cubicBezTo>
                  <a:cubicBezTo>
                    <a:pt x="209677" y="1272897"/>
                    <a:pt x="206875" y="1279661"/>
                    <a:pt x="206875" y="1286715"/>
                  </a:cubicBezTo>
                  <a:cubicBezTo>
                    <a:pt x="206875" y="1293768"/>
                    <a:pt x="209677" y="1300532"/>
                    <a:pt x="214667" y="1305519"/>
                  </a:cubicBezTo>
                  <a:lnTo>
                    <a:pt x="289902" y="1380754"/>
                  </a:lnTo>
                  <a:cubicBezTo>
                    <a:pt x="294889" y="1385744"/>
                    <a:pt x="301653" y="1388547"/>
                    <a:pt x="308707" y="1388547"/>
                  </a:cubicBezTo>
                  <a:cubicBezTo>
                    <a:pt x="315760" y="1388547"/>
                    <a:pt x="322524" y="1385744"/>
                    <a:pt x="327511" y="1380754"/>
                  </a:cubicBezTo>
                  <a:cubicBezTo>
                    <a:pt x="338081" y="1370805"/>
                    <a:pt x="354567" y="1370805"/>
                    <a:pt x="365136" y="1380754"/>
                  </a:cubicBezTo>
                  <a:cubicBezTo>
                    <a:pt x="375500" y="1391149"/>
                    <a:pt x="375500" y="1407972"/>
                    <a:pt x="365136" y="1418367"/>
                  </a:cubicBezTo>
                  <a:cubicBezTo>
                    <a:pt x="360146" y="1423354"/>
                    <a:pt x="357344" y="1430118"/>
                    <a:pt x="357344" y="1437172"/>
                  </a:cubicBezTo>
                  <a:cubicBezTo>
                    <a:pt x="357344" y="1444225"/>
                    <a:pt x="360146" y="1450992"/>
                    <a:pt x="365136" y="1455976"/>
                  </a:cubicBezTo>
                  <a:lnTo>
                    <a:pt x="421529" y="1512369"/>
                  </a:lnTo>
                  <a:lnTo>
                    <a:pt x="421554" y="1512410"/>
                  </a:lnTo>
                  <a:lnTo>
                    <a:pt x="421595" y="1512434"/>
                  </a:lnTo>
                  <a:lnTo>
                    <a:pt x="496792" y="1587632"/>
                  </a:lnTo>
                  <a:cubicBezTo>
                    <a:pt x="501779" y="1592622"/>
                    <a:pt x="508543" y="1595424"/>
                    <a:pt x="515597" y="1595424"/>
                  </a:cubicBezTo>
                  <a:cubicBezTo>
                    <a:pt x="522650" y="1595424"/>
                    <a:pt x="529414" y="1592622"/>
                    <a:pt x="534401" y="1587632"/>
                  </a:cubicBezTo>
                  <a:lnTo>
                    <a:pt x="1587632" y="534401"/>
                  </a:lnTo>
                  <a:cubicBezTo>
                    <a:pt x="1592622" y="529414"/>
                    <a:pt x="1595424" y="522650"/>
                    <a:pt x="1595424" y="515597"/>
                  </a:cubicBezTo>
                  <a:cubicBezTo>
                    <a:pt x="1595431" y="508549"/>
                    <a:pt x="1592628" y="501782"/>
                    <a:pt x="1587638" y="496795"/>
                  </a:cubicBezTo>
                  <a:close/>
                  <a:moveTo>
                    <a:pt x="418340" y="1433958"/>
                  </a:moveTo>
                  <a:cubicBezTo>
                    <a:pt x="432909" y="1403440"/>
                    <a:pt x="426663" y="1367055"/>
                    <a:pt x="402749" y="1343145"/>
                  </a:cubicBezTo>
                  <a:cubicBezTo>
                    <a:pt x="378836" y="1319234"/>
                    <a:pt x="342448" y="1312991"/>
                    <a:pt x="311933" y="1327566"/>
                  </a:cubicBezTo>
                  <a:lnTo>
                    <a:pt x="267865" y="1283498"/>
                  </a:lnTo>
                  <a:cubicBezTo>
                    <a:pt x="282437" y="1252983"/>
                    <a:pt x="276196" y="1216595"/>
                    <a:pt x="252286" y="1192681"/>
                  </a:cubicBezTo>
                  <a:cubicBezTo>
                    <a:pt x="228375" y="1168768"/>
                    <a:pt x="191988" y="1162521"/>
                    <a:pt x="161472" y="1177090"/>
                  </a:cubicBezTo>
                  <a:lnTo>
                    <a:pt x="64210" y="1079828"/>
                  </a:lnTo>
                  <a:lnTo>
                    <a:pt x="1079831" y="64210"/>
                  </a:lnTo>
                  <a:lnTo>
                    <a:pt x="1177093" y="161472"/>
                  </a:lnTo>
                  <a:cubicBezTo>
                    <a:pt x="1162524" y="191991"/>
                    <a:pt x="1168771" y="228375"/>
                    <a:pt x="1192685" y="252286"/>
                  </a:cubicBezTo>
                  <a:cubicBezTo>
                    <a:pt x="1216598" y="276196"/>
                    <a:pt x="1252986" y="282440"/>
                    <a:pt x="1283501" y="267865"/>
                  </a:cubicBezTo>
                  <a:lnTo>
                    <a:pt x="1327569" y="311933"/>
                  </a:lnTo>
                  <a:cubicBezTo>
                    <a:pt x="1312997" y="342448"/>
                    <a:pt x="1319237" y="378836"/>
                    <a:pt x="1343148" y="402749"/>
                  </a:cubicBezTo>
                  <a:cubicBezTo>
                    <a:pt x="1367058" y="426663"/>
                    <a:pt x="1403446" y="432909"/>
                    <a:pt x="1433961" y="418340"/>
                  </a:cubicBezTo>
                  <a:lnTo>
                    <a:pt x="1455995" y="440374"/>
                  </a:lnTo>
                  <a:lnTo>
                    <a:pt x="440371" y="1455992"/>
                  </a:lnTo>
                  <a:lnTo>
                    <a:pt x="418340" y="1433958"/>
                  </a:lnTo>
                  <a:close/>
                  <a:moveTo>
                    <a:pt x="515603" y="1531221"/>
                  </a:moveTo>
                  <a:lnTo>
                    <a:pt x="477984" y="1493602"/>
                  </a:lnTo>
                  <a:lnTo>
                    <a:pt x="515600" y="1455986"/>
                  </a:lnTo>
                  <a:lnTo>
                    <a:pt x="553216" y="1493608"/>
                  </a:lnTo>
                  <a:lnTo>
                    <a:pt x="515603" y="1531221"/>
                  </a:lnTo>
                  <a:close/>
                  <a:moveTo>
                    <a:pt x="590828" y="1455995"/>
                  </a:moveTo>
                  <a:lnTo>
                    <a:pt x="553212" y="1418373"/>
                  </a:lnTo>
                  <a:lnTo>
                    <a:pt x="1418376" y="553209"/>
                  </a:lnTo>
                  <a:lnTo>
                    <a:pt x="1455998" y="590825"/>
                  </a:lnTo>
                  <a:lnTo>
                    <a:pt x="590828" y="1455995"/>
                  </a:lnTo>
                  <a:close/>
                  <a:moveTo>
                    <a:pt x="1493608" y="553216"/>
                  </a:moveTo>
                  <a:lnTo>
                    <a:pt x="1455986" y="515600"/>
                  </a:lnTo>
                  <a:lnTo>
                    <a:pt x="1493602" y="477984"/>
                  </a:lnTo>
                  <a:lnTo>
                    <a:pt x="1531221" y="515603"/>
                  </a:lnTo>
                  <a:lnTo>
                    <a:pt x="1493608" y="553216"/>
                  </a:lnTo>
                  <a:close/>
                </a:path>
              </a:pathLst>
            </a:custGeom>
            <a:grpFill/>
            <a:ln w="31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4A90111D-1F93-401B-AEE5-7AF2349F0459}"/>
                </a:ext>
              </a:extLst>
            </p:cNvPr>
            <p:cNvSpPr/>
            <p:nvPr/>
          </p:nvSpPr>
          <p:spPr>
            <a:xfrm>
              <a:off x="4172101" y="875085"/>
              <a:ext cx="53198" cy="53434"/>
            </a:xfrm>
            <a:custGeom>
              <a:avLst/>
              <a:gdLst>
                <a:gd name="connsiteX0" fmla="*/ 45213 w 53198"/>
                <a:gd name="connsiteY0" fmla="*/ 7951 h 53434"/>
                <a:gd name="connsiteX1" fmla="*/ 26464 w 53198"/>
                <a:gd name="connsiteY1" fmla="*/ 0 h 53434"/>
                <a:gd name="connsiteX2" fmla="*/ 7716 w 53198"/>
                <a:gd name="connsiteY2" fmla="*/ 7951 h 53434"/>
                <a:gd name="connsiteX3" fmla="*/ 1 w 53198"/>
                <a:gd name="connsiteY3" fmla="*/ 26837 h 53434"/>
                <a:gd name="connsiteX4" fmla="*/ 7716 w 53198"/>
                <a:gd name="connsiteY4" fmla="*/ 45461 h 53434"/>
                <a:gd name="connsiteX5" fmla="*/ 26602 w 53198"/>
                <a:gd name="connsiteY5" fmla="*/ 53435 h 53434"/>
                <a:gd name="connsiteX6" fmla="*/ 45213 w 53198"/>
                <a:gd name="connsiteY6" fmla="*/ 45461 h 53434"/>
                <a:gd name="connsiteX7" fmla="*/ 51070 w 53198"/>
                <a:gd name="connsiteY7" fmla="*/ 36943 h 53434"/>
                <a:gd name="connsiteX8" fmla="*/ 53199 w 53198"/>
                <a:gd name="connsiteY8" fmla="*/ 26837 h 53434"/>
                <a:gd name="connsiteX9" fmla="*/ 51070 w 53198"/>
                <a:gd name="connsiteY9" fmla="*/ 16461 h 53434"/>
                <a:gd name="connsiteX10" fmla="*/ 45213 w 53198"/>
                <a:gd name="connsiteY10" fmla="*/ 7951 h 53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198" h="53434">
                  <a:moveTo>
                    <a:pt x="45213" y="7951"/>
                  </a:moveTo>
                  <a:cubicBezTo>
                    <a:pt x="40301" y="2871"/>
                    <a:pt x="33534" y="0"/>
                    <a:pt x="26464" y="0"/>
                  </a:cubicBezTo>
                  <a:cubicBezTo>
                    <a:pt x="19395" y="0"/>
                    <a:pt x="12631" y="2871"/>
                    <a:pt x="7716" y="7951"/>
                  </a:cubicBezTo>
                  <a:cubicBezTo>
                    <a:pt x="2710" y="12954"/>
                    <a:pt x="-67" y="19762"/>
                    <a:pt x="1" y="26837"/>
                  </a:cubicBezTo>
                  <a:cubicBezTo>
                    <a:pt x="-64" y="33835"/>
                    <a:pt x="2719" y="40558"/>
                    <a:pt x="7716" y="45461"/>
                  </a:cubicBezTo>
                  <a:cubicBezTo>
                    <a:pt x="12691" y="50539"/>
                    <a:pt x="19492" y="53410"/>
                    <a:pt x="26602" y="53435"/>
                  </a:cubicBezTo>
                  <a:cubicBezTo>
                    <a:pt x="33630" y="53406"/>
                    <a:pt x="40344" y="50529"/>
                    <a:pt x="45213" y="45461"/>
                  </a:cubicBezTo>
                  <a:cubicBezTo>
                    <a:pt x="47778" y="43095"/>
                    <a:pt x="49783" y="40184"/>
                    <a:pt x="51070" y="36943"/>
                  </a:cubicBezTo>
                  <a:cubicBezTo>
                    <a:pt x="52435" y="33744"/>
                    <a:pt x="53158" y="30313"/>
                    <a:pt x="53199" y="26837"/>
                  </a:cubicBezTo>
                  <a:cubicBezTo>
                    <a:pt x="53130" y="23278"/>
                    <a:pt x="52410" y="19759"/>
                    <a:pt x="51070" y="16461"/>
                  </a:cubicBezTo>
                  <a:cubicBezTo>
                    <a:pt x="49786" y="13219"/>
                    <a:pt x="47782" y="10311"/>
                    <a:pt x="45213" y="7951"/>
                  </a:cubicBezTo>
                  <a:close/>
                </a:path>
              </a:pathLst>
            </a:custGeom>
            <a:grpFill/>
            <a:ln w="31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715FE1F6-3EDB-4A79-BF62-FFDFC40A2EAE}"/>
                </a:ext>
              </a:extLst>
            </p:cNvPr>
            <p:cNvSpPr/>
            <p:nvPr/>
          </p:nvSpPr>
          <p:spPr>
            <a:xfrm>
              <a:off x="5074849" y="-27193"/>
              <a:ext cx="53195" cy="52968"/>
            </a:xfrm>
            <a:custGeom>
              <a:avLst/>
              <a:gdLst>
                <a:gd name="connsiteX0" fmla="*/ 26599 w 53195"/>
                <a:gd name="connsiteY0" fmla="*/ 52969 h 52968"/>
                <a:gd name="connsiteX1" fmla="*/ 53196 w 53195"/>
                <a:gd name="connsiteY1" fmla="*/ 26371 h 52968"/>
                <a:gd name="connsiteX2" fmla="*/ 45222 w 53195"/>
                <a:gd name="connsiteY2" fmla="*/ 7485 h 52968"/>
                <a:gd name="connsiteX3" fmla="*/ 7716 w 53195"/>
                <a:gd name="connsiteY3" fmla="*/ 7485 h 52968"/>
                <a:gd name="connsiteX4" fmla="*/ 1 w 53195"/>
                <a:gd name="connsiteY4" fmla="*/ 26371 h 52968"/>
                <a:gd name="connsiteX5" fmla="*/ 7716 w 53195"/>
                <a:gd name="connsiteY5" fmla="*/ 44983 h 52968"/>
                <a:gd name="connsiteX6" fmla="*/ 26599 w 53195"/>
                <a:gd name="connsiteY6" fmla="*/ 52969 h 5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195" h="52968">
                  <a:moveTo>
                    <a:pt x="26599" y="52969"/>
                  </a:moveTo>
                  <a:cubicBezTo>
                    <a:pt x="41139" y="52610"/>
                    <a:pt x="52840" y="40909"/>
                    <a:pt x="53196" y="26371"/>
                  </a:cubicBezTo>
                  <a:cubicBezTo>
                    <a:pt x="53171" y="19265"/>
                    <a:pt x="50297" y="12460"/>
                    <a:pt x="45222" y="7485"/>
                  </a:cubicBezTo>
                  <a:cubicBezTo>
                    <a:pt x="34712" y="-2495"/>
                    <a:pt x="18226" y="-2495"/>
                    <a:pt x="7716" y="7485"/>
                  </a:cubicBezTo>
                  <a:cubicBezTo>
                    <a:pt x="2710" y="12488"/>
                    <a:pt x="-67" y="19296"/>
                    <a:pt x="1" y="26371"/>
                  </a:cubicBezTo>
                  <a:cubicBezTo>
                    <a:pt x="-67" y="33366"/>
                    <a:pt x="2719" y="40086"/>
                    <a:pt x="7716" y="44983"/>
                  </a:cubicBezTo>
                  <a:cubicBezTo>
                    <a:pt x="12684" y="50067"/>
                    <a:pt x="19486" y="52944"/>
                    <a:pt x="26599" y="52969"/>
                  </a:cubicBezTo>
                  <a:close/>
                </a:path>
              </a:pathLst>
            </a:custGeom>
            <a:grpFill/>
            <a:ln w="31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0FAB2FCB-2902-436A-AB8B-E16124C44D63}"/>
                </a:ext>
              </a:extLst>
            </p:cNvPr>
            <p:cNvSpPr/>
            <p:nvPr/>
          </p:nvSpPr>
          <p:spPr>
            <a:xfrm>
              <a:off x="4277071" y="811033"/>
              <a:ext cx="313255" cy="313274"/>
            </a:xfrm>
            <a:custGeom>
              <a:avLst/>
              <a:gdLst>
                <a:gd name="connsiteX0" fmla="*/ 147211 w 313255"/>
                <a:gd name="connsiteY0" fmla="*/ 15574 h 313274"/>
                <a:gd name="connsiteX1" fmla="*/ 71973 w 313255"/>
                <a:gd name="connsiteY1" fmla="*/ 15574 h 313274"/>
                <a:gd name="connsiteX2" fmla="*/ 15555 w 313255"/>
                <a:gd name="connsiteY2" fmla="*/ 71992 h 313274"/>
                <a:gd name="connsiteX3" fmla="*/ 15555 w 313255"/>
                <a:gd name="connsiteY3" fmla="*/ 147229 h 313274"/>
                <a:gd name="connsiteX4" fmla="*/ 166015 w 313255"/>
                <a:gd name="connsiteY4" fmla="*/ 297690 h 313274"/>
                <a:gd name="connsiteX5" fmla="*/ 203628 w 313255"/>
                <a:gd name="connsiteY5" fmla="*/ 313274 h 313274"/>
                <a:gd name="connsiteX6" fmla="*/ 241241 w 313255"/>
                <a:gd name="connsiteY6" fmla="*/ 297690 h 313274"/>
                <a:gd name="connsiteX7" fmla="*/ 297671 w 313255"/>
                <a:gd name="connsiteY7" fmla="*/ 241260 h 313274"/>
                <a:gd name="connsiteX8" fmla="*/ 313256 w 313255"/>
                <a:gd name="connsiteY8" fmla="*/ 203647 h 313274"/>
                <a:gd name="connsiteX9" fmla="*/ 297671 w 313255"/>
                <a:gd name="connsiteY9" fmla="*/ 166034 h 313274"/>
                <a:gd name="connsiteX10" fmla="*/ 147211 w 313255"/>
                <a:gd name="connsiteY10" fmla="*/ 15574 h 313274"/>
                <a:gd name="connsiteX11" fmla="*/ 260071 w 313255"/>
                <a:gd name="connsiteY11" fmla="*/ 203631 h 313274"/>
                <a:gd name="connsiteX12" fmla="*/ 260058 w 313255"/>
                <a:gd name="connsiteY12" fmla="*/ 203644 h 313274"/>
                <a:gd name="connsiteX13" fmla="*/ 203628 w 313255"/>
                <a:gd name="connsiteY13" fmla="*/ 260074 h 313274"/>
                <a:gd name="connsiteX14" fmla="*/ 53168 w 313255"/>
                <a:gd name="connsiteY14" fmla="*/ 109601 h 313274"/>
                <a:gd name="connsiteX15" fmla="*/ 109598 w 313255"/>
                <a:gd name="connsiteY15" fmla="*/ 53184 h 313274"/>
                <a:gd name="connsiteX16" fmla="*/ 260083 w 313255"/>
                <a:gd name="connsiteY16" fmla="*/ 203603 h 313274"/>
                <a:gd name="connsiteX17" fmla="*/ 260071 w 313255"/>
                <a:gd name="connsiteY17" fmla="*/ 203631 h 31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3255" h="313274">
                  <a:moveTo>
                    <a:pt x="147211" y="15574"/>
                  </a:moveTo>
                  <a:cubicBezTo>
                    <a:pt x="126430" y="-5191"/>
                    <a:pt x="92754" y="-5191"/>
                    <a:pt x="71973" y="15574"/>
                  </a:cubicBezTo>
                  <a:lnTo>
                    <a:pt x="15555" y="71992"/>
                  </a:lnTo>
                  <a:cubicBezTo>
                    <a:pt x="-5185" y="92782"/>
                    <a:pt x="-5185" y="126436"/>
                    <a:pt x="15555" y="147229"/>
                  </a:cubicBezTo>
                  <a:lnTo>
                    <a:pt x="166015" y="297690"/>
                  </a:lnTo>
                  <a:cubicBezTo>
                    <a:pt x="175990" y="307667"/>
                    <a:pt x="189518" y="313274"/>
                    <a:pt x="203628" y="313274"/>
                  </a:cubicBezTo>
                  <a:cubicBezTo>
                    <a:pt x="217739" y="313274"/>
                    <a:pt x="231266" y="307667"/>
                    <a:pt x="241241" y="297690"/>
                  </a:cubicBezTo>
                  <a:lnTo>
                    <a:pt x="297671" y="241260"/>
                  </a:lnTo>
                  <a:cubicBezTo>
                    <a:pt x="307648" y="231285"/>
                    <a:pt x="313256" y="217758"/>
                    <a:pt x="313256" y="203647"/>
                  </a:cubicBezTo>
                  <a:cubicBezTo>
                    <a:pt x="313256" y="189539"/>
                    <a:pt x="307648" y="176009"/>
                    <a:pt x="297671" y="166034"/>
                  </a:cubicBezTo>
                  <a:lnTo>
                    <a:pt x="147211" y="15574"/>
                  </a:lnTo>
                  <a:close/>
                  <a:moveTo>
                    <a:pt x="260071" y="203631"/>
                  </a:moveTo>
                  <a:lnTo>
                    <a:pt x="260058" y="203644"/>
                  </a:lnTo>
                  <a:lnTo>
                    <a:pt x="203628" y="260074"/>
                  </a:lnTo>
                  <a:lnTo>
                    <a:pt x="53168" y="109601"/>
                  </a:lnTo>
                  <a:lnTo>
                    <a:pt x="109598" y="53184"/>
                  </a:lnTo>
                  <a:lnTo>
                    <a:pt x="260083" y="203603"/>
                  </a:lnTo>
                  <a:lnTo>
                    <a:pt x="260071" y="203631"/>
                  </a:lnTo>
                  <a:close/>
                </a:path>
              </a:pathLst>
            </a:custGeom>
            <a:grpFill/>
            <a:ln w="31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F897739B-8034-412D-8B7F-F94B6B3D2E2B}"/>
                </a:ext>
              </a:extLst>
            </p:cNvPr>
            <p:cNvSpPr/>
            <p:nvPr/>
          </p:nvSpPr>
          <p:spPr>
            <a:xfrm>
              <a:off x="4446339" y="641774"/>
              <a:ext cx="313249" cy="313227"/>
            </a:xfrm>
            <a:custGeom>
              <a:avLst/>
              <a:gdLst>
                <a:gd name="connsiteX0" fmla="*/ 147195 w 313249"/>
                <a:gd name="connsiteY0" fmla="*/ 15540 h 313227"/>
                <a:gd name="connsiteX1" fmla="*/ 71985 w 313249"/>
                <a:gd name="connsiteY1" fmla="*/ 15552 h 313227"/>
                <a:gd name="connsiteX2" fmla="*/ 15555 w 313249"/>
                <a:gd name="connsiteY2" fmla="*/ 71982 h 313227"/>
                <a:gd name="connsiteX3" fmla="*/ 15555 w 313249"/>
                <a:gd name="connsiteY3" fmla="*/ 147204 h 313227"/>
                <a:gd name="connsiteX4" fmla="*/ 166012 w 313249"/>
                <a:gd name="connsiteY4" fmla="*/ 297668 h 313227"/>
                <a:gd name="connsiteX5" fmla="*/ 241247 w 313249"/>
                <a:gd name="connsiteY5" fmla="*/ 297668 h 313227"/>
                <a:gd name="connsiteX6" fmla="*/ 297665 w 313249"/>
                <a:gd name="connsiteY6" fmla="*/ 241250 h 313227"/>
                <a:gd name="connsiteX7" fmla="*/ 313250 w 313249"/>
                <a:gd name="connsiteY7" fmla="*/ 203638 h 313227"/>
                <a:gd name="connsiteX8" fmla="*/ 297665 w 313249"/>
                <a:gd name="connsiteY8" fmla="*/ 166025 h 313227"/>
                <a:gd name="connsiteX9" fmla="*/ 147195 w 313249"/>
                <a:gd name="connsiteY9" fmla="*/ 15540 h 313227"/>
                <a:gd name="connsiteX10" fmla="*/ 203625 w 313249"/>
                <a:gd name="connsiteY10" fmla="*/ 260055 h 313227"/>
                <a:gd name="connsiteX11" fmla="*/ 53165 w 313249"/>
                <a:gd name="connsiteY11" fmla="*/ 109595 h 313227"/>
                <a:gd name="connsiteX12" fmla="*/ 109595 w 313249"/>
                <a:gd name="connsiteY12" fmla="*/ 53165 h 313227"/>
                <a:gd name="connsiteX13" fmla="*/ 260080 w 313249"/>
                <a:gd name="connsiteY13" fmla="*/ 203613 h 313227"/>
                <a:gd name="connsiteX14" fmla="*/ 203625 w 313249"/>
                <a:gd name="connsiteY14" fmla="*/ 260055 h 31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3249" h="313227">
                  <a:moveTo>
                    <a:pt x="147195" y="15540"/>
                  </a:moveTo>
                  <a:cubicBezTo>
                    <a:pt x="126405" y="-5185"/>
                    <a:pt x="92766" y="-5179"/>
                    <a:pt x="71985" y="15552"/>
                  </a:cubicBezTo>
                  <a:lnTo>
                    <a:pt x="15555" y="71982"/>
                  </a:lnTo>
                  <a:cubicBezTo>
                    <a:pt x="-5185" y="92766"/>
                    <a:pt x="-5185" y="126420"/>
                    <a:pt x="15555" y="147204"/>
                  </a:cubicBezTo>
                  <a:lnTo>
                    <a:pt x="166012" y="297668"/>
                  </a:lnTo>
                  <a:cubicBezTo>
                    <a:pt x="186800" y="318414"/>
                    <a:pt x="220460" y="318414"/>
                    <a:pt x="241247" y="297668"/>
                  </a:cubicBezTo>
                  <a:lnTo>
                    <a:pt x="297665" y="241250"/>
                  </a:lnTo>
                  <a:cubicBezTo>
                    <a:pt x="307642" y="231276"/>
                    <a:pt x="313250" y="217748"/>
                    <a:pt x="313250" y="203638"/>
                  </a:cubicBezTo>
                  <a:cubicBezTo>
                    <a:pt x="313250" y="189530"/>
                    <a:pt x="307642" y="175999"/>
                    <a:pt x="297665" y="166025"/>
                  </a:cubicBezTo>
                  <a:lnTo>
                    <a:pt x="147195" y="15540"/>
                  </a:lnTo>
                  <a:close/>
                  <a:moveTo>
                    <a:pt x="203625" y="260055"/>
                  </a:moveTo>
                  <a:lnTo>
                    <a:pt x="53165" y="109595"/>
                  </a:lnTo>
                  <a:lnTo>
                    <a:pt x="109595" y="53165"/>
                  </a:lnTo>
                  <a:lnTo>
                    <a:pt x="260080" y="203613"/>
                  </a:lnTo>
                  <a:lnTo>
                    <a:pt x="203625" y="260055"/>
                  </a:lnTo>
                  <a:close/>
                </a:path>
              </a:pathLst>
            </a:custGeom>
            <a:grpFill/>
            <a:ln w="31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060C1219-C6B5-45B3-A497-A152850F7ED7}"/>
                </a:ext>
              </a:extLst>
            </p:cNvPr>
            <p:cNvSpPr/>
            <p:nvPr/>
          </p:nvSpPr>
          <p:spPr>
            <a:xfrm>
              <a:off x="4615584" y="472983"/>
              <a:ext cx="313244" cy="312757"/>
            </a:xfrm>
            <a:custGeom>
              <a:avLst/>
              <a:gdLst>
                <a:gd name="connsiteX0" fmla="*/ 147240 w 313244"/>
                <a:gd name="connsiteY0" fmla="*/ 15094 h 312757"/>
                <a:gd name="connsiteX1" fmla="*/ 72002 w 313244"/>
                <a:gd name="connsiteY1" fmla="*/ 15082 h 312757"/>
                <a:gd name="connsiteX2" fmla="*/ 15597 w 313244"/>
                <a:gd name="connsiteY2" fmla="*/ 71499 h 312757"/>
                <a:gd name="connsiteX3" fmla="*/ 0 w 313244"/>
                <a:gd name="connsiteY3" fmla="*/ 109115 h 312757"/>
                <a:gd name="connsiteX4" fmla="*/ 15585 w 313244"/>
                <a:gd name="connsiteY4" fmla="*/ 146737 h 312757"/>
                <a:gd name="connsiteX5" fmla="*/ 166045 w 313244"/>
                <a:gd name="connsiteY5" fmla="*/ 297197 h 312757"/>
                <a:gd name="connsiteX6" fmla="*/ 241267 w 313244"/>
                <a:gd name="connsiteY6" fmla="*/ 297197 h 312757"/>
                <a:gd name="connsiteX7" fmla="*/ 297697 w 313244"/>
                <a:gd name="connsiteY7" fmla="*/ 240780 h 312757"/>
                <a:gd name="connsiteX8" fmla="*/ 297710 w 313244"/>
                <a:gd name="connsiteY8" fmla="*/ 240767 h 312757"/>
                <a:gd name="connsiteX9" fmla="*/ 297697 w 313244"/>
                <a:gd name="connsiteY9" fmla="*/ 165545 h 312757"/>
                <a:gd name="connsiteX10" fmla="*/ 147240 w 313244"/>
                <a:gd name="connsiteY10" fmla="*/ 15094 h 312757"/>
                <a:gd name="connsiteX11" fmla="*/ 203658 w 313244"/>
                <a:gd name="connsiteY11" fmla="*/ 259581 h 312757"/>
                <a:gd name="connsiteX12" fmla="*/ 53198 w 313244"/>
                <a:gd name="connsiteY12" fmla="*/ 109121 h 312757"/>
                <a:gd name="connsiteX13" fmla="*/ 109615 w 313244"/>
                <a:gd name="connsiteY13" fmla="*/ 52691 h 312757"/>
                <a:gd name="connsiteX14" fmla="*/ 260100 w 313244"/>
                <a:gd name="connsiteY14" fmla="*/ 203151 h 312757"/>
                <a:gd name="connsiteX15" fmla="*/ 203658 w 313244"/>
                <a:gd name="connsiteY15" fmla="*/ 259581 h 31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3244" h="312757">
                  <a:moveTo>
                    <a:pt x="147240" y="15094"/>
                  </a:moveTo>
                  <a:cubicBezTo>
                    <a:pt x="126201" y="-5026"/>
                    <a:pt x="93051" y="-5032"/>
                    <a:pt x="72002" y="15082"/>
                  </a:cubicBezTo>
                  <a:lnTo>
                    <a:pt x="15597" y="71499"/>
                  </a:lnTo>
                  <a:cubicBezTo>
                    <a:pt x="5614" y="81470"/>
                    <a:pt x="3" y="95004"/>
                    <a:pt x="0" y="109115"/>
                  </a:cubicBezTo>
                  <a:cubicBezTo>
                    <a:pt x="-3" y="123225"/>
                    <a:pt x="5604" y="136759"/>
                    <a:pt x="15585" y="146737"/>
                  </a:cubicBezTo>
                  <a:lnTo>
                    <a:pt x="166045" y="297197"/>
                  </a:lnTo>
                  <a:cubicBezTo>
                    <a:pt x="186829" y="317944"/>
                    <a:pt x="220486" y="317944"/>
                    <a:pt x="241267" y="297197"/>
                  </a:cubicBezTo>
                  <a:lnTo>
                    <a:pt x="297697" y="240780"/>
                  </a:lnTo>
                  <a:lnTo>
                    <a:pt x="297710" y="240767"/>
                  </a:lnTo>
                  <a:cubicBezTo>
                    <a:pt x="318428" y="219971"/>
                    <a:pt x="318422" y="186332"/>
                    <a:pt x="297697" y="165545"/>
                  </a:cubicBezTo>
                  <a:lnTo>
                    <a:pt x="147240" y="15094"/>
                  </a:lnTo>
                  <a:close/>
                  <a:moveTo>
                    <a:pt x="203658" y="259581"/>
                  </a:moveTo>
                  <a:lnTo>
                    <a:pt x="53198" y="109121"/>
                  </a:lnTo>
                  <a:lnTo>
                    <a:pt x="109615" y="52691"/>
                  </a:lnTo>
                  <a:lnTo>
                    <a:pt x="260100" y="203151"/>
                  </a:lnTo>
                  <a:lnTo>
                    <a:pt x="203658" y="259581"/>
                  </a:lnTo>
                  <a:close/>
                </a:path>
              </a:pathLst>
            </a:custGeom>
            <a:grpFill/>
            <a:ln w="31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3A62B0A0-B717-459D-B2E6-47984EE0095D}"/>
                </a:ext>
              </a:extLst>
            </p:cNvPr>
            <p:cNvSpPr/>
            <p:nvPr/>
          </p:nvSpPr>
          <p:spPr>
            <a:xfrm>
              <a:off x="4784852" y="77542"/>
              <a:ext cx="538977" cy="538915"/>
            </a:xfrm>
            <a:custGeom>
              <a:avLst/>
              <a:gdLst>
                <a:gd name="connsiteX0" fmla="*/ 372932 w 538977"/>
                <a:gd name="connsiteY0" fmla="*/ 15560 h 538915"/>
                <a:gd name="connsiteX1" fmla="*/ 297697 w 538977"/>
                <a:gd name="connsiteY1" fmla="*/ 15560 h 538915"/>
                <a:gd name="connsiteX2" fmla="*/ 15585 w 538977"/>
                <a:gd name="connsiteY2" fmla="*/ 297672 h 538915"/>
                <a:gd name="connsiteX3" fmla="*/ 0 w 538977"/>
                <a:gd name="connsiteY3" fmla="*/ 335285 h 538915"/>
                <a:gd name="connsiteX4" fmla="*/ 15585 w 538977"/>
                <a:gd name="connsiteY4" fmla="*/ 372898 h 538915"/>
                <a:gd name="connsiteX5" fmla="*/ 166058 w 538977"/>
                <a:gd name="connsiteY5" fmla="*/ 523383 h 538915"/>
                <a:gd name="connsiteX6" fmla="*/ 241280 w 538977"/>
                <a:gd name="connsiteY6" fmla="*/ 523370 h 538915"/>
                <a:gd name="connsiteX7" fmla="*/ 523392 w 538977"/>
                <a:gd name="connsiteY7" fmla="*/ 241242 h 538915"/>
                <a:gd name="connsiteX8" fmla="*/ 538977 w 538977"/>
                <a:gd name="connsiteY8" fmla="*/ 203630 h 538915"/>
                <a:gd name="connsiteX9" fmla="*/ 523392 w 538977"/>
                <a:gd name="connsiteY9" fmla="*/ 166017 h 538915"/>
                <a:gd name="connsiteX10" fmla="*/ 372932 w 538977"/>
                <a:gd name="connsiteY10" fmla="*/ 15560 h 538915"/>
                <a:gd name="connsiteX11" fmla="*/ 485795 w 538977"/>
                <a:gd name="connsiteY11" fmla="*/ 203617 h 538915"/>
                <a:gd name="connsiteX12" fmla="*/ 485783 w 538977"/>
                <a:gd name="connsiteY12" fmla="*/ 203630 h 538915"/>
                <a:gd name="connsiteX13" fmla="*/ 448157 w 538977"/>
                <a:gd name="connsiteY13" fmla="*/ 241255 h 538915"/>
                <a:gd name="connsiteX14" fmla="*/ 429353 w 538977"/>
                <a:gd name="connsiteY14" fmla="*/ 222450 h 538915"/>
                <a:gd name="connsiteX15" fmla="*/ 403662 w 538977"/>
                <a:gd name="connsiteY15" fmla="*/ 215568 h 538915"/>
                <a:gd name="connsiteX16" fmla="*/ 384858 w 538977"/>
                <a:gd name="connsiteY16" fmla="*/ 234373 h 538915"/>
                <a:gd name="connsiteX17" fmla="*/ 391740 w 538977"/>
                <a:gd name="connsiteY17" fmla="*/ 260063 h 538915"/>
                <a:gd name="connsiteX18" fmla="*/ 410545 w 538977"/>
                <a:gd name="connsiteY18" fmla="*/ 278868 h 538915"/>
                <a:gd name="connsiteX19" fmla="*/ 372929 w 538977"/>
                <a:gd name="connsiteY19" fmla="*/ 316483 h 538915"/>
                <a:gd name="connsiteX20" fmla="*/ 354115 w 538977"/>
                <a:gd name="connsiteY20" fmla="*/ 297675 h 538915"/>
                <a:gd name="connsiteX21" fmla="*/ 328425 w 538977"/>
                <a:gd name="connsiteY21" fmla="*/ 290793 h 538915"/>
                <a:gd name="connsiteX22" fmla="*/ 309620 w 538977"/>
                <a:gd name="connsiteY22" fmla="*/ 309598 h 538915"/>
                <a:gd name="connsiteX23" fmla="*/ 316502 w 538977"/>
                <a:gd name="connsiteY23" fmla="*/ 335288 h 538915"/>
                <a:gd name="connsiteX24" fmla="*/ 335316 w 538977"/>
                <a:gd name="connsiteY24" fmla="*/ 354096 h 538915"/>
                <a:gd name="connsiteX25" fmla="*/ 297694 w 538977"/>
                <a:gd name="connsiteY25" fmla="*/ 391718 h 538915"/>
                <a:gd name="connsiteX26" fmla="*/ 278889 w 538977"/>
                <a:gd name="connsiteY26" fmla="*/ 372913 h 538915"/>
                <a:gd name="connsiteX27" fmla="*/ 253199 w 538977"/>
                <a:gd name="connsiteY27" fmla="*/ 366031 h 538915"/>
                <a:gd name="connsiteX28" fmla="*/ 234394 w 538977"/>
                <a:gd name="connsiteY28" fmla="*/ 384836 h 538915"/>
                <a:gd name="connsiteX29" fmla="*/ 241277 w 538977"/>
                <a:gd name="connsiteY29" fmla="*/ 410526 h 538915"/>
                <a:gd name="connsiteX30" fmla="*/ 260082 w 538977"/>
                <a:gd name="connsiteY30" fmla="*/ 429331 h 538915"/>
                <a:gd name="connsiteX31" fmla="*/ 203652 w 538977"/>
                <a:gd name="connsiteY31" fmla="*/ 485761 h 538915"/>
                <a:gd name="connsiteX32" fmla="*/ 53191 w 538977"/>
                <a:gd name="connsiteY32" fmla="*/ 335288 h 538915"/>
                <a:gd name="connsiteX33" fmla="*/ 335319 w 538977"/>
                <a:gd name="connsiteY33" fmla="*/ 53176 h 538915"/>
                <a:gd name="connsiteX34" fmla="*/ 485804 w 538977"/>
                <a:gd name="connsiteY34" fmla="*/ 203595 h 538915"/>
                <a:gd name="connsiteX35" fmla="*/ 485795 w 538977"/>
                <a:gd name="connsiteY35" fmla="*/ 203617 h 53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38977" h="538915">
                  <a:moveTo>
                    <a:pt x="372932" y="15560"/>
                  </a:moveTo>
                  <a:cubicBezTo>
                    <a:pt x="352145" y="-5187"/>
                    <a:pt x="318485" y="-5187"/>
                    <a:pt x="297697" y="15560"/>
                  </a:cubicBezTo>
                  <a:lnTo>
                    <a:pt x="15585" y="297672"/>
                  </a:lnTo>
                  <a:cubicBezTo>
                    <a:pt x="5607" y="307647"/>
                    <a:pt x="0" y="321174"/>
                    <a:pt x="0" y="335285"/>
                  </a:cubicBezTo>
                  <a:cubicBezTo>
                    <a:pt x="0" y="349396"/>
                    <a:pt x="5607" y="362923"/>
                    <a:pt x="15585" y="372898"/>
                  </a:cubicBezTo>
                  <a:lnTo>
                    <a:pt x="166058" y="523383"/>
                  </a:lnTo>
                  <a:cubicBezTo>
                    <a:pt x="186854" y="544098"/>
                    <a:pt x="220490" y="544092"/>
                    <a:pt x="241280" y="523370"/>
                  </a:cubicBezTo>
                  <a:lnTo>
                    <a:pt x="523392" y="241242"/>
                  </a:lnTo>
                  <a:cubicBezTo>
                    <a:pt x="533370" y="231268"/>
                    <a:pt x="538977" y="217740"/>
                    <a:pt x="538977" y="203630"/>
                  </a:cubicBezTo>
                  <a:cubicBezTo>
                    <a:pt x="538977" y="189522"/>
                    <a:pt x="533370" y="175991"/>
                    <a:pt x="523392" y="166017"/>
                  </a:cubicBezTo>
                  <a:lnTo>
                    <a:pt x="372932" y="15560"/>
                  </a:lnTo>
                  <a:close/>
                  <a:moveTo>
                    <a:pt x="485795" y="203617"/>
                  </a:moveTo>
                  <a:lnTo>
                    <a:pt x="485783" y="203630"/>
                  </a:lnTo>
                  <a:lnTo>
                    <a:pt x="448157" y="241255"/>
                  </a:lnTo>
                  <a:lnTo>
                    <a:pt x="429353" y="222450"/>
                  </a:lnTo>
                  <a:cubicBezTo>
                    <a:pt x="422632" y="215733"/>
                    <a:pt x="412842" y="213108"/>
                    <a:pt x="403662" y="215568"/>
                  </a:cubicBezTo>
                  <a:cubicBezTo>
                    <a:pt x="394486" y="218027"/>
                    <a:pt x="387317" y="225196"/>
                    <a:pt x="384858" y="234373"/>
                  </a:cubicBezTo>
                  <a:cubicBezTo>
                    <a:pt x="382398" y="243549"/>
                    <a:pt x="385023" y="253343"/>
                    <a:pt x="391740" y="260063"/>
                  </a:cubicBezTo>
                  <a:lnTo>
                    <a:pt x="410545" y="278868"/>
                  </a:lnTo>
                  <a:lnTo>
                    <a:pt x="372929" y="316483"/>
                  </a:lnTo>
                  <a:lnTo>
                    <a:pt x="354115" y="297675"/>
                  </a:lnTo>
                  <a:cubicBezTo>
                    <a:pt x="347395" y="290955"/>
                    <a:pt x="337604" y="288334"/>
                    <a:pt x="328425" y="290793"/>
                  </a:cubicBezTo>
                  <a:cubicBezTo>
                    <a:pt x="319245" y="293253"/>
                    <a:pt x="312079" y="300422"/>
                    <a:pt x="309620" y="309598"/>
                  </a:cubicBezTo>
                  <a:cubicBezTo>
                    <a:pt x="307161" y="318774"/>
                    <a:pt x="309785" y="328568"/>
                    <a:pt x="316502" y="335288"/>
                  </a:cubicBezTo>
                  <a:lnTo>
                    <a:pt x="335316" y="354096"/>
                  </a:lnTo>
                  <a:lnTo>
                    <a:pt x="297694" y="391718"/>
                  </a:lnTo>
                  <a:lnTo>
                    <a:pt x="278889" y="372913"/>
                  </a:lnTo>
                  <a:cubicBezTo>
                    <a:pt x="272172" y="366196"/>
                    <a:pt x="262379" y="363572"/>
                    <a:pt x="253199" y="366031"/>
                  </a:cubicBezTo>
                  <a:cubicBezTo>
                    <a:pt x="244023" y="368490"/>
                    <a:pt x="236854" y="375659"/>
                    <a:pt x="234394" y="384836"/>
                  </a:cubicBezTo>
                  <a:cubicBezTo>
                    <a:pt x="231935" y="394012"/>
                    <a:pt x="234560" y="403806"/>
                    <a:pt x="241277" y="410526"/>
                  </a:cubicBezTo>
                  <a:lnTo>
                    <a:pt x="260082" y="429331"/>
                  </a:lnTo>
                  <a:lnTo>
                    <a:pt x="203652" y="485761"/>
                  </a:lnTo>
                  <a:lnTo>
                    <a:pt x="53191" y="335288"/>
                  </a:lnTo>
                  <a:lnTo>
                    <a:pt x="335319" y="53176"/>
                  </a:lnTo>
                  <a:lnTo>
                    <a:pt x="485804" y="203595"/>
                  </a:lnTo>
                  <a:lnTo>
                    <a:pt x="485795" y="203617"/>
                  </a:lnTo>
                  <a:close/>
                </a:path>
              </a:pathLst>
            </a:custGeom>
            <a:grpFill/>
            <a:ln w="31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B2E4C26C-7178-4FAA-BF2E-1970D8053E3C}"/>
                </a:ext>
              </a:extLst>
            </p:cNvPr>
            <p:cNvSpPr/>
            <p:nvPr/>
          </p:nvSpPr>
          <p:spPr>
            <a:xfrm>
              <a:off x="4943107" y="292202"/>
              <a:ext cx="128426" cy="128413"/>
            </a:xfrm>
            <a:custGeom>
              <a:avLst/>
              <a:gdLst>
                <a:gd name="connsiteX0" fmla="*/ 83024 w 128426"/>
                <a:gd name="connsiteY0" fmla="*/ 7789 h 128413"/>
                <a:gd name="connsiteX1" fmla="*/ 7790 w 128426"/>
                <a:gd name="connsiteY1" fmla="*/ 83012 h 128413"/>
                <a:gd name="connsiteX2" fmla="*/ 907 w 128426"/>
                <a:gd name="connsiteY2" fmla="*/ 108702 h 128413"/>
                <a:gd name="connsiteX3" fmla="*/ 19712 w 128426"/>
                <a:gd name="connsiteY3" fmla="*/ 127507 h 128413"/>
                <a:gd name="connsiteX4" fmla="*/ 45402 w 128426"/>
                <a:gd name="connsiteY4" fmla="*/ 120624 h 128413"/>
                <a:gd name="connsiteX5" fmla="*/ 120637 w 128426"/>
                <a:gd name="connsiteY5" fmla="*/ 45402 h 128413"/>
                <a:gd name="connsiteX6" fmla="*/ 120637 w 128426"/>
                <a:gd name="connsiteY6" fmla="*/ 7789 h 128413"/>
                <a:gd name="connsiteX7" fmla="*/ 83024 w 128426"/>
                <a:gd name="connsiteY7" fmla="*/ 7789 h 12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426" h="128413">
                  <a:moveTo>
                    <a:pt x="83024" y="7789"/>
                  </a:moveTo>
                  <a:lnTo>
                    <a:pt x="7790" y="83012"/>
                  </a:lnTo>
                  <a:cubicBezTo>
                    <a:pt x="1069" y="89732"/>
                    <a:pt x="-1552" y="99522"/>
                    <a:pt x="907" y="108702"/>
                  </a:cubicBezTo>
                  <a:cubicBezTo>
                    <a:pt x="3367" y="117878"/>
                    <a:pt x="10536" y="125047"/>
                    <a:pt x="19712" y="127507"/>
                  </a:cubicBezTo>
                  <a:cubicBezTo>
                    <a:pt x="28889" y="129966"/>
                    <a:pt x="38682" y="127341"/>
                    <a:pt x="45402" y="120624"/>
                  </a:cubicBezTo>
                  <a:lnTo>
                    <a:pt x="120637" y="45402"/>
                  </a:lnTo>
                  <a:cubicBezTo>
                    <a:pt x="131023" y="35016"/>
                    <a:pt x="131023" y="18175"/>
                    <a:pt x="120637" y="7789"/>
                  </a:cubicBezTo>
                  <a:cubicBezTo>
                    <a:pt x="110251" y="-2596"/>
                    <a:pt x="93410" y="-2596"/>
                    <a:pt x="83024" y="7789"/>
                  </a:cubicBezTo>
                  <a:close/>
                </a:path>
              </a:pathLst>
            </a:custGeom>
            <a:grpFill/>
            <a:ln w="31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CF8BA7DC-91FC-49FE-865A-C7CCAEA07F55}"/>
                </a:ext>
              </a:extLst>
            </p:cNvPr>
            <p:cNvSpPr/>
            <p:nvPr/>
          </p:nvSpPr>
          <p:spPr>
            <a:xfrm>
              <a:off x="5093471" y="217121"/>
              <a:ext cx="53198" cy="53087"/>
            </a:xfrm>
            <a:custGeom>
              <a:avLst/>
              <a:gdLst>
                <a:gd name="connsiteX0" fmla="*/ 0 w 53198"/>
                <a:gd name="connsiteY0" fmla="*/ 26490 h 53087"/>
                <a:gd name="connsiteX1" fmla="*/ 26597 w 53198"/>
                <a:gd name="connsiteY1" fmla="*/ 53088 h 53087"/>
                <a:gd name="connsiteX2" fmla="*/ 45483 w 53198"/>
                <a:gd name="connsiteY2" fmla="*/ 45373 h 53087"/>
                <a:gd name="connsiteX3" fmla="*/ 53198 w 53198"/>
                <a:gd name="connsiteY3" fmla="*/ 26487 h 53087"/>
                <a:gd name="connsiteX4" fmla="*/ 51327 w 53198"/>
                <a:gd name="connsiteY4" fmla="*/ 16111 h 53087"/>
                <a:gd name="connsiteX5" fmla="*/ 45483 w 53198"/>
                <a:gd name="connsiteY5" fmla="*/ 7605 h 53087"/>
                <a:gd name="connsiteX6" fmla="*/ 7976 w 53198"/>
                <a:gd name="connsiteY6" fmla="*/ 7605 h 53087"/>
                <a:gd name="connsiteX7" fmla="*/ 0 w 53198"/>
                <a:gd name="connsiteY7" fmla="*/ 26490 h 5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98" h="53087">
                  <a:moveTo>
                    <a:pt x="0" y="26490"/>
                  </a:moveTo>
                  <a:cubicBezTo>
                    <a:pt x="100" y="41137"/>
                    <a:pt x="11951" y="52988"/>
                    <a:pt x="26597" y="53088"/>
                  </a:cubicBezTo>
                  <a:cubicBezTo>
                    <a:pt x="33639" y="52985"/>
                    <a:pt x="40381" y="50230"/>
                    <a:pt x="45483" y="45373"/>
                  </a:cubicBezTo>
                  <a:cubicBezTo>
                    <a:pt x="50442" y="40342"/>
                    <a:pt x="53216" y="33554"/>
                    <a:pt x="53198" y="26487"/>
                  </a:cubicBezTo>
                  <a:cubicBezTo>
                    <a:pt x="53229" y="22943"/>
                    <a:pt x="52593" y="19421"/>
                    <a:pt x="51327" y="16111"/>
                  </a:cubicBezTo>
                  <a:cubicBezTo>
                    <a:pt x="49947" y="12925"/>
                    <a:pt x="47961" y="10036"/>
                    <a:pt x="45483" y="7605"/>
                  </a:cubicBezTo>
                  <a:cubicBezTo>
                    <a:pt x="35038" y="-2535"/>
                    <a:pt x="18421" y="-2535"/>
                    <a:pt x="7976" y="7605"/>
                  </a:cubicBezTo>
                  <a:cubicBezTo>
                    <a:pt x="2942" y="12611"/>
                    <a:pt x="78" y="19396"/>
                    <a:pt x="0" y="26490"/>
                  </a:cubicBezTo>
                  <a:close/>
                </a:path>
              </a:pathLst>
            </a:custGeom>
            <a:grpFill/>
            <a:ln w="31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20" name="Elemento grafico 18">
            <a:extLst>
              <a:ext uri="{FF2B5EF4-FFF2-40B4-BE49-F238E27FC236}">
                <a16:creationId xmlns:a16="http://schemas.microsoft.com/office/drawing/2014/main" id="{331DC578-D9CD-431B-865A-0E55CFB0D6F0}"/>
              </a:ext>
            </a:extLst>
          </p:cNvPr>
          <p:cNvGrpSpPr/>
          <p:nvPr/>
        </p:nvGrpSpPr>
        <p:grpSpPr>
          <a:xfrm>
            <a:off x="6903462" y="1324431"/>
            <a:ext cx="326139" cy="326139"/>
            <a:chOff x="6903462" y="1680398"/>
            <a:chExt cx="388628" cy="388628"/>
          </a:xfrm>
          <a:solidFill>
            <a:srgbClr val="F2FCFF"/>
          </a:solidFill>
        </p:grpSpPr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F429E3D2-9975-4952-A1CE-5FA12E39D97B}"/>
                </a:ext>
              </a:extLst>
            </p:cNvPr>
            <p:cNvSpPr/>
            <p:nvPr/>
          </p:nvSpPr>
          <p:spPr>
            <a:xfrm>
              <a:off x="6903462" y="1680398"/>
              <a:ext cx="388628" cy="388628"/>
            </a:xfrm>
            <a:custGeom>
              <a:avLst/>
              <a:gdLst>
                <a:gd name="connsiteX0" fmla="*/ 347163 w 388628"/>
                <a:gd name="connsiteY0" fmla="*/ 74338 h 388628"/>
                <a:gd name="connsiteX1" fmla="*/ 359171 w 388628"/>
                <a:gd name="connsiteY1" fmla="*/ 74338 h 388628"/>
                <a:gd name="connsiteX2" fmla="*/ 366756 w 388628"/>
                <a:gd name="connsiteY2" fmla="*/ 66753 h 388628"/>
                <a:gd name="connsiteX3" fmla="*/ 359171 w 388628"/>
                <a:gd name="connsiteY3" fmla="*/ 59167 h 388628"/>
                <a:gd name="connsiteX4" fmla="*/ 330346 w 388628"/>
                <a:gd name="connsiteY4" fmla="*/ 59167 h 388628"/>
                <a:gd name="connsiteX5" fmla="*/ 322761 w 388628"/>
                <a:gd name="connsiteY5" fmla="*/ 66753 h 388628"/>
                <a:gd name="connsiteX6" fmla="*/ 322761 w 388628"/>
                <a:gd name="connsiteY6" fmla="*/ 95577 h 388628"/>
                <a:gd name="connsiteX7" fmla="*/ 330346 w 388628"/>
                <a:gd name="connsiteY7" fmla="*/ 103163 h 388628"/>
                <a:gd name="connsiteX8" fmla="*/ 337932 w 388628"/>
                <a:gd name="connsiteY8" fmla="*/ 95577 h 388628"/>
                <a:gd name="connsiteX9" fmla="*/ 337932 w 388628"/>
                <a:gd name="connsiteY9" fmla="*/ 87231 h 388628"/>
                <a:gd name="connsiteX10" fmla="*/ 373458 w 388628"/>
                <a:gd name="connsiteY10" fmla="*/ 194314 h 388628"/>
                <a:gd name="connsiteX11" fmla="*/ 194314 w 388628"/>
                <a:gd name="connsiteY11" fmla="*/ 373458 h 388628"/>
                <a:gd name="connsiteX12" fmla="*/ 15171 w 388628"/>
                <a:gd name="connsiteY12" fmla="*/ 194314 h 388628"/>
                <a:gd name="connsiteX13" fmla="*/ 194314 w 388628"/>
                <a:gd name="connsiteY13" fmla="*/ 15171 h 388628"/>
                <a:gd name="connsiteX14" fmla="*/ 216170 w 388628"/>
                <a:gd name="connsiteY14" fmla="*/ 16489 h 388628"/>
                <a:gd name="connsiteX15" fmla="*/ 224615 w 388628"/>
                <a:gd name="connsiteY15" fmla="*/ 9875 h 388628"/>
                <a:gd name="connsiteX16" fmla="*/ 218001 w 388628"/>
                <a:gd name="connsiteY16" fmla="*/ 1429 h 388628"/>
                <a:gd name="connsiteX17" fmla="*/ 194314 w 388628"/>
                <a:gd name="connsiteY17" fmla="*/ 0 h 388628"/>
                <a:gd name="connsiteX18" fmla="*/ 56913 w 388628"/>
                <a:gd name="connsiteY18" fmla="*/ 56913 h 388628"/>
                <a:gd name="connsiteX19" fmla="*/ 0 w 388628"/>
                <a:gd name="connsiteY19" fmla="*/ 194314 h 388628"/>
                <a:gd name="connsiteX20" fmla="*/ 56913 w 388628"/>
                <a:gd name="connsiteY20" fmla="*/ 331715 h 388628"/>
                <a:gd name="connsiteX21" fmla="*/ 194314 w 388628"/>
                <a:gd name="connsiteY21" fmla="*/ 388629 h 388628"/>
                <a:gd name="connsiteX22" fmla="*/ 331715 w 388628"/>
                <a:gd name="connsiteY22" fmla="*/ 331715 h 388628"/>
                <a:gd name="connsiteX23" fmla="*/ 388629 w 388628"/>
                <a:gd name="connsiteY23" fmla="*/ 194314 h 388628"/>
                <a:gd name="connsiteX24" fmla="*/ 347163 w 388628"/>
                <a:gd name="connsiteY24" fmla="*/ 74338 h 38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628" h="388628">
                  <a:moveTo>
                    <a:pt x="347163" y="74338"/>
                  </a:moveTo>
                  <a:lnTo>
                    <a:pt x="359171" y="74338"/>
                  </a:lnTo>
                  <a:cubicBezTo>
                    <a:pt x="363360" y="74338"/>
                    <a:pt x="366756" y="70941"/>
                    <a:pt x="366756" y="66753"/>
                  </a:cubicBezTo>
                  <a:cubicBezTo>
                    <a:pt x="366756" y="62564"/>
                    <a:pt x="363360" y="59167"/>
                    <a:pt x="359171" y="59167"/>
                  </a:cubicBezTo>
                  <a:lnTo>
                    <a:pt x="330346" y="59167"/>
                  </a:lnTo>
                  <a:cubicBezTo>
                    <a:pt x="326158" y="59167"/>
                    <a:pt x="322761" y="62564"/>
                    <a:pt x="322761" y="66753"/>
                  </a:cubicBezTo>
                  <a:lnTo>
                    <a:pt x="322761" y="95577"/>
                  </a:lnTo>
                  <a:cubicBezTo>
                    <a:pt x="322761" y="99766"/>
                    <a:pt x="326158" y="103163"/>
                    <a:pt x="330346" y="103163"/>
                  </a:cubicBezTo>
                  <a:cubicBezTo>
                    <a:pt x="334535" y="103163"/>
                    <a:pt x="337932" y="99766"/>
                    <a:pt x="337932" y="95577"/>
                  </a:cubicBezTo>
                  <a:lnTo>
                    <a:pt x="337932" y="87231"/>
                  </a:lnTo>
                  <a:cubicBezTo>
                    <a:pt x="360947" y="118044"/>
                    <a:pt x="373458" y="155430"/>
                    <a:pt x="373458" y="194314"/>
                  </a:cubicBezTo>
                  <a:cubicBezTo>
                    <a:pt x="373458" y="293095"/>
                    <a:pt x="293095" y="373458"/>
                    <a:pt x="194314" y="373458"/>
                  </a:cubicBezTo>
                  <a:cubicBezTo>
                    <a:pt x="95534" y="373458"/>
                    <a:pt x="15171" y="293095"/>
                    <a:pt x="15171" y="194314"/>
                  </a:cubicBezTo>
                  <a:cubicBezTo>
                    <a:pt x="15171" y="95534"/>
                    <a:pt x="95534" y="15171"/>
                    <a:pt x="194314" y="15171"/>
                  </a:cubicBezTo>
                  <a:cubicBezTo>
                    <a:pt x="201620" y="15171"/>
                    <a:pt x="208973" y="15615"/>
                    <a:pt x="216170" y="16489"/>
                  </a:cubicBezTo>
                  <a:cubicBezTo>
                    <a:pt x="220323" y="16991"/>
                    <a:pt x="224110" y="14034"/>
                    <a:pt x="224615" y="9875"/>
                  </a:cubicBezTo>
                  <a:cubicBezTo>
                    <a:pt x="225121" y="5716"/>
                    <a:pt x="222160" y="1934"/>
                    <a:pt x="218001" y="1429"/>
                  </a:cubicBezTo>
                  <a:cubicBezTo>
                    <a:pt x="210198" y="481"/>
                    <a:pt x="202230" y="0"/>
                    <a:pt x="194314" y="0"/>
                  </a:cubicBezTo>
                  <a:cubicBezTo>
                    <a:pt x="142411" y="0"/>
                    <a:pt x="93614" y="20212"/>
                    <a:pt x="56913" y="56913"/>
                  </a:cubicBezTo>
                  <a:cubicBezTo>
                    <a:pt x="20212" y="93614"/>
                    <a:pt x="0" y="142411"/>
                    <a:pt x="0" y="194314"/>
                  </a:cubicBezTo>
                  <a:cubicBezTo>
                    <a:pt x="0" y="246218"/>
                    <a:pt x="20212" y="295015"/>
                    <a:pt x="56913" y="331715"/>
                  </a:cubicBezTo>
                  <a:cubicBezTo>
                    <a:pt x="93614" y="368417"/>
                    <a:pt x="142411" y="388629"/>
                    <a:pt x="194314" y="388629"/>
                  </a:cubicBezTo>
                  <a:cubicBezTo>
                    <a:pt x="246218" y="388629"/>
                    <a:pt x="295015" y="368417"/>
                    <a:pt x="331715" y="331715"/>
                  </a:cubicBezTo>
                  <a:cubicBezTo>
                    <a:pt x="368417" y="295015"/>
                    <a:pt x="388629" y="246218"/>
                    <a:pt x="388629" y="194314"/>
                  </a:cubicBezTo>
                  <a:cubicBezTo>
                    <a:pt x="388629" y="150515"/>
                    <a:pt x="373997" y="108468"/>
                    <a:pt x="347163" y="74338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45300667-4293-4334-BC00-4D225E611D41}"/>
                </a:ext>
              </a:extLst>
            </p:cNvPr>
            <p:cNvSpPr/>
            <p:nvPr/>
          </p:nvSpPr>
          <p:spPr>
            <a:xfrm>
              <a:off x="6952902" y="1729839"/>
              <a:ext cx="289688" cy="289687"/>
            </a:xfrm>
            <a:custGeom>
              <a:avLst/>
              <a:gdLst>
                <a:gd name="connsiteX0" fmla="*/ 32840 w 289688"/>
                <a:gd name="connsiteY0" fmla="*/ 65108 h 289687"/>
                <a:gd name="connsiteX1" fmla="*/ 22373 w 289688"/>
                <a:gd name="connsiteY1" fmla="*/ 67460 h 289687"/>
                <a:gd name="connsiteX2" fmla="*/ 788 w 289688"/>
                <a:gd name="connsiteY2" fmla="*/ 160077 h 289687"/>
                <a:gd name="connsiteX3" fmla="*/ 42427 w 289688"/>
                <a:gd name="connsiteY3" fmla="*/ 247321 h 289687"/>
                <a:gd name="connsiteX4" fmla="*/ 144874 w 289688"/>
                <a:gd name="connsiteY4" fmla="*/ 289688 h 289687"/>
                <a:gd name="connsiteX5" fmla="*/ 247322 w 289688"/>
                <a:gd name="connsiteY5" fmla="*/ 247321 h 289687"/>
                <a:gd name="connsiteX6" fmla="*/ 247322 w 289688"/>
                <a:gd name="connsiteY6" fmla="*/ 42427 h 289687"/>
                <a:gd name="connsiteX7" fmla="*/ 160220 w 289688"/>
                <a:gd name="connsiteY7" fmla="*/ 803 h 289687"/>
                <a:gd name="connsiteX8" fmla="*/ 67709 w 289688"/>
                <a:gd name="connsiteY8" fmla="*/ 22216 h 289687"/>
                <a:gd name="connsiteX9" fmla="*/ 65337 w 289688"/>
                <a:gd name="connsiteY9" fmla="*/ 32678 h 289687"/>
                <a:gd name="connsiteX10" fmla="*/ 75799 w 289688"/>
                <a:gd name="connsiteY10" fmla="*/ 35050 h 289687"/>
                <a:gd name="connsiteX11" fmla="*/ 236594 w 289688"/>
                <a:gd name="connsiteY11" fmla="*/ 53154 h 289687"/>
                <a:gd name="connsiteX12" fmla="*/ 236594 w 289688"/>
                <a:gd name="connsiteY12" fmla="*/ 236593 h 289687"/>
                <a:gd name="connsiteX13" fmla="*/ 53155 w 289688"/>
                <a:gd name="connsiteY13" fmla="*/ 236593 h 289687"/>
                <a:gd name="connsiteX14" fmla="*/ 35191 w 289688"/>
                <a:gd name="connsiteY14" fmla="*/ 75576 h 289687"/>
                <a:gd name="connsiteX15" fmla="*/ 32840 w 289688"/>
                <a:gd name="connsiteY15" fmla="*/ 65108 h 28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9688" h="289687">
                  <a:moveTo>
                    <a:pt x="32840" y="65108"/>
                  </a:moveTo>
                  <a:cubicBezTo>
                    <a:pt x="29300" y="62868"/>
                    <a:pt x="24614" y="63922"/>
                    <a:pt x="22373" y="67460"/>
                  </a:cubicBezTo>
                  <a:cubicBezTo>
                    <a:pt x="5056" y="94810"/>
                    <a:pt x="-2610" y="127702"/>
                    <a:pt x="788" y="160077"/>
                  </a:cubicBezTo>
                  <a:cubicBezTo>
                    <a:pt x="4235" y="192933"/>
                    <a:pt x="19023" y="223916"/>
                    <a:pt x="42427" y="247321"/>
                  </a:cubicBezTo>
                  <a:cubicBezTo>
                    <a:pt x="70672" y="275565"/>
                    <a:pt x="107773" y="289688"/>
                    <a:pt x="144874" y="289688"/>
                  </a:cubicBezTo>
                  <a:cubicBezTo>
                    <a:pt x="181976" y="289688"/>
                    <a:pt x="219077" y="275566"/>
                    <a:pt x="247322" y="247321"/>
                  </a:cubicBezTo>
                  <a:cubicBezTo>
                    <a:pt x="303811" y="190832"/>
                    <a:pt x="303811" y="98916"/>
                    <a:pt x="247322" y="42427"/>
                  </a:cubicBezTo>
                  <a:cubicBezTo>
                    <a:pt x="223953" y="19059"/>
                    <a:pt x="193021" y="4277"/>
                    <a:pt x="160220" y="803"/>
                  </a:cubicBezTo>
                  <a:cubicBezTo>
                    <a:pt x="127904" y="-2622"/>
                    <a:pt x="95048" y="4984"/>
                    <a:pt x="67709" y="22216"/>
                  </a:cubicBezTo>
                  <a:cubicBezTo>
                    <a:pt x="64165" y="24450"/>
                    <a:pt x="63104" y="29134"/>
                    <a:pt x="65337" y="32678"/>
                  </a:cubicBezTo>
                  <a:cubicBezTo>
                    <a:pt x="67571" y="36222"/>
                    <a:pt x="72255" y="37283"/>
                    <a:pt x="75799" y="35050"/>
                  </a:cubicBezTo>
                  <a:cubicBezTo>
                    <a:pt x="127332" y="2569"/>
                    <a:pt x="193452" y="10013"/>
                    <a:pt x="236594" y="53154"/>
                  </a:cubicBezTo>
                  <a:cubicBezTo>
                    <a:pt x="287168" y="103729"/>
                    <a:pt x="287168" y="186019"/>
                    <a:pt x="236594" y="236593"/>
                  </a:cubicBezTo>
                  <a:cubicBezTo>
                    <a:pt x="186020" y="287168"/>
                    <a:pt x="103729" y="287168"/>
                    <a:pt x="53155" y="236593"/>
                  </a:cubicBezTo>
                  <a:cubicBezTo>
                    <a:pt x="10610" y="194048"/>
                    <a:pt x="3055" y="126330"/>
                    <a:pt x="35191" y="75576"/>
                  </a:cubicBezTo>
                  <a:cubicBezTo>
                    <a:pt x="37431" y="72036"/>
                    <a:pt x="36379" y="67350"/>
                    <a:pt x="32840" y="65108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77106CBB-7332-4DB3-91A9-9536008DF87E}"/>
                </a:ext>
              </a:extLst>
            </p:cNvPr>
            <p:cNvSpPr/>
            <p:nvPr/>
          </p:nvSpPr>
          <p:spPr>
            <a:xfrm>
              <a:off x="7188802" y="1867249"/>
              <a:ext cx="24525" cy="15170"/>
            </a:xfrm>
            <a:custGeom>
              <a:avLst/>
              <a:gdLst>
                <a:gd name="connsiteX0" fmla="*/ 7585 w 24525"/>
                <a:gd name="connsiteY0" fmla="*/ 15171 h 15170"/>
                <a:gd name="connsiteX1" fmla="*/ 16940 w 24525"/>
                <a:gd name="connsiteY1" fmla="*/ 15171 h 15170"/>
                <a:gd name="connsiteX2" fmla="*/ 24525 w 24525"/>
                <a:gd name="connsiteY2" fmla="*/ 7585 h 15170"/>
                <a:gd name="connsiteX3" fmla="*/ 16940 w 24525"/>
                <a:gd name="connsiteY3" fmla="*/ 0 h 15170"/>
                <a:gd name="connsiteX4" fmla="*/ 7585 w 24525"/>
                <a:gd name="connsiteY4" fmla="*/ 0 h 15170"/>
                <a:gd name="connsiteX5" fmla="*/ 0 w 24525"/>
                <a:gd name="connsiteY5" fmla="*/ 7585 h 15170"/>
                <a:gd name="connsiteX6" fmla="*/ 7585 w 24525"/>
                <a:gd name="connsiteY6" fmla="*/ 15171 h 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5" h="15170">
                  <a:moveTo>
                    <a:pt x="7585" y="15171"/>
                  </a:moveTo>
                  <a:lnTo>
                    <a:pt x="16940" y="15171"/>
                  </a:lnTo>
                  <a:cubicBezTo>
                    <a:pt x="21128" y="15171"/>
                    <a:pt x="24525" y="11774"/>
                    <a:pt x="24525" y="7585"/>
                  </a:cubicBezTo>
                  <a:cubicBezTo>
                    <a:pt x="24525" y="3397"/>
                    <a:pt x="21128" y="0"/>
                    <a:pt x="16940" y="0"/>
                  </a:cubicBezTo>
                  <a:lnTo>
                    <a:pt x="7585" y="0"/>
                  </a:lnTo>
                  <a:cubicBezTo>
                    <a:pt x="3397" y="0"/>
                    <a:pt x="0" y="3397"/>
                    <a:pt x="0" y="7585"/>
                  </a:cubicBezTo>
                  <a:cubicBezTo>
                    <a:pt x="0" y="11774"/>
                    <a:pt x="3396" y="15171"/>
                    <a:pt x="7585" y="15171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E586C64E-A454-4715-9967-B5730B727BE0}"/>
                </a:ext>
              </a:extLst>
            </p:cNvPr>
            <p:cNvSpPr/>
            <p:nvPr/>
          </p:nvSpPr>
          <p:spPr>
            <a:xfrm>
              <a:off x="6982225" y="1867004"/>
              <a:ext cx="24525" cy="15170"/>
            </a:xfrm>
            <a:custGeom>
              <a:avLst/>
              <a:gdLst>
                <a:gd name="connsiteX0" fmla="*/ 0 w 24525"/>
                <a:gd name="connsiteY0" fmla="*/ 7585 h 15170"/>
                <a:gd name="connsiteX1" fmla="*/ 7585 w 24525"/>
                <a:gd name="connsiteY1" fmla="*/ 15171 h 15170"/>
                <a:gd name="connsiteX2" fmla="*/ 16940 w 24525"/>
                <a:gd name="connsiteY2" fmla="*/ 15171 h 15170"/>
                <a:gd name="connsiteX3" fmla="*/ 24525 w 24525"/>
                <a:gd name="connsiteY3" fmla="*/ 7585 h 15170"/>
                <a:gd name="connsiteX4" fmla="*/ 16940 w 24525"/>
                <a:gd name="connsiteY4" fmla="*/ 0 h 15170"/>
                <a:gd name="connsiteX5" fmla="*/ 7585 w 24525"/>
                <a:gd name="connsiteY5" fmla="*/ 0 h 15170"/>
                <a:gd name="connsiteX6" fmla="*/ 0 w 24525"/>
                <a:gd name="connsiteY6" fmla="*/ 7585 h 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5" h="15170">
                  <a:moveTo>
                    <a:pt x="0" y="7585"/>
                  </a:moveTo>
                  <a:cubicBezTo>
                    <a:pt x="0" y="11774"/>
                    <a:pt x="3397" y="15171"/>
                    <a:pt x="7585" y="15171"/>
                  </a:cubicBezTo>
                  <a:lnTo>
                    <a:pt x="16940" y="15171"/>
                  </a:lnTo>
                  <a:cubicBezTo>
                    <a:pt x="21128" y="15171"/>
                    <a:pt x="24525" y="11774"/>
                    <a:pt x="24525" y="7585"/>
                  </a:cubicBezTo>
                  <a:cubicBezTo>
                    <a:pt x="24525" y="3397"/>
                    <a:pt x="21128" y="0"/>
                    <a:pt x="16940" y="0"/>
                  </a:cubicBezTo>
                  <a:lnTo>
                    <a:pt x="7585" y="0"/>
                  </a:lnTo>
                  <a:cubicBezTo>
                    <a:pt x="3397" y="0"/>
                    <a:pt x="0" y="3396"/>
                    <a:pt x="0" y="7585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57C51912-9D1D-419C-A99D-52DFB033B04C}"/>
                </a:ext>
              </a:extLst>
            </p:cNvPr>
            <p:cNvSpPr/>
            <p:nvPr/>
          </p:nvSpPr>
          <p:spPr>
            <a:xfrm>
              <a:off x="7090313" y="1759161"/>
              <a:ext cx="15170" cy="24525"/>
            </a:xfrm>
            <a:custGeom>
              <a:avLst/>
              <a:gdLst>
                <a:gd name="connsiteX0" fmla="*/ 15171 w 15170"/>
                <a:gd name="connsiteY0" fmla="*/ 16940 h 24525"/>
                <a:gd name="connsiteX1" fmla="*/ 15171 w 15170"/>
                <a:gd name="connsiteY1" fmla="*/ 7585 h 24525"/>
                <a:gd name="connsiteX2" fmla="*/ 7585 w 15170"/>
                <a:gd name="connsiteY2" fmla="*/ 0 h 24525"/>
                <a:gd name="connsiteX3" fmla="*/ 0 w 15170"/>
                <a:gd name="connsiteY3" fmla="*/ 7585 h 24525"/>
                <a:gd name="connsiteX4" fmla="*/ 0 w 15170"/>
                <a:gd name="connsiteY4" fmla="*/ 16940 h 24525"/>
                <a:gd name="connsiteX5" fmla="*/ 7585 w 15170"/>
                <a:gd name="connsiteY5" fmla="*/ 24525 h 24525"/>
                <a:gd name="connsiteX6" fmla="*/ 15171 w 15170"/>
                <a:gd name="connsiteY6" fmla="*/ 16940 h 2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70" h="24525">
                  <a:moveTo>
                    <a:pt x="15171" y="16940"/>
                  </a:moveTo>
                  <a:lnTo>
                    <a:pt x="15171" y="7585"/>
                  </a:lnTo>
                  <a:cubicBezTo>
                    <a:pt x="15171" y="3397"/>
                    <a:pt x="11774" y="0"/>
                    <a:pt x="7585" y="0"/>
                  </a:cubicBezTo>
                  <a:cubicBezTo>
                    <a:pt x="3397" y="0"/>
                    <a:pt x="0" y="3397"/>
                    <a:pt x="0" y="7585"/>
                  </a:cubicBezTo>
                  <a:lnTo>
                    <a:pt x="0" y="16940"/>
                  </a:lnTo>
                  <a:cubicBezTo>
                    <a:pt x="0" y="21128"/>
                    <a:pt x="3397" y="24525"/>
                    <a:pt x="7585" y="24525"/>
                  </a:cubicBezTo>
                  <a:cubicBezTo>
                    <a:pt x="11774" y="24525"/>
                    <a:pt x="15171" y="21128"/>
                    <a:pt x="15171" y="16940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C1C6A80E-068A-4463-BF26-12273F093559}"/>
                </a:ext>
              </a:extLst>
            </p:cNvPr>
            <p:cNvSpPr/>
            <p:nvPr/>
          </p:nvSpPr>
          <p:spPr>
            <a:xfrm>
              <a:off x="7090068" y="1965738"/>
              <a:ext cx="15170" cy="24525"/>
            </a:xfrm>
            <a:custGeom>
              <a:avLst/>
              <a:gdLst>
                <a:gd name="connsiteX0" fmla="*/ 0 w 15170"/>
                <a:gd name="connsiteY0" fmla="*/ 7585 h 24525"/>
                <a:gd name="connsiteX1" fmla="*/ 0 w 15170"/>
                <a:gd name="connsiteY1" fmla="*/ 16940 h 24525"/>
                <a:gd name="connsiteX2" fmla="*/ 7585 w 15170"/>
                <a:gd name="connsiteY2" fmla="*/ 24525 h 24525"/>
                <a:gd name="connsiteX3" fmla="*/ 15171 w 15170"/>
                <a:gd name="connsiteY3" fmla="*/ 16940 h 24525"/>
                <a:gd name="connsiteX4" fmla="*/ 15171 w 15170"/>
                <a:gd name="connsiteY4" fmla="*/ 7585 h 24525"/>
                <a:gd name="connsiteX5" fmla="*/ 7585 w 15170"/>
                <a:gd name="connsiteY5" fmla="*/ 0 h 24525"/>
                <a:gd name="connsiteX6" fmla="*/ 0 w 15170"/>
                <a:gd name="connsiteY6" fmla="*/ 7585 h 2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70" h="24525">
                  <a:moveTo>
                    <a:pt x="0" y="7585"/>
                  </a:moveTo>
                  <a:lnTo>
                    <a:pt x="0" y="16940"/>
                  </a:lnTo>
                  <a:cubicBezTo>
                    <a:pt x="0" y="21128"/>
                    <a:pt x="3397" y="24525"/>
                    <a:pt x="7585" y="24525"/>
                  </a:cubicBezTo>
                  <a:cubicBezTo>
                    <a:pt x="11774" y="24525"/>
                    <a:pt x="15171" y="21128"/>
                    <a:pt x="15171" y="16940"/>
                  </a:cubicBezTo>
                  <a:lnTo>
                    <a:pt x="15171" y="7585"/>
                  </a:lnTo>
                  <a:cubicBezTo>
                    <a:pt x="15171" y="3397"/>
                    <a:pt x="11774" y="0"/>
                    <a:pt x="7585" y="0"/>
                  </a:cubicBezTo>
                  <a:cubicBezTo>
                    <a:pt x="3397" y="0"/>
                    <a:pt x="0" y="3396"/>
                    <a:pt x="0" y="7585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88655F67-FC22-4B68-927D-734755A52F2D}"/>
                </a:ext>
              </a:extLst>
            </p:cNvPr>
            <p:cNvSpPr/>
            <p:nvPr/>
          </p:nvSpPr>
          <p:spPr>
            <a:xfrm>
              <a:off x="7046805" y="1797578"/>
              <a:ext cx="128105" cy="103265"/>
            </a:xfrm>
            <a:custGeom>
              <a:avLst/>
              <a:gdLst>
                <a:gd name="connsiteX0" fmla="*/ 12950 w 128105"/>
                <a:gd name="connsiteY0" fmla="*/ 28385 h 103265"/>
                <a:gd name="connsiteX1" fmla="*/ 2222 w 128105"/>
                <a:gd name="connsiteY1" fmla="*/ 28385 h 103265"/>
                <a:gd name="connsiteX2" fmla="*/ 2222 w 128105"/>
                <a:gd name="connsiteY2" fmla="*/ 39113 h 103265"/>
                <a:gd name="connsiteX3" fmla="*/ 27929 w 128105"/>
                <a:gd name="connsiteY3" fmla="*/ 64821 h 103265"/>
                <a:gd name="connsiteX4" fmla="*/ 24839 w 128105"/>
                <a:gd name="connsiteY4" fmla="*/ 77134 h 103265"/>
                <a:gd name="connsiteX5" fmla="*/ 50971 w 128105"/>
                <a:gd name="connsiteY5" fmla="*/ 103266 h 103265"/>
                <a:gd name="connsiteX6" fmla="*/ 77103 w 128105"/>
                <a:gd name="connsiteY6" fmla="*/ 77134 h 103265"/>
                <a:gd name="connsiteX7" fmla="*/ 74012 w 128105"/>
                <a:gd name="connsiteY7" fmla="*/ 64821 h 103265"/>
                <a:gd name="connsiteX8" fmla="*/ 125884 w 128105"/>
                <a:gd name="connsiteY8" fmla="*/ 12949 h 103265"/>
                <a:gd name="connsiteX9" fmla="*/ 125884 w 128105"/>
                <a:gd name="connsiteY9" fmla="*/ 2221 h 103265"/>
                <a:gd name="connsiteX10" fmla="*/ 115156 w 128105"/>
                <a:gd name="connsiteY10" fmla="*/ 2221 h 103265"/>
                <a:gd name="connsiteX11" fmla="*/ 63284 w 128105"/>
                <a:gd name="connsiteY11" fmla="*/ 54092 h 103265"/>
                <a:gd name="connsiteX12" fmla="*/ 50971 w 128105"/>
                <a:gd name="connsiteY12" fmla="*/ 51002 h 103265"/>
                <a:gd name="connsiteX13" fmla="*/ 38657 w 128105"/>
                <a:gd name="connsiteY13" fmla="*/ 54092 h 103265"/>
                <a:gd name="connsiteX14" fmla="*/ 12950 w 128105"/>
                <a:gd name="connsiteY14" fmla="*/ 28385 h 103265"/>
                <a:gd name="connsiteX15" fmla="*/ 61932 w 128105"/>
                <a:gd name="connsiteY15" fmla="*/ 77134 h 103265"/>
                <a:gd name="connsiteX16" fmla="*/ 50971 w 128105"/>
                <a:gd name="connsiteY16" fmla="*/ 88095 h 103265"/>
                <a:gd name="connsiteX17" fmla="*/ 40010 w 128105"/>
                <a:gd name="connsiteY17" fmla="*/ 77134 h 103265"/>
                <a:gd name="connsiteX18" fmla="*/ 50971 w 128105"/>
                <a:gd name="connsiteY18" fmla="*/ 66173 h 103265"/>
                <a:gd name="connsiteX19" fmla="*/ 61932 w 128105"/>
                <a:gd name="connsiteY19" fmla="*/ 77134 h 10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105" h="103265">
                  <a:moveTo>
                    <a:pt x="12950" y="28385"/>
                  </a:moveTo>
                  <a:cubicBezTo>
                    <a:pt x="9987" y="25423"/>
                    <a:pt x="5185" y="25423"/>
                    <a:pt x="2222" y="28385"/>
                  </a:cubicBezTo>
                  <a:cubicBezTo>
                    <a:pt x="-741" y="31347"/>
                    <a:pt x="-741" y="36150"/>
                    <a:pt x="2222" y="39113"/>
                  </a:cubicBezTo>
                  <a:lnTo>
                    <a:pt x="27929" y="64821"/>
                  </a:lnTo>
                  <a:cubicBezTo>
                    <a:pt x="25959" y="68492"/>
                    <a:pt x="24839" y="72684"/>
                    <a:pt x="24839" y="77134"/>
                  </a:cubicBezTo>
                  <a:cubicBezTo>
                    <a:pt x="24839" y="91543"/>
                    <a:pt x="36562" y="103266"/>
                    <a:pt x="50971" y="103266"/>
                  </a:cubicBezTo>
                  <a:cubicBezTo>
                    <a:pt x="65380" y="103266"/>
                    <a:pt x="77103" y="91543"/>
                    <a:pt x="77103" y="77134"/>
                  </a:cubicBezTo>
                  <a:cubicBezTo>
                    <a:pt x="77103" y="72684"/>
                    <a:pt x="75982" y="68492"/>
                    <a:pt x="74012" y="64821"/>
                  </a:cubicBezTo>
                  <a:lnTo>
                    <a:pt x="125884" y="12949"/>
                  </a:lnTo>
                  <a:cubicBezTo>
                    <a:pt x="128846" y="9987"/>
                    <a:pt x="128846" y="5184"/>
                    <a:pt x="125884" y="2221"/>
                  </a:cubicBezTo>
                  <a:cubicBezTo>
                    <a:pt x="122921" y="-740"/>
                    <a:pt x="118119" y="-740"/>
                    <a:pt x="115156" y="2221"/>
                  </a:cubicBezTo>
                  <a:lnTo>
                    <a:pt x="63284" y="54092"/>
                  </a:lnTo>
                  <a:cubicBezTo>
                    <a:pt x="59613" y="52123"/>
                    <a:pt x="55420" y="51002"/>
                    <a:pt x="50971" y="51002"/>
                  </a:cubicBezTo>
                  <a:cubicBezTo>
                    <a:pt x="46521" y="51002"/>
                    <a:pt x="42329" y="52123"/>
                    <a:pt x="38657" y="54092"/>
                  </a:cubicBezTo>
                  <a:lnTo>
                    <a:pt x="12950" y="28385"/>
                  </a:lnTo>
                  <a:close/>
                  <a:moveTo>
                    <a:pt x="61932" y="77134"/>
                  </a:moveTo>
                  <a:cubicBezTo>
                    <a:pt x="61932" y="83178"/>
                    <a:pt x="57015" y="88095"/>
                    <a:pt x="50971" y="88095"/>
                  </a:cubicBezTo>
                  <a:cubicBezTo>
                    <a:pt x="44927" y="88095"/>
                    <a:pt x="40010" y="83178"/>
                    <a:pt x="40010" y="77134"/>
                  </a:cubicBezTo>
                  <a:cubicBezTo>
                    <a:pt x="40010" y="71090"/>
                    <a:pt x="44927" y="66173"/>
                    <a:pt x="50971" y="66173"/>
                  </a:cubicBezTo>
                  <a:cubicBezTo>
                    <a:pt x="57015" y="66173"/>
                    <a:pt x="61932" y="71090"/>
                    <a:pt x="61932" y="77134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5F5733E0-147A-48DA-9439-C0247BDA9CA6}"/>
                </a:ext>
              </a:extLst>
            </p:cNvPr>
            <p:cNvSpPr/>
            <p:nvPr/>
          </p:nvSpPr>
          <p:spPr>
            <a:xfrm>
              <a:off x="6993105" y="1770041"/>
              <a:ext cx="15177" cy="15170"/>
            </a:xfrm>
            <a:custGeom>
              <a:avLst/>
              <a:gdLst>
                <a:gd name="connsiteX0" fmla="*/ 12948 w 15177"/>
                <a:gd name="connsiteY0" fmla="*/ 12948 h 15170"/>
                <a:gd name="connsiteX1" fmla="*/ 15178 w 15177"/>
                <a:gd name="connsiteY1" fmla="*/ 7585 h 15170"/>
                <a:gd name="connsiteX2" fmla="*/ 12948 w 15177"/>
                <a:gd name="connsiteY2" fmla="*/ 2223 h 15170"/>
                <a:gd name="connsiteX3" fmla="*/ 7585 w 15177"/>
                <a:gd name="connsiteY3" fmla="*/ 0 h 15170"/>
                <a:gd name="connsiteX4" fmla="*/ 2223 w 15177"/>
                <a:gd name="connsiteY4" fmla="*/ 2223 h 15170"/>
                <a:gd name="connsiteX5" fmla="*/ 0 w 15177"/>
                <a:gd name="connsiteY5" fmla="*/ 7585 h 15170"/>
                <a:gd name="connsiteX6" fmla="*/ 2223 w 15177"/>
                <a:gd name="connsiteY6" fmla="*/ 12948 h 15170"/>
                <a:gd name="connsiteX7" fmla="*/ 7585 w 15177"/>
                <a:gd name="connsiteY7" fmla="*/ 15171 h 15170"/>
                <a:gd name="connsiteX8" fmla="*/ 12948 w 15177"/>
                <a:gd name="connsiteY8" fmla="*/ 12948 h 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7" h="15170">
                  <a:moveTo>
                    <a:pt x="12948" y="12948"/>
                  </a:moveTo>
                  <a:cubicBezTo>
                    <a:pt x="14367" y="11537"/>
                    <a:pt x="15178" y="9580"/>
                    <a:pt x="15178" y="7585"/>
                  </a:cubicBezTo>
                  <a:cubicBezTo>
                    <a:pt x="15178" y="5590"/>
                    <a:pt x="14367" y="3641"/>
                    <a:pt x="12948" y="2223"/>
                  </a:cubicBezTo>
                  <a:cubicBezTo>
                    <a:pt x="11537" y="812"/>
                    <a:pt x="9587" y="0"/>
                    <a:pt x="7585" y="0"/>
                  </a:cubicBezTo>
                  <a:cubicBezTo>
                    <a:pt x="5590" y="0"/>
                    <a:pt x="3633" y="812"/>
                    <a:pt x="2223" y="2223"/>
                  </a:cubicBezTo>
                  <a:cubicBezTo>
                    <a:pt x="812" y="3633"/>
                    <a:pt x="0" y="5590"/>
                    <a:pt x="0" y="7585"/>
                  </a:cubicBezTo>
                  <a:cubicBezTo>
                    <a:pt x="0" y="9588"/>
                    <a:pt x="812" y="11537"/>
                    <a:pt x="2223" y="12948"/>
                  </a:cubicBezTo>
                  <a:cubicBezTo>
                    <a:pt x="3633" y="14358"/>
                    <a:pt x="5590" y="15171"/>
                    <a:pt x="7585" y="15171"/>
                  </a:cubicBezTo>
                  <a:cubicBezTo>
                    <a:pt x="9587" y="15171"/>
                    <a:pt x="11537" y="14358"/>
                    <a:pt x="12948" y="12948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E37D932E-F2EC-4636-8F43-380C72B1A18D}"/>
                </a:ext>
              </a:extLst>
            </p:cNvPr>
            <p:cNvSpPr/>
            <p:nvPr/>
          </p:nvSpPr>
          <p:spPr>
            <a:xfrm>
              <a:off x="7142735" y="1687890"/>
              <a:ext cx="15179" cy="15170"/>
            </a:xfrm>
            <a:custGeom>
              <a:avLst/>
              <a:gdLst>
                <a:gd name="connsiteX0" fmla="*/ 7585 w 15179"/>
                <a:gd name="connsiteY0" fmla="*/ 15171 h 15170"/>
                <a:gd name="connsiteX1" fmla="*/ 12956 w 15179"/>
                <a:gd name="connsiteY1" fmla="*/ 12948 h 15170"/>
                <a:gd name="connsiteX2" fmla="*/ 15179 w 15179"/>
                <a:gd name="connsiteY2" fmla="*/ 7585 h 15170"/>
                <a:gd name="connsiteX3" fmla="*/ 12956 w 15179"/>
                <a:gd name="connsiteY3" fmla="*/ 2223 h 15170"/>
                <a:gd name="connsiteX4" fmla="*/ 7585 w 15179"/>
                <a:gd name="connsiteY4" fmla="*/ 0 h 15170"/>
                <a:gd name="connsiteX5" fmla="*/ 2223 w 15179"/>
                <a:gd name="connsiteY5" fmla="*/ 2223 h 15170"/>
                <a:gd name="connsiteX6" fmla="*/ 0 w 15179"/>
                <a:gd name="connsiteY6" fmla="*/ 7585 h 15170"/>
                <a:gd name="connsiteX7" fmla="*/ 2223 w 15179"/>
                <a:gd name="connsiteY7" fmla="*/ 12948 h 15170"/>
                <a:gd name="connsiteX8" fmla="*/ 7585 w 15179"/>
                <a:gd name="connsiteY8" fmla="*/ 15171 h 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9" h="15170">
                  <a:moveTo>
                    <a:pt x="7585" y="15171"/>
                  </a:moveTo>
                  <a:cubicBezTo>
                    <a:pt x="9589" y="15171"/>
                    <a:pt x="11546" y="14366"/>
                    <a:pt x="12956" y="12948"/>
                  </a:cubicBezTo>
                  <a:cubicBezTo>
                    <a:pt x="14367" y="11537"/>
                    <a:pt x="15179" y="9587"/>
                    <a:pt x="15179" y="7585"/>
                  </a:cubicBezTo>
                  <a:cubicBezTo>
                    <a:pt x="15179" y="5590"/>
                    <a:pt x="14368" y="3633"/>
                    <a:pt x="12956" y="2223"/>
                  </a:cubicBezTo>
                  <a:cubicBezTo>
                    <a:pt x="11546" y="812"/>
                    <a:pt x="9589" y="0"/>
                    <a:pt x="7585" y="0"/>
                  </a:cubicBezTo>
                  <a:cubicBezTo>
                    <a:pt x="5590" y="0"/>
                    <a:pt x="3633" y="812"/>
                    <a:pt x="2223" y="2223"/>
                  </a:cubicBezTo>
                  <a:cubicBezTo>
                    <a:pt x="812" y="3633"/>
                    <a:pt x="0" y="5590"/>
                    <a:pt x="0" y="7585"/>
                  </a:cubicBezTo>
                  <a:cubicBezTo>
                    <a:pt x="0" y="9588"/>
                    <a:pt x="812" y="11537"/>
                    <a:pt x="2223" y="12948"/>
                  </a:cubicBezTo>
                  <a:cubicBezTo>
                    <a:pt x="3633" y="14366"/>
                    <a:pt x="5590" y="15171"/>
                    <a:pt x="7585" y="15171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grpSp>
        <p:nvGrpSpPr>
          <p:cNvPr id="32" name="Elemento grafico 30">
            <a:extLst>
              <a:ext uri="{FF2B5EF4-FFF2-40B4-BE49-F238E27FC236}">
                <a16:creationId xmlns:a16="http://schemas.microsoft.com/office/drawing/2014/main" id="{CE8FAE6B-C194-43AA-A38A-A56DE7034D5D}"/>
              </a:ext>
            </a:extLst>
          </p:cNvPr>
          <p:cNvGrpSpPr/>
          <p:nvPr/>
        </p:nvGrpSpPr>
        <p:grpSpPr>
          <a:xfrm>
            <a:off x="4964439" y="2685594"/>
            <a:ext cx="386306" cy="386306"/>
            <a:chOff x="4957065" y="3147345"/>
            <a:chExt cx="343010" cy="343010"/>
          </a:xfrm>
          <a:solidFill>
            <a:srgbClr val="5B0F00"/>
          </a:solidFill>
        </p:grpSpPr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F5EBAFA4-6333-40E6-9942-91ED6987268F}"/>
                </a:ext>
              </a:extLst>
            </p:cNvPr>
            <p:cNvSpPr/>
            <p:nvPr/>
          </p:nvSpPr>
          <p:spPr>
            <a:xfrm>
              <a:off x="4957065" y="3147345"/>
              <a:ext cx="262819" cy="298242"/>
            </a:xfrm>
            <a:custGeom>
              <a:avLst/>
              <a:gdLst>
                <a:gd name="connsiteX0" fmla="*/ 64854 w 262819"/>
                <a:gd name="connsiteY0" fmla="*/ 288222 h 298242"/>
                <a:gd name="connsiteX1" fmla="*/ 55726 w 262819"/>
                <a:gd name="connsiteY1" fmla="*/ 287183 h 298242"/>
                <a:gd name="connsiteX2" fmla="*/ 55712 w 262819"/>
                <a:gd name="connsiteY2" fmla="*/ 55608 h 298242"/>
                <a:gd name="connsiteX3" fmla="*/ 257373 w 262819"/>
                <a:gd name="connsiteY3" fmla="*/ 52588 h 298242"/>
                <a:gd name="connsiteX4" fmla="*/ 262802 w 262819"/>
                <a:gd name="connsiteY4" fmla="*/ 48003 h 298242"/>
                <a:gd name="connsiteX5" fmla="*/ 258218 w 262819"/>
                <a:gd name="connsiteY5" fmla="*/ 42574 h 298242"/>
                <a:gd name="connsiteX6" fmla="*/ 243859 w 262819"/>
                <a:gd name="connsiteY6" fmla="*/ 41476 h 298242"/>
                <a:gd name="connsiteX7" fmla="*/ 243859 w 262819"/>
                <a:gd name="connsiteY7" fmla="*/ 31981 h 298242"/>
                <a:gd name="connsiteX8" fmla="*/ 253906 w 262819"/>
                <a:gd name="connsiteY8" fmla="*/ 17761 h 298242"/>
                <a:gd name="connsiteX9" fmla="*/ 238834 w 262819"/>
                <a:gd name="connsiteY9" fmla="*/ 2680 h 298242"/>
                <a:gd name="connsiteX10" fmla="*/ 223762 w 262819"/>
                <a:gd name="connsiteY10" fmla="*/ 17761 h 298242"/>
                <a:gd name="connsiteX11" fmla="*/ 233810 w 262819"/>
                <a:gd name="connsiteY11" fmla="*/ 31981 h 298242"/>
                <a:gd name="connsiteX12" fmla="*/ 233810 w 262819"/>
                <a:gd name="connsiteY12" fmla="*/ 40840 h 298242"/>
                <a:gd name="connsiteX13" fmla="*/ 176630 w 262819"/>
                <a:gd name="connsiteY13" fmla="*/ 39130 h 298242"/>
                <a:gd name="connsiteX14" fmla="*/ 176630 w 262819"/>
                <a:gd name="connsiteY14" fmla="*/ 29301 h 298242"/>
                <a:gd name="connsiteX15" fmla="*/ 186677 w 262819"/>
                <a:gd name="connsiteY15" fmla="*/ 15082 h 298242"/>
                <a:gd name="connsiteX16" fmla="*/ 171605 w 262819"/>
                <a:gd name="connsiteY16" fmla="*/ 0 h 298242"/>
                <a:gd name="connsiteX17" fmla="*/ 156534 w 262819"/>
                <a:gd name="connsiteY17" fmla="*/ 15082 h 298242"/>
                <a:gd name="connsiteX18" fmla="*/ 166581 w 262819"/>
                <a:gd name="connsiteY18" fmla="*/ 29301 h 298242"/>
                <a:gd name="connsiteX19" fmla="*/ 166581 w 262819"/>
                <a:gd name="connsiteY19" fmla="*/ 39147 h 298242"/>
                <a:gd name="connsiteX20" fmla="*/ 109200 w 262819"/>
                <a:gd name="connsiteY20" fmla="*/ 40976 h 298242"/>
                <a:gd name="connsiteX21" fmla="*/ 109200 w 262819"/>
                <a:gd name="connsiteY21" fmla="*/ 31981 h 298242"/>
                <a:gd name="connsiteX22" fmla="*/ 119248 w 262819"/>
                <a:gd name="connsiteY22" fmla="*/ 17761 h 298242"/>
                <a:gd name="connsiteX23" fmla="*/ 104176 w 262819"/>
                <a:gd name="connsiteY23" fmla="*/ 2680 h 298242"/>
                <a:gd name="connsiteX24" fmla="*/ 89104 w 262819"/>
                <a:gd name="connsiteY24" fmla="*/ 17761 h 298242"/>
                <a:gd name="connsiteX25" fmla="*/ 99151 w 262819"/>
                <a:gd name="connsiteY25" fmla="*/ 31981 h 298242"/>
                <a:gd name="connsiteX26" fmla="*/ 99151 w 262819"/>
                <a:gd name="connsiteY26" fmla="*/ 41601 h 298242"/>
                <a:gd name="connsiteX27" fmla="*/ 50526 w 262819"/>
                <a:gd name="connsiteY27" fmla="*/ 46135 h 298242"/>
                <a:gd name="connsiteX28" fmla="*/ 46236 w 262819"/>
                <a:gd name="connsiteY28" fmla="*/ 50424 h 298242"/>
                <a:gd name="connsiteX29" fmla="*/ 41705 w 262819"/>
                <a:gd name="connsiteY29" fmla="*/ 99151 h 298242"/>
                <a:gd name="connsiteX30" fmla="*/ 31981 w 262819"/>
                <a:gd name="connsiteY30" fmla="*/ 99151 h 298242"/>
                <a:gd name="connsiteX31" fmla="*/ 17761 w 262819"/>
                <a:gd name="connsiteY31" fmla="*/ 89104 h 298242"/>
                <a:gd name="connsiteX32" fmla="*/ 2680 w 262819"/>
                <a:gd name="connsiteY32" fmla="*/ 104176 h 298242"/>
                <a:gd name="connsiteX33" fmla="*/ 17761 w 262819"/>
                <a:gd name="connsiteY33" fmla="*/ 119248 h 298242"/>
                <a:gd name="connsiteX34" fmla="*/ 31981 w 262819"/>
                <a:gd name="connsiteY34" fmla="*/ 109200 h 298242"/>
                <a:gd name="connsiteX35" fmla="*/ 41083 w 262819"/>
                <a:gd name="connsiteY35" fmla="*/ 109200 h 298242"/>
                <a:gd name="connsiteX36" fmla="*/ 39269 w 262819"/>
                <a:gd name="connsiteY36" fmla="*/ 166380 h 298242"/>
                <a:gd name="connsiteX37" fmla="*/ 29301 w 262819"/>
                <a:gd name="connsiteY37" fmla="*/ 166380 h 298242"/>
                <a:gd name="connsiteX38" fmla="*/ 15082 w 262819"/>
                <a:gd name="connsiteY38" fmla="*/ 156333 h 298242"/>
                <a:gd name="connsiteX39" fmla="*/ 0 w 262819"/>
                <a:gd name="connsiteY39" fmla="*/ 171405 h 298242"/>
                <a:gd name="connsiteX40" fmla="*/ 15082 w 262819"/>
                <a:gd name="connsiteY40" fmla="*/ 186476 h 298242"/>
                <a:gd name="connsiteX41" fmla="*/ 29301 w 262819"/>
                <a:gd name="connsiteY41" fmla="*/ 176429 h 298242"/>
                <a:gd name="connsiteX42" fmla="*/ 39251 w 262819"/>
                <a:gd name="connsiteY42" fmla="*/ 176429 h 298242"/>
                <a:gd name="connsiteX43" fmla="*/ 40962 w 262819"/>
                <a:gd name="connsiteY43" fmla="*/ 233810 h 298242"/>
                <a:gd name="connsiteX44" fmla="*/ 31981 w 262819"/>
                <a:gd name="connsiteY44" fmla="*/ 233810 h 298242"/>
                <a:gd name="connsiteX45" fmla="*/ 17761 w 262819"/>
                <a:gd name="connsiteY45" fmla="*/ 223762 h 298242"/>
                <a:gd name="connsiteX46" fmla="*/ 2680 w 262819"/>
                <a:gd name="connsiteY46" fmla="*/ 238834 h 298242"/>
                <a:gd name="connsiteX47" fmla="*/ 17761 w 262819"/>
                <a:gd name="connsiteY47" fmla="*/ 253906 h 298242"/>
                <a:gd name="connsiteX48" fmla="*/ 31981 w 262819"/>
                <a:gd name="connsiteY48" fmla="*/ 243859 h 298242"/>
                <a:gd name="connsiteX49" fmla="*/ 41598 w 262819"/>
                <a:gd name="connsiteY49" fmla="*/ 243859 h 298242"/>
                <a:gd name="connsiteX50" fmla="*/ 46227 w 262819"/>
                <a:gd name="connsiteY50" fmla="*/ 292315 h 298242"/>
                <a:gd name="connsiteX51" fmla="*/ 50595 w 262819"/>
                <a:gd name="connsiteY51" fmla="*/ 296683 h 298242"/>
                <a:gd name="connsiteX52" fmla="*/ 63773 w 262819"/>
                <a:gd name="connsiteY52" fmla="*/ 298213 h 298242"/>
                <a:gd name="connsiteX53" fmla="*/ 64320 w 262819"/>
                <a:gd name="connsiteY53" fmla="*/ 298243 h 298242"/>
                <a:gd name="connsiteX54" fmla="*/ 69309 w 262819"/>
                <a:gd name="connsiteY54" fmla="*/ 293759 h 298242"/>
                <a:gd name="connsiteX55" fmla="*/ 64854 w 262819"/>
                <a:gd name="connsiteY55" fmla="*/ 288222 h 298242"/>
                <a:gd name="connsiteX56" fmla="*/ 238834 w 262819"/>
                <a:gd name="connsiteY56" fmla="*/ 12729 h 298242"/>
                <a:gd name="connsiteX57" fmla="*/ 243857 w 262819"/>
                <a:gd name="connsiteY57" fmla="*/ 17761 h 298242"/>
                <a:gd name="connsiteX58" fmla="*/ 238834 w 262819"/>
                <a:gd name="connsiteY58" fmla="*/ 22794 h 298242"/>
                <a:gd name="connsiteX59" fmla="*/ 233812 w 262819"/>
                <a:gd name="connsiteY59" fmla="*/ 17761 h 298242"/>
                <a:gd name="connsiteX60" fmla="*/ 238834 w 262819"/>
                <a:gd name="connsiteY60" fmla="*/ 12729 h 298242"/>
                <a:gd name="connsiteX61" fmla="*/ 171605 w 262819"/>
                <a:gd name="connsiteY61" fmla="*/ 10049 h 298242"/>
                <a:gd name="connsiteX62" fmla="*/ 176628 w 262819"/>
                <a:gd name="connsiteY62" fmla="*/ 15082 h 298242"/>
                <a:gd name="connsiteX63" fmla="*/ 171605 w 262819"/>
                <a:gd name="connsiteY63" fmla="*/ 20114 h 298242"/>
                <a:gd name="connsiteX64" fmla="*/ 166583 w 262819"/>
                <a:gd name="connsiteY64" fmla="*/ 15082 h 298242"/>
                <a:gd name="connsiteX65" fmla="*/ 171605 w 262819"/>
                <a:gd name="connsiteY65" fmla="*/ 10049 h 298242"/>
                <a:gd name="connsiteX66" fmla="*/ 104176 w 262819"/>
                <a:gd name="connsiteY66" fmla="*/ 12729 h 298242"/>
                <a:gd name="connsiteX67" fmla="*/ 109198 w 262819"/>
                <a:gd name="connsiteY67" fmla="*/ 17761 h 298242"/>
                <a:gd name="connsiteX68" fmla="*/ 104176 w 262819"/>
                <a:gd name="connsiteY68" fmla="*/ 22794 h 298242"/>
                <a:gd name="connsiteX69" fmla="*/ 99153 w 262819"/>
                <a:gd name="connsiteY69" fmla="*/ 17761 h 298242"/>
                <a:gd name="connsiteX70" fmla="*/ 104176 w 262819"/>
                <a:gd name="connsiteY70" fmla="*/ 12729 h 298242"/>
                <a:gd name="connsiteX71" fmla="*/ 17761 w 262819"/>
                <a:gd name="connsiteY71" fmla="*/ 109198 h 298242"/>
                <a:gd name="connsiteX72" fmla="*/ 12729 w 262819"/>
                <a:gd name="connsiteY72" fmla="*/ 104176 h 298242"/>
                <a:gd name="connsiteX73" fmla="*/ 17761 w 262819"/>
                <a:gd name="connsiteY73" fmla="*/ 99153 h 298242"/>
                <a:gd name="connsiteX74" fmla="*/ 22794 w 262819"/>
                <a:gd name="connsiteY74" fmla="*/ 104176 h 298242"/>
                <a:gd name="connsiteX75" fmla="*/ 17761 w 262819"/>
                <a:gd name="connsiteY75" fmla="*/ 109198 h 298242"/>
                <a:gd name="connsiteX76" fmla="*/ 15082 w 262819"/>
                <a:gd name="connsiteY76" fmla="*/ 176427 h 298242"/>
                <a:gd name="connsiteX77" fmla="*/ 10049 w 262819"/>
                <a:gd name="connsiteY77" fmla="*/ 171405 h 298242"/>
                <a:gd name="connsiteX78" fmla="*/ 15082 w 262819"/>
                <a:gd name="connsiteY78" fmla="*/ 166382 h 298242"/>
                <a:gd name="connsiteX79" fmla="*/ 20114 w 262819"/>
                <a:gd name="connsiteY79" fmla="*/ 171405 h 298242"/>
                <a:gd name="connsiteX80" fmla="*/ 15082 w 262819"/>
                <a:gd name="connsiteY80" fmla="*/ 176427 h 298242"/>
                <a:gd name="connsiteX81" fmla="*/ 17761 w 262819"/>
                <a:gd name="connsiteY81" fmla="*/ 243857 h 298242"/>
                <a:gd name="connsiteX82" fmla="*/ 12729 w 262819"/>
                <a:gd name="connsiteY82" fmla="*/ 238834 h 298242"/>
                <a:gd name="connsiteX83" fmla="*/ 17761 w 262819"/>
                <a:gd name="connsiteY83" fmla="*/ 233812 h 298242"/>
                <a:gd name="connsiteX84" fmla="*/ 22794 w 262819"/>
                <a:gd name="connsiteY84" fmla="*/ 238834 h 298242"/>
                <a:gd name="connsiteX85" fmla="*/ 17761 w 262819"/>
                <a:gd name="connsiteY85" fmla="*/ 243857 h 298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62819" h="298242">
                  <a:moveTo>
                    <a:pt x="64854" y="288222"/>
                  </a:moveTo>
                  <a:cubicBezTo>
                    <a:pt x="61811" y="287892"/>
                    <a:pt x="58755" y="287544"/>
                    <a:pt x="55726" y="287183"/>
                  </a:cubicBezTo>
                  <a:cubicBezTo>
                    <a:pt x="42581" y="176913"/>
                    <a:pt x="53241" y="76173"/>
                    <a:pt x="55712" y="55608"/>
                  </a:cubicBezTo>
                  <a:cubicBezTo>
                    <a:pt x="74406" y="53357"/>
                    <a:pt x="159354" y="44319"/>
                    <a:pt x="257373" y="52588"/>
                  </a:cubicBezTo>
                  <a:cubicBezTo>
                    <a:pt x="260130" y="52816"/>
                    <a:pt x="262569" y="50769"/>
                    <a:pt x="262802" y="48003"/>
                  </a:cubicBezTo>
                  <a:cubicBezTo>
                    <a:pt x="263035" y="45238"/>
                    <a:pt x="260982" y="42807"/>
                    <a:pt x="258218" y="42574"/>
                  </a:cubicBezTo>
                  <a:cubicBezTo>
                    <a:pt x="253398" y="42167"/>
                    <a:pt x="248610" y="41802"/>
                    <a:pt x="243859" y="41476"/>
                  </a:cubicBezTo>
                  <a:lnTo>
                    <a:pt x="243859" y="31981"/>
                  </a:lnTo>
                  <a:cubicBezTo>
                    <a:pt x="249707" y="29906"/>
                    <a:pt x="253906" y="24315"/>
                    <a:pt x="253906" y="17761"/>
                  </a:cubicBezTo>
                  <a:cubicBezTo>
                    <a:pt x="253906" y="9446"/>
                    <a:pt x="247145" y="2680"/>
                    <a:pt x="238834" y="2680"/>
                  </a:cubicBezTo>
                  <a:cubicBezTo>
                    <a:pt x="230523" y="2680"/>
                    <a:pt x="223762" y="9446"/>
                    <a:pt x="223762" y="17761"/>
                  </a:cubicBezTo>
                  <a:cubicBezTo>
                    <a:pt x="223762" y="24316"/>
                    <a:pt x="227962" y="29906"/>
                    <a:pt x="233810" y="31981"/>
                  </a:cubicBezTo>
                  <a:lnTo>
                    <a:pt x="233810" y="40840"/>
                  </a:lnTo>
                  <a:cubicBezTo>
                    <a:pt x="213837" y="39679"/>
                    <a:pt x="194618" y="39181"/>
                    <a:pt x="176630" y="39130"/>
                  </a:cubicBezTo>
                  <a:lnTo>
                    <a:pt x="176630" y="29301"/>
                  </a:lnTo>
                  <a:cubicBezTo>
                    <a:pt x="182478" y="27226"/>
                    <a:pt x="186677" y="21635"/>
                    <a:pt x="186677" y="15082"/>
                  </a:cubicBezTo>
                  <a:cubicBezTo>
                    <a:pt x="186677" y="6766"/>
                    <a:pt x="179917" y="0"/>
                    <a:pt x="171605" y="0"/>
                  </a:cubicBezTo>
                  <a:cubicBezTo>
                    <a:pt x="163294" y="0"/>
                    <a:pt x="156534" y="6766"/>
                    <a:pt x="156534" y="15082"/>
                  </a:cubicBezTo>
                  <a:cubicBezTo>
                    <a:pt x="156534" y="21636"/>
                    <a:pt x="160733" y="27226"/>
                    <a:pt x="166581" y="29301"/>
                  </a:cubicBezTo>
                  <a:lnTo>
                    <a:pt x="166581" y="39147"/>
                  </a:lnTo>
                  <a:cubicBezTo>
                    <a:pt x="145188" y="39282"/>
                    <a:pt x="125769" y="40024"/>
                    <a:pt x="109200" y="40976"/>
                  </a:cubicBezTo>
                  <a:lnTo>
                    <a:pt x="109200" y="31981"/>
                  </a:lnTo>
                  <a:cubicBezTo>
                    <a:pt x="115048" y="29906"/>
                    <a:pt x="119248" y="24315"/>
                    <a:pt x="119248" y="17761"/>
                  </a:cubicBezTo>
                  <a:cubicBezTo>
                    <a:pt x="119248" y="9446"/>
                    <a:pt x="112487" y="2680"/>
                    <a:pt x="104176" y="2680"/>
                  </a:cubicBezTo>
                  <a:cubicBezTo>
                    <a:pt x="95865" y="2680"/>
                    <a:pt x="89104" y="9446"/>
                    <a:pt x="89104" y="17761"/>
                  </a:cubicBezTo>
                  <a:cubicBezTo>
                    <a:pt x="89104" y="24316"/>
                    <a:pt x="93303" y="29906"/>
                    <a:pt x="99151" y="31981"/>
                  </a:cubicBezTo>
                  <a:lnTo>
                    <a:pt x="99151" y="41601"/>
                  </a:lnTo>
                  <a:cubicBezTo>
                    <a:pt x="69298" y="43595"/>
                    <a:pt x="50939" y="46078"/>
                    <a:pt x="50526" y="46135"/>
                  </a:cubicBezTo>
                  <a:cubicBezTo>
                    <a:pt x="48297" y="46442"/>
                    <a:pt x="46544" y="48195"/>
                    <a:pt x="46236" y="50424"/>
                  </a:cubicBezTo>
                  <a:cubicBezTo>
                    <a:pt x="46173" y="50879"/>
                    <a:pt x="43693" y="69261"/>
                    <a:pt x="41705" y="99151"/>
                  </a:cubicBezTo>
                  <a:lnTo>
                    <a:pt x="31981" y="99151"/>
                  </a:lnTo>
                  <a:cubicBezTo>
                    <a:pt x="29906" y="93303"/>
                    <a:pt x="24315" y="89104"/>
                    <a:pt x="17761" y="89104"/>
                  </a:cubicBezTo>
                  <a:cubicBezTo>
                    <a:pt x="9446" y="89104"/>
                    <a:pt x="2680" y="95865"/>
                    <a:pt x="2680" y="104176"/>
                  </a:cubicBezTo>
                  <a:cubicBezTo>
                    <a:pt x="2680" y="112487"/>
                    <a:pt x="9446" y="119248"/>
                    <a:pt x="17761" y="119248"/>
                  </a:cubicBezTo>
                  <a:cubicBezTo>
                    <a:pt x="24316" y="119248"/>
                    <a:pt x="29906" y="115048"/>
                    <a:pt x="31981" y="109200"/>
                  </a:cubicBezTo>
                  <a:lnTo>
                    <a:pt x="41083" y="109200"/>
                  </a:lnTo>
                  <a:cubicBezTo>
                    <a:pt x="40138" y="125717"/>
                    <a:pt x="39404" y="145063"/>
                    <a:pt x="39269" y="166380"/>
                  </a:cubicBezTo>
                  <a:lnTo>
                    <a:pt x="29301" y="166380"/>
                  </a:lnTo>
                  <a:cubicBezTo>
                    <a:pt x="27226" y="160532"/>
                    <a:pt x="21635" y="156333"/>
                    <a:pt x="15082" y="156333"/>
                  </a:cubicBezTo>
                  <a:cubicBezTo>
                    <a:pt x="6766" y="156333"/>
                    <a:pt x="0" y="163094"/>
                    <a:pt x="0" y="171405"/>
                  </a:cubicBezTo>
                  <a:cubicBezTo>
                    <a:pt x="0" y="179715"/>
                    <a:pt x="6766" y="186476"/>
                    <a:pt x="15082" y="186476"/>
                  </a:cubicBezTo>
                  <a:cubicBezTo>
                    <a:pt x="21636" y="186476"/>
                    <a:pt x="27226" y="182276"/>
                    <a:pt x="29301" y="176429"/>
                  </a:cubicBezTo>
                  <a:lnTo>
                    <a:pt x="39251" y="176429"/>
                  </a:lnTo>
                  <a:cubicBezTo>
                    <a:pt x="39301" y="194470"/>
                    <a:pt x="39799" y="213757"/>
                    <a:pt x="40962" y="233810"/>
                  </a:cubicBezTo>
                  <a:lnTo>
                    <a:pt x="31981" y="233810"/>
                  </a:lnTo>
                  <a:cubicBezTo>
                    <a:pt x="29906" y="227962"/>
                    <a:pt x="24315" y="223762"/>
                    <a:pt x="17761" y="223762"/>
                  </a:cubicBezTo>
                  <a:cubicBezTo>
                    <a:pt x="9446" y="223762"/>
                    <a:pt x="2680" y="230523"/>
                    <a:pt x="2680" y="238834"/>
                  </a:cubicBezTo>
                  <a:cubicBezTo>
                    <a:pt x="2680" y="247145"/>
                    <a:pt x="9446" y="253906"/>
                    <a:pt x="17761" y="253906"/>
                  </a:cubicBezTo>
                  <a:cubicBezTo>
                    <a:pt x="24316" y="253906"/>
                    <a:pt x="29906" y="249706"/>
                    <a:pt x="31981" y="243859"/>
                  </a:cubicBezTo>
                  <a:lnTo>
                    <a:pt x="41598" y="243859"/>
                  </a:lnTo>
                  <a:cubicBezTo>
                    <a:pt x="42681" y="259669"/>
                    <a:pt x="44189" y="275897"/>
                    <a:pt x="46227" y="292315"/>
                  </a:cubicBezTo>
                  <a:cubicBezTo>
                    <a:pt x="46511" y="294599"/>
                    <a:pt x="48309" y="296399"/>
                    <a:pt x="50595" y="296683"/>
                  </a:cubicBezTo>
                  <a:cubicBezTo>
                    <a:pt x="54933" y="297222"/>
                    <a:pt x="59366" y="297736"/>
                    <a:pt x="63773" y="298213"/>
                  </a:cubicBezTo>
                  <a:cubicBezTo>
                    <a:pt x="63957" y="298233"/>
                    <a:pt x="64140" y="298243"/>
                    <a:pt x="64320" y="298243"/>
                  </a:cubicBezTo>
                  <a:cubicBezTo>
                    <a:pt x="66852" y="298243"/>
                    <a:pt x="69030" y="296333"/>
                    <a:pt x="69309" y="293759"/>
                  </a:cubicBezTo>
                  <a:cubicBezTo>
                    <a:pt x="69608" y="290999"/>
                    <a:pt x="67613" y="288520"/>
                    <a:pt x="64854" y="288222"/>
                  </a:cubicBezTo>
                  <a:close/>
                  <a:moveTo>
                    <a:pt x="238834" y="12729"/>
                  </a:moveTo>
                  <a:cubicBezTo>
                    <a:pt x="241604" y="12729"/>
                    <a:pt x="243857" y="14987"/>
                    <a:pt x="243857" y="17761"/>
                  </a:cubicBezTo>
                  <a:cubicBezTo>
                    <a:pt x="243857" y="20536"/>
                    <a:pt x="241604" y="22794"/>
                    <a:pt x="238834" y="22794"/>
                  </a:cubicBezTo>
                  <a:cubicBezTo>
                    <a:pt x="236065" y="22794"/>
                    <a:pt x="233812" y="20536"/>
                    <a:pt x="233812" y="17761"/>
                  </a:cubicBezTo>
                  <a:cubicBezTo>
                    <a:pt x="233812" y="14987"/>
                    <a:pt x="236065" y="12729"/>
                    <a:pt x="238834" y="12729"/>
                  </a:cubicBezTo>
                  <a:close/>
                  <a:moveTo>
                    <a:pt x="171605" y="10049"/>
                  </a:moveTo>
                  <a:cubicBezTo>
                    <a:pt x="174375" y="10049"/>
                    <a:pt x="176628" y="12307"/>
                    <a:pt x="176628" y="15082"/>
                  </a:cubicBezTo>
                  <a:cubicBezTo>
                    <a:pt x="176628" y="17857"/>
                    <a:pt x="174375" y="20114"/>
                    <a:pt x="171605" y="20114"/>
                  </a:cubicBezTo>
                  <a:cubicBezTo>
                    <a:pt x="168836" y="20114"/>
                    <a:pt x="166583" y="17857"/>
                    <a:pt x="166583" y="15082"/>
                  </a:cubicBezTo>
                  <a:cubicBezTo>
                    <a:pt x="166583" y="12307"/>
                    <a:pt x="168837" y="10049"/>
                    <a:pt x="171605" y="10049"/>
                  </a:cubicBezTo>
                  <a:close/>
                  <a:moveTo>
                    <a:pt x="104176" y="12729"/>
                  </a:moveTo>
                  <a:cubicBezTo>
                    <a:pt x="106945" y="12729"/>
                    <a:pt x="109198" y="14987"/>
                    <a:pt x="109198" y="17761"/>
                  </a:cubicBezTo>
                  <a:cubicBezTo>
                    <a:pt x="109198" y="20536"/>
                    <a:pt x="106945" y="22794"/>
                    <a:pt x="104176" y="22794"/>
                  </a:cubicBezTo>
                  <a:cubicBezTo>
                    <a:pt x="101406" y="22794"/>
                    <a:pt x="99153" y="20536"/>
                    <a:pt x="99153" y="17761"/>
                  </a:cubicBezTo>
                  <a:cubicBezTo>
                    <a:pt x="99153" y="14987"/>
                    <a:pt x="101406" y="12729"/>
                    <a:pt x="104176" y="12729"/>
                  </a:cubicBezTo>
                  <a:close/>
                  <a:moveTo>
                    <a:pt x="17761" y="109198"/>
                  </a:moveTo>
                  <a:cubicBezTo>
                    <a:pt x="14987" y="109198"/>
                    <a:pt x="12729" y="106945"/>
                    <a:pt x="12729" y="104176"/>
                  </a:cubicBezTo>
                  <a:cubicBezTo>
                    <a:pt x="12729" y="101406"/>
                    <a:pt x="14987" y="99153"/>
                    <a:pt x="17761" y="99153"/>
                  </a:cubicBezTo>
                  <a:cubicBezTo>
                    <a:pt x="20536" y="99153"/>
                    <a:pt x="22794" y="101406"/>
                    <a:pt x="22794" y="104176"/>
                  </a:cubicBezTo>
                  <a:cubicBezTo>
                    <a:pt x="22794" y="106945"/>
                    <a:pt x="20536" y="109198"/>
                    <a:pt x="17761" y="109198"/>
                  </a:cubicBezTo>
                  <a:close/>
                  <a:moveTo>
                    <a:pt x="15082" y="176427"/>
                  </a:moveTo>
                  <a:cubicBezTo>
                    <a:pt x="12307" y="176427"/>
                    <a:pt x="10049" y="174174"/>
                    <a:pt x="10049" y="171405"/>
                  </a:cubicBezTo>
                  <a:cubicBezTo>
                    <a:pt x="10049" y="168635"/>
                    <a:pt x="12307" y="166382"/>
                    <a:pt x="15082" y="166382"/>
                  </a:cubicBezTo>
                  <a:cubicBezTo>
                    <a:pt x="17857" y="166382"/>
                    <a:pt x="20114" y="168635"/>
                    <a:pt x="20114" y="171405"/>
                  </a:cubicBezTo>
                  <a:cubicBezTo>
                    <a:pt x="20114" y="174174"/>
                    <a:pt x="17856" y="176427"/>
                    <a:pt x="15082" y="176427"/>
                  </a:cubicBezTo>
                  <a:close/>
                  <a:moveTo>
                    <a:pt x="17761" y="243857"/>
                  </a:moveTo>
                  <a:cubicBezTo>
                    <a:pt x="14987" y="243857"/>
                    <a:pt x="12729" y="241604"/>
                    <a:pt x="12729" y="238834"/>
                  </a:cubicBezTo>
                  <a:cubicBezTo>
                    <a:pt x="12729" y="236065"/>
                    <a:pt x="14987" y="233812"/>
                    <a:pt x="17761" y="233812"/>
                  </a:cubicBezTo>
                  <a:cubicBezTo>
                    <a:pt x="20536" y="233812"/>
                    <a:pt x="22794" y="236065"/>
                    <a:pt x="22794" y="238834"/>
                  </a:cubicBezTo>
                  <a:cubicBezTo>
                    <a:pt x="22794" y="241604"/>
                    <a:pt x="20536" y="243857"/>
                    <a:pt x="17761" y="243857"/>
                  </a:cubicBezTo>
                  <a:close/>
                </a:path>
              </a:pathLst>
            </a:custGeom>
            <a:grpFill/>
            <a:ln w="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6F80094B-E736-4C61-9A48-FD7455DE87FB}"/>
                </a:ext>
              </a:extLst>
            </p:cNvPr>
            <p:cNvSpPr/>
            <p:nvPr/>
          </p:nvSpPr>
          <p:spPr>
            <a:xfrm>
              <a:off x="5041230" y="3192525"/>
              <a:ext cx="258844" cy="297830"/>
            </a:xfrm>
            <a:custGeom>
              <a:avLst/>
              <a:gdLst>
                <a:gd name="connsiteX0" fmla="*/ 241083 w 258844"/>
                <a:gd name="connsiteY0" fmla="*/ 178582 h 297830"/>
                <a:gd name="connsiteX1" fmla="*/ 226863 w 258844"/>
                <a:gd name="connsiteY1" fmla="*/ 188630 h 297830"/>
                <a:gd name="connsiteX2" fmla="*/ 217749 w 258844"/>
                <a:gd name="connsiteY2" fmla="*/ 188630 h 297830"/>
                <a:gd name="connsiteX3" fmla="*/ 219575 w 258844"/>
                <a:gd name="connsiteY3" fmla="*/ 131249 h 297830"/>
                <a:gd name="connsiteX4" fmla="*/ 229543 w 258844"/>
                <a:gd name="connsiteY4" fmla="*/ 131249 h 297830"/>
                <a:gd name="connsiteX5" fmla="*/ 243762 w 258844"/>
                <a:gd name="connsiteY5" fmla="*/ 141296 h 297830"/>
                <a:gd name="connsiteX6" fmla="*/ 258844 w 258844"/>
                <a:gd name="connsiteY6" fmla="*/ 126224 h 297830"/>
                <a:gd name="connsiteX7" fmla="*/ 243762 w 258844"/>
                <a:gd name="connsiteY7" fmla="*/ 111153 h 297830"/>
                <a:gd name="connsiteX8" fmla="*/ 229543 w 258844"/>
                <a:gd name="connsiteY8" fmla="*/ 121200 h 297830"/>
                <a:gd name="connsiteX9" fmla="*/ 219593 w 258844"/>
                <a:gd name="connsiteY9" fmla="*/ 121200 h 297830"/>
                <a:gd name="connsiteX10" fmla="*/ 217893 w 258844"/>
                <a:gd name="connsiteY10" fmla="*/ 64020 h 297830"/>
                <a:gd name="connsiteX11" fmla="*/ 226863 w 258844"/>
                <a:gd name="connsiteY11" fmla="*/ 64020 h 297830"/>
                <a:gd name="connsiteX12" fmla="*/ 241083 w 258844"/>
                <a:gd name="connsiteY12" fmla="*/ 74068 h 297830"/>
                <a:gd name="connsiteX13" fmla="*/ 256164 w 258844"/>
                <a:gd name="connsiteY13" fmla="*/ 58996 h 297830"/>
                <a:gd name="connsiteX14" fmla="*/ 241083 w 258844"/>
                <a:gd name="connsiteY14" fmla="*/ 43924 h 297830"/>
                <a:gd name="connsiteX15" fmla="*/ 226863 w 258844"/>
                <a:gd name="connsiteY15" fmla="*/ 53971 h 297830"/>
                <a:gd name="connsiteX16" fmla="*/ 217260 w 258844"/>
                <a:gd name="connsiteY16" fmla="*/ 53971 h 297830"/>
                <a:gd name="connsiteX17" fmla="*/ 212617 w 258844"/>
                <a:gd name="connsiteY17" fmla="*/ 5313 h 297830"/>
                <a:gd name="connsiteX18" fmla="*/ 208249 w 258844"/>
                <a:gd name="connsiteY18" fmla="*/ 946 h 297830"/>
                <a:gd name="connsiteX19" fmla="*/ 200605 w 258844"/>
                <a:gd name="connsiteY19" fmla="*/ 33 h 297830"/>
                <a:gd name="connsiteX20" fmla="*/ 195040 w 258844"/>
                <a:gd name="connsiteY20" fmla="*/ 4452 h 297830"/>
                <a:gd name="connsiteX21" fmla="*/ 199458 w 258844"/>
                <a:gd name="connsiteY21" fmla="*/ 10017 h 297830"/>
                <a:gd name="connsiteX22" fmla="*/ 203118 w 258844"/>
                <a:gd name="connsiteY22" fmla="*/ 10445 h 297830"/>
                <a:gd name="connsiteX23" fmla="*/ 203132 w 258844"/>
                <a:gd name="connsiteY23" fmla="*/ 242020 h 297830"/>
                <a:gd name="connsiteX24" fmla="*/ 5425 w 258844"/>
                <a:gd name="connsiteY24" fmla="*/ 245366 h 297830"/>
                <a:gd name="connsiteX25" fmla="*/ 16 w 258844"/>
                <a:gd name="connsiteY25" fmla="*/ 249974 h 297830"/>
                <a:gd name="connsiteX26" fmla="*/ 4625 w 258844"/>
                <a:gd name="connsiteY26" fmla="*/ 255383 h 297830"/>
                <a:gd name="connsiteX27" fmla="*/ 14985 w 258844"/>
                <a:gd name="connsiteY27" fmla="*/ 256153 h 297830"/>
                <a:gd name="connsiteX28" fmla="*/ 14985 w 258844"/>
                <a:gd name="connsiteY28" fmla="*/ 265850 h 297830"/>
                <a:gd name="connsiteX29" fmla="*/ 4938 w 258844"/>
                <a:gd name="connsiteY29" fmla="*/ 280069 h 297830"/>
                <a:gd name="connsiteX30" fmla="*/ 20010 w 258844"/>
                <a:gd name="connsiteY30" fmla="*/ 295151 h 297830"/>
                <a:gd name="connsiteX31" fmla="*/ 35082 w 258844"/>
                <a:gd name="connsiteY31" fmla="*/ 280069 h 297830"/>
                <a:gd name="connsiteX32" fmla="*/ 25035 w 258844"/>
                <a:gd name="connsiteY32" fmla="*/ 265850 h 297830"/>
                <a:gd name="connsiteX33" fmla="*/ 25035 w 258844"/>
                <a:gd name="connsiteY33" fmla="*/ 256791 h 297830"/>
                <a:gd name="connsiteX34" fmla="*/ 82415 w 258844"/>
                <a:gd name="connsiteY34" fmla="*/ 258502 h 297830"/>
                <a:gd name="connsiteX35" fmla="*/ 82415 w 258844"/>
                <a:gd name="connsiteY35" fmla="*/ 268529 h 297830"/>
                <a:gd name="connsiteX36" fmla="*/ 72368 w 258844"/>
                <a:gd name="connsiteY36" fmla="*/ 282749 h 297830"/>
                <a:gd name="connsiteX37" fmla="*/ 87440 w 258844"/>
                <a:gd name="connsiteY37" fmla="*/ 297831 h 297830"/>
                <a:gd name="connsiteX38" fmla="*/ 102511 w 258844"/>
                <a:gd name="connsiteY38" fmla="*/ 282749 h 297830"/>
                <a:gd name="connsiteX39" fmla="*/ 92464 w 258844"/>
                <a:gd name="connsiteY39" fmla="*/ 268529 h 297830"/>
                <a:gd name="connsiteX40" fmla="*/ 92464 w 258844"/>
                <a:gd name="connsiteY40" fmla="*/ 258482 h 297830"/>
                <a:gd name="connsiteX41" fmla="*/ 149644 w 258844"/>
                <a:gd name="connsiteY41" fmla="*/ 256654 h 297830"/>
                <a:gd name="connsiteX42" fmla="*/ 149644 w 258844"/>
                <a:gd name="connsiteY42" fmla="*/ 265850 h 297830"/>
                <a:gd name="connsiteX43" fmla="*/ 139597 w 258844"/>
                <a:gd name="connsiteY43" fmla="*/ 280069 h 297830"/>
                <a:gd name="connsiteX44" fmla="*/ 154668 w 258844"/>
                <a:gd name="connsiteY44" fmla="*/ 295151 h 297830"/>
                <a:gd name="connsiteX45" fmla="*/ 169740 w 258844"/>
                <a:gd name="connsiteY45" fmla="*/ 280069 h 297830"/>
                <a:gd name="connsiteX46" fmla="*/ 159693 w 258844"/>
                <a:gd name="connsiteY46" fmla="*/ 265850 h 297830"/>
                <a:gd name="connsiteX47" fmla="*/ 159693 w 258844"/>
                <a:gd name="connsiteY47" fmla="*/ 256029 h 297830"/>
                <a:gd name="connsiteX48" fmla="*/ 208318 w 258844"/>
                <a:gd name="connsiteY48" fmla="*/ 251493 h 297830"/>
                <a:gd name="connsiteX49" fmla="*/ 212608 w 258844"/>
                <a:gd name="connsiteY49" fmla="*/ 247205 h 297830"/>
                <a:gd name="connsiteX50" fmla="*/ 217125 w 258844"/>
                <a:gd name="connsiteY50" fmla="*/ 198679 h 297830"/>
                <a:gd name="connsiteX51" fmla="*/ 226862 w 258844"/>
                <a:gd name="connsiteY51" fmla="*/ 198679 h 297830"/>
                <a:gd name="connsiteX52" fmla="*/ 241082 w 258844"/>
                <a:gd name="connsiteY52" fmla="*/ 208726 h 297830"/>
                <a:gd name="connsiteX53" fmla="*/ 256164 w 258844"/>
                <a:gd name="connsiteY53" fmla="*/ 193655 h 297830"/>
                <a:gd name="connsiteX54" fmla="*/ 241083 w 258844"/>
                <a:gd name="connsiteY54" fmla="*/ 178582 h 297830"/>
                <a:gd name="connsiteX55" fmla="*/ 243762 w 258844"/>
                <a:gd name="connsiteY55" fmla="*/ 121202 h 297830"/>
                <a:gd name="connsiteX56" fmla="*/ 248795 w 258844"/>
                <a:gd name="connsiteY56" fmla="*/ 126224 h 297830"/>
                <a:gd name="connsiteX57" fmla="*/ 243762 w 258844"/>
                <a:gd name="connsiteY57" fmla="*/ 131247 h 297830"/>
                <a:gd name="connsiteX58" fmla="*/ 238730 w 258844"/>
                <a:gd name="connsiteY58" fmla="*/ 126224 h 297830"/>
                <a:gd name="connsiteX59" fmla="*/ 243762 w 258844"/>
                <a:gd name="connsiteY59" fmla="*/ 121202 h 297830"/>
                <a:gd name="connsiteX60" fmla="*/ 241083 w 258844"/>
                <a:gd name="connsiteY60" fmla="*/ 53973 h 297830"/>
                <a:gd name="connsiteX61" fmla="*/ 246115 w 258844"/>
                <a:gd name="connsiteY61" fmla="*/ 58996 h 297830"/>
                <a:gd name="connsiteX62" fmla="*/ 241083 w 258844"/>
                <a:gd name="connsiteY62" fmla="*/ 64018 h 297830"/>
                <a:gd name="connsiteX63" fmla="*/ 236050 w 258844"/>
                <a:gd name="connsiteY63" fmla="*/ 58996 h 297830"/>
                <a:gd name="connsiteX64" fmla="*/ 241083 w 258844"/>
                <a:gd name="connsiteY64" fmla="*/ 53973 h 297830"/>
                <a:gd name="connsiteX65" fmla="*/ 20010 w 258844"/>
                <a:gd name="connsiteY65" fmla="*/ 285101 h 297830"/>
                <a:gd name="connsiteX66" fmla="*/ 14987 w 258844"/>
                <a:gd name="connsiteY66" fmla="*/ 280068 h 297830"/>
                <a:gd name="connsiteX67" fmla="*/ 20010 w 258844"/>
                <a:gd name="connsiteY67" fmla="*/ 275036 h 297830"/>
                <a:gd name="connsiteX68" fmla="*/ 25033 w 258844"/>
                <a:gd name="connsiteY68" fmla="*/ 280068 h 297830"/>
                <a:gd name="connsiteX69" fmla="*/ 20010 w 258844"/>
                <a:gd name="connsiteY69" fmla="*/ 285101 h 297830"/>
                <a:gd name="connsiteX70" fmla="*/ 87440 w 258844"/>
                <a:gd name="connsiteY70" fmla="*/ 287781 h 297830"/>
                <a:gd name="connsiteX71" fmla="*/ 82417 w 258844"/>
                <a:gd name="connsiteY71" fmla="*/ 282748 h 297830"/>
                <a:gd name="connsiteX72" fmla="*/ 87440 w 258844"/>
                <a:gd name="connsiteY72" fmla="*/ 277716 h 297830"/>
                <a:gd name="connsiteX73" fmla="*/ 92462 w 258844"/>
                <a:gd name="connsiteY73" fmla="*/ 282748 h 297830"/>
                <a:gd name="connsiteX74" fmla="*/ 87440 w 258844"/>
                <a:gd name="connsiteY74" fmla="*/ 287781 h 297830"/>
                <a:gd name="connsiteX75" fmla="*/ 154668 w 258844"/>
                <a:gd name="connsiteY75" fmla="*/ 285101 h 297830"/>
                <a:gd name="connsiteX76" fmla="*/ 149646 w 258844"/>
                <a:gd name="connsiteY76" fmla="*/ 280068 h 297830"/>
                <a:gd name="connsiteX77" fmla="*/ 154668 w 258844"/>
                <a:gd name="connsiteY77" fmla="*/ 275036 h 297830"/>
                <a:gd name="connsiteX78" fmla="*/ 159691 w 258844"/>
                <a:gd name="connsiteY78" fmla="*/ 280068 h 297830"/>
                <a:gd name="connsiteX79" fmla="*/ 154668 w 258844"/>
                <a:gd name="connsiteY79" fmla="*/ 285101 h 297830"/>
                <a:gd name="connsiteX80" fmla="*/ 241083 w 258844"/>
                <a:gd name="connsiteY80" fmla="*/ 198677 h 297830"/>
                <a:gd name="connsiteX81" fmla="*/ 236050 w 258844"/>
                <a:gd name="connsiteY81" fmla="*/ 193654 h 297830"/>
                <a:gd name="connsiteX82" fmla="*/ 241083 w 258844"/>
                <a:gd name="connsiteY82" fmla="*/ 188632 h 297830"/>
                <a:gd name="connsiteX83" fmla="*/ 246115 w 258844"/>
                <a:gd name="connsiteY83" fmla="*/ 193654 h 297830"/>
                <a:gd name="connsiteX84" fmla="*/ 241083 w 258844"/>
                <a:gd name="connsiteY84" fmla="*/ 198677 h 297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58844" h="297830">
                  <a:moveTo>
                    <a:pt x="241083" y="178582"/>
                  </a:moveTo>
                  <a:cubicBezTo>
                    <a:pt x="234529" y="178582"/>
                    <a:pt x="228938" y="182782"/>
                    <a:pt x="226863" y="188630"/>
                  </a:cubicBezTo>
                  <a:lnTo>
                    <a:pt x="217749" y="188630"/>
                  </a:lnTo>
                  <a:cubicBezTo>
                    <a:pt x="218700" y="172069"/>
                    <a:pt x="219440" y="152652"/>
                    <a:pt x="219575" y="131249"/>
                  </a:cubicBezTo>
                  <a:lnTo>
                    <a:pt x="229543" y="131249"/>
                  </a:lnTo>
                  <a:cubicBezTo>
                    <a:pt x="231618" y="137097"/>
                    <a:pt x="237209" y="141296"/>
                    <a:pt x="243762" y="141296"/>
                  </a:cubicBezTo>
                  <a:cubicBezTo>
                    <a:pt x="252078" y="141296"/>
                    <a:pt x="258844" y="134535"/>
                    <a:pt x="258844" y="126224"/>
                  </a:cubicBezTo>
                  <a:cubicBezTo>
                    <a:pt x="258844" y="117914"/>
                    <a:pt x="252078" y="111153"/>
                    <a:pt x="243762" y="111153"/>
                  </a:cubicBezTo>
                  <a:cubicBezTo>
                    <a:pt x="237208" y="111153"/>
                    <a:pt x="231618" y="115353"/>
                    <a:pt x="229543" y="121200"/>
                  </a:cubicBezTo>
                  <a:lnTo>
                    <a:pt x="219593" y="121200"/>
                  </a:lnTo>
                  <a:cubicBezTo>
                    <a:pt x="219543" y="103219"/>
                    <a:pt x="219048" y="84001"/>
                    <a:pt x="217893" y="64020"/>
                  </a:cubicBezTo>
                  <a:lnTo>
                    <a:pt x="226863" y="64020"/>
                  </a:lnTo>
                  <a:cubicBezTo>
                    <a:pt x="228938" y="69868"/>
                    <a:pt x="234529" y="74068"/>
                    <a:pt x="241083" y="74068"/>
                  </a:cubicBezTo>
                  <a:cubicBezTo>
                    <a:pt x="249399" y="74068"/>
                    <a:pt x="256164" y="67306"/>
                    <a:pt x="256164" y="58996"/>
                  </a:cubicBezTo>
                  <a:cubicBezTo>
                    <a:pt x="256164" y="50685"/>
                    <a:pt x="249399" y="43924"/>
                    <a:pt x="241083" y="43924"/>
                  </a:cubicBezTo>
                  <a:cubicBezTo>
                    <a:pt x="234529" y="43924"/>
                    <a:pt x="228938" y="48124"/>
                    <a:pt x="226863" y="53971"/>
                  </a:cubicBezTo>
                  <a:lnTo>
                    <a:pt x="217260" y="53971"/>
                  </a:lnTo>
                  <a:cubicBezTo>
                    <a:pt x="216176" y="38096"/>
                    <a:pt x="214663" y="21801"/>
                    <a:pt x="212617" y="5313"/>
                  </a:cubicBezTo>
                  <a:cubicBezTo>
                    <a:pt x="212333" y="3029"/>
                    <a:pt x="210535" y="1229"/>
                    <a:pt x="208249" y="946"/>
                  </a:cubicBezTo>
                  <a:cubicBezTo>
                    <a:pt x="205695" y="629"/>
                    <a:pt x="203147" y="325"/>
                    <a:pt x="200605" y="33"/>
                  </a:cubicBezTo>
                  <a:cubicBezTo>
                    <a:pt x="197845" y="-282"/>
                    <a:pt x="195356" y="1694"/>
                    <a:pt x="195040" y="4452"/>
                  </a:cubicBezTo>
                  <a:cubicBezTo>
                    <a:pt x="194723" y="7209"/>
                    <a:pt x="196701" y="9700"/>
                    <a:pt x="199458" y="10017"/>
                  </a:cubicBezTo>
                  <a:cubicBezTo>
                    <a:pt x="200677" y="10156"/>
                    <a:pt x="201897" y="10300"/>
                    <a:pt x="203118" y="10445"/>
                  </a:cubicBezTo>
                  <a:cubicBezTo>
                    <a:pt x="216263" y="120715"/>
                    <a:pt x="205603" y="221455"/>
                    <a:pt x="203132" y="242020"/>
                  </a:cubicBezTo>
                  <a:cubicBezTo>
                    <a:pt x="184690" y="244241"/>
                    <a:pt x="101754" y="253070"/>
                    <a:pt x="5425" y="245366"/>
                  </a:cubicBezTo>
                  <a:cubicBezTo>
                    <a:pt x="2660" y="245152"/>
                    <a:pt x="238" y="247209"/>
                    <a:pt x="16" y="249974"/>
                  </a:cubicBezTo>
                  <a:cubicBezTo>
                    <a:pt x="-205" y="252740"/>
                    <a:pt x="1859" y="255162"/>
                    <a:pt x="4625" y="255383"/>
                  </a:cubicBezTo>
                  <a:cubicBezTo>
                    <a:pt x="8096" y="255661"/>
                    <a:pt x="11551" y="255917"/>
                    <a:pt x="14985" y="256153"/>
                  </a:cubicBezTo>
                  <a:lnTo>
                    <a:pt x="14985" y="265850"/>
                  </a:lnTo>
                  <a:cubicBezTo>
                    <a:pt x="9137" y="267924"/>
                    <a:pt x="4938" y="273516"/>
                    <a:pt x="4938" y="280069"/>
                  </a:cubicBezTo>
                  <a:cubicBezTo>
                    <a:pt x="4938" y="288385"/>
                    <a:pt x="11699" y="295151"/>
                    <a:pt x="20010" y="295151"/>
                  </a:cubicBezTo>
                  <a:cubicBezTo>
                    <a:pt x="28321" y="295151"/>
                    <a:pt x="35082" y="288385"/>
                    <a:pt x="35082" y="280069"/>
                  </a:cubicBezTo>
                  <a:cubicBezTo>
                    <a:pt x="35082" y="273515"/>
                    <a:pt x="30882" y="267924"/>
                    <a:pt x="25035" y="265850"/>
                  </a:cubicBezTo>
                  <a:lnTo>
                    <a:pt x="25035" y="256791"/>
                  </a:lnTo>
                  <a:cubicBezTo>
                    <a:pt x="45081" y="257957"/>
                    <a:pt x="64369" y="258454"/>
                    <a:pt x="82415" y="258502"/>
                  </a:cubicBezTo>
                  <a:lnTo>
                    <a:pt x="82415" y="268529"/>
                  </a:lnTo>
                  <a:cubicBezTo>
                    <a:pt x="76567" y="270604"/>
                    <a:pt x="72368" y="276196"/>
                    <a:pt x="72368" y="282749"/>
                  </a:cubicBezTo>
                  <a:cubicBezTo>
                    <a:pt x="72368" y="291065"/>
                    <a:pt x="79129" y="297831"/>
                    <a:pt x="87440" y="297831"/>
                  </a:cubicBezTo>
                  <a:cubicBezTo>
                    <a:pt x="95750" y="297831"/>
                    <a:pt x="102511" y="291065"/>
                    <a:pt x="102511" y="282749"/>
                  </a:cubicBezTo>
                  <a:cubicBezTo>
                    <a:pt x="102511" y="276195"/>
                    <a:pt x="98312" y="270604"/>
                    <a:pt x="92464" y="268529"/>
                  </a:cubicBezTo>
                  <a:lnTo>
                    <a:pt x="92464" y="258482"/>
                  </a:lnTo>
                  <a:cubicBezTo>
                    <a:pt x="113777" y="258344"/>
                    <a:pt x="133126" y="257604"/>
                    <a:pt x="149644" y="256654"/>
                  </a:cubicBezTo>
                  <a:lnTo>
                    <a:pt x="149644" y="265850"/>
                  </a:lnTo>
                  <a:cubicBezTo>
                    <a:pt x="143796" y="267924"/>
                    <a:pt x="139597" y="273516"/>
                    <a:pt x="139597" y="280069"/>
                  </a:cubicBezTo>
                  <a:cubicBezTo>
                    <a:pt x="139597" y="288385"/>
                    <a:pt x="146358" y="295151"/>
                    <a:pt x="154668" y="295151"/>
                  </a:cubicBezTo>
                  <a:cubicBezTo>
                    <a:pt x="162979" y="295151"/>
                    <a:pt x="169740" y="288385"/>
                    <a:pt x="169740" y="280069"/>
                  </a:cubicBezTo>
                  <a:cubicBezTo>
                    <a:pt x="169740" y="273515"/>
                    <a:pt x="165541" y="267924"/>
                    <a:pt x="159693" y="265850"/>
                  </a:cubicBezTo>
                  <a:lnTo>
                    <a:pt x="159693" y="256029"/>
                  </a:lnTo>
                  <a:cubicBezTo>
                    <a:pt x="189548" y="254034"/>
                    <a:pt x="207910" y="251550"/>
                    <a:pt x="208318" y="251493"/>
                  </a:cubicBezTo>
                  <a:cubicBezTo>
                    <a:pt x="210547" y="251186"/>
                    <a:pt x="212300" y="249433"/>
                    <a:pt x="212608" y="247205"/>
                  </a:cubicBezTo>
                  <a:cubicBezTo>
                    <a:pt x="212670" y="246751"/>
                    <a:pt x="215140" y="228450"/>
                    <a:pt x="217125" y="198679"/>
                  </a:cubicBezTo>
                  <a:lnTo>
                    <a:pt x="226862" y="198679"/>
                  </a:lnTo>
                  <a:cubicBezTo>
                    <a:pt x="228937" y="204527"/>
                    <a:pt x="234529" y="208726"/>
                    <a:pt x="241082" y="208726"/>
                  </a:cubicBezTo>
                  <a:cubicBezTo>
                    <a:pt x="249398" y="208726"/>
                    <a:pt x="256164" y="201965"/>
                    <a:pt x="256164" y="193655"/>
                  </a:cubicBezTo>
                  <a:cubicBezTo>
                    <a:pt x="256164" y="185344"/>
                    <a:pt x="249399" y="178582"/>
                    <a:pt x="241083" y="178582"/>
                  </a:cubicBezTo>
                  <a:close/>
                  <a:moveTo>
                    <a:pt x="243762" y="121202"/>
                  </a:moveTo>
                  <a:cubicBezTo>
                    <a:pt x="246537" y="121202"/>
                    <a:pt x="248795" y="123455"/>
                    <a:pt x="248795" y="126224"/>
                  </a:cubicBezTo>
                  <a:cubicBezTo>
                    <a:pt x="248795" y="128994"/>
                    <a:pt x="246537" y="131247"/>
                    <a:pt x="243762" y="131247"/>
                  </a:cubicBezTo>
                  <a:cubicBezTo>
                    <a:pt x="240987" y="131247"/>
                    <a:pt x="238730" y="128994"/>
                    <a:pt x="238730" y="126224"/>
                  </a:cubicBezTo>
                  <a:cubicBezTo>
                    <a:pt x="238730" y="123455"/>
                    <a:pt x="240988" y="121202"/>
                    <a:pt x="243762" y="121202"/>
                  </a:cubicBezTo>
                  <a:close/>
                  <a:moveTo>
                    <a:pt x="241083" y="53973"/>
                  </a:moveTo>
                  <a:cubicBezTo>
                    <a:pt x="243857" y="53973"/>
                    <a:pt x="246115" y="56226"/>
                    <a:pt x="246115" y="58996"/>
                  </a:cubicBezTo>
                  <a:cubicBezTo>
                    <a:pt x="246115" y="61765"/>
                    <a:pt x="243857" y="64018"/>
                    <a:pt x="241083" y="64018"/>
                  </a:cubicBezTo>
                  <a:cubicBezTo>
                    <a:pt x="238308" y="64018"/>
                    <a:pt x="236050" y="61765"/>
                    <a:pt x="236050" y="58996"/>
                  </a:cubicBezTo>
                  <a:cubicBezTo>
                    <a:pt x="236050" y="56226"/>
                    <a:pt x="238308" y="53973"/>
                    <a:pt x="241083" y="53973"/>
                  </a:cubicBezTo>
                  <a:close/>
                  <a:moveTo>
                    <a:pt x="20010" y="285101"/>
                  </a:moveTo>
                  <a:cubicBezTo>
                    <a:pt x="17240" y="285101"/>
                    <a:pt x="14987" y="282843"/>
                    <a:pt x="14987" y="280068"/>
                  </a:cubicBezTo>
                  <a:cubicBezTo>
                    <a:pt x="14987" y="277294"/>
                    <a:pt x="17240" y="275036"/>
                    <a:pt x="20010" y="275036"/>
                  </a:cubicBezTo>
                  <a:cubicBezTo>
                    <a:pt x="22780" y="275036"/>
                    <a:pt x="25033" y="277294"/>
                    <a:pt x="25033" y="280068"/>
                  </a:cubicBezTo>
                  <a:cubicBezTo>
                    <a:pt x="25033" y="282843"/>
                    <a:pt x="22780" y="285101"/>
                    <a:pt x="20010" y="285101"/>
                  </a:cubicBezTo>
                  <a:close/>
                  <a:moveTo>
                    <a:pt x="87440" y="287781"/>
                  </a:moveTo>
                  <a:cubicBezTo>
                    <a:pt x="84670" y="287781"/>
                    <a:pt x="82417" y="285523"/>
                    <a:pt x="82417" y="282748"/>
                  </a:cubicBezTo>
                  <a:cubicBezTo>
                    <a:pt x="82417" y="279973"/>
                    <a:pt x="84670" y="277716"/>
                    <a:pt x="87440" y="277716"/>
                  </a:cubicBezTo>
                  <a:cubicBezTo>
                    <a:pt x="90209" y="277716"/>
                    <a:pt x="92462" y="279973"/>
                    <a:pt x="92462" y="282748"/>
                  </a:cubicBezTo>
                  <a:cubicBezTo>
                    <a:pt x="92462" y="285523"/>
                    <a:pt x="90209" y="287781"/>
                    <a:pt x="87440" y="287781"/>
                  </a:cubicBezTo>
                  <a:close/>
                  <a:moveTo>
                    <a:pt x="154668" y="285101"/>
                  </a:moveTo>
                  <a:cubicBezTo>
                    <a:pt x="151899" y="285101"/>
                    <a:pt x="149646" y="282843"/>
                    <a:pt x="149646" y="280068"/>
                  </a:cubicBezTo>
                  <a:cubicBezTo>
                    <a:pt x="149646" y="277294"/>
                    <a:pt x="151899" y="275036"/>
                    <a:pt x="154668" y="275036"/>
                  </a:cubicBezTo>
                  <a:cubicBezTo>
                    <a:pt x="157438" y="275036"/>
                    <a:pt x="159691" y="277294"/>
                    <a:pt x="159691" y="280068"/>
                  </a:cubicBezTo>
                  <a:cubicBezTo>
                    <a:pt x="159691" y="282843"/>
                    <a:pt x="157438" y="285101"/>
                    <a:pt x="154668" y="285101"/>
                  </a:cubicBezTo>
                  <a:close/>
                  <a:moveTo>
                    <a:pt x="241083" y="198677"/>
                  </a:moveTo>
                  <a:cubicBezTo>
                    <a:pt x="238308" y="198677"/>
                    <a:pt x="236050" y="196424"/>
                    <a:pt x="236050" y="193654"/>
                  </a:cubicBezTo>
                  <a:cubicBezTo>
                    <a:pt x="236050" y="190885"/>
                    <a:pt x="238308" y="188632"/>
                    <a:pt x="241083" y="188632"/>
                  </a:cubicBezTo>
                  <a:cubicBezTo>
                    <a:pt x="243857" y="188632"/>
                    <a:pt x="246115" y="190885"/>
                    <a:pt x="246115" y="193654"/>
                  </a:cubicBezTo>
                  <a:cubicBezTo>
                    <a:pt x="246115" y="196424"/>
                    <a:pt x="243857" y="198677"/>
                    <a:pt x="241083" y="198677"/>
                  </a:cubicBezTo>
                  <a:close/>
                </a:path>
              </a:pathLst>
            </a:custGeom>
            <a:grpFill/>
            <a:ln w="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2EB6F6FE-7E38-453B-827D-BE0FEDB50C40}"/>
                </a:ext>
              </a:extLst>
            </p:cNvPr>
            <p:cNvSpPr/>
            <p:nvPr/>
          </p:nvSpPr>
          <p:spPr>
            <a:xfrm>
              <a:off x="5108812" y="3287452"/>
              <a:ext cx="37367" cy="61631"/>
            </a:xfrm>
            <a:custGeom>
              <a:avLst/>
              <a:gdLst>
                <a:gd name="connsiteX0" fmla="*/ 35893 w 37367"/>
                <a:gd name="connsiteY0" fmla="*/ 35253 h 61631"/>
                <a:gd name="connsiteX1" fmla="*/ 35893 w 37367"/>
                <a:gd name="connsiteY1" fmla="*/ 5119 h 61631"/>
                <a:gd name="connsiteX2" fmla="*/ 32202 w 37367"/>
                <a:gd name="connsiteY2" fmla="*/ 1316 h 61631"/>
                <a:gd name="connsiteX3" fmla="*/ 5565 w 37367"/>
                <a:gd name="connsiteY3" fmla="*/ 1252 h 61631"/>
                <a:gd name="connsiteX4" fmla="*/ 1509 w 37367"/>
                <a:gd name="connsiteY4" fmla="*/ 5529 h 61631"/>
                <a:gd name="connsiteX5" fmla="*/ 9 w 37367"/>
                <a:gd name="connsiteY5" fmla="*/ 34110 h 61631"/>
                <a:gd name="connsiteX6" fmla="*/ 1506 w 37367"/>
                <a:gd name="connsiteY6" fmla="*/ 57241 h 61631"/>
                <a:gd name="connsiteX7" fmla="*/ 6484 w 37367"/>
                <a:gd name="connsiteY7" fmla="*/ 61632 h 61631"/>
                <a:gd name="connsiteX8" fmla="*/ 7126 w 37367"/>
                <a:gd name="connsiteY8" fmla="*/ 61591 h 61631"/>
                <a:gd name="connsiteX9" fmla="*/ 11474 w 37367"/>
                <a:gd name="connsiteY9" fmla="*/ 55971 h 61631"/>
                <a:gd name="connsiteX10" fmla="*/ 10205 w 37367"/>
                <a:gd name="connsiteY10" fmla="*/ 39992 h 61631"/>
                <a:gd name="connsiteX11" fmla="*/ 32060 w 37367"/>
                <a:gd name="connsiteY11" fmla="*/ 39090 h 61631"/>
                <a:gd name="connsiteX12" fmla="*/ 35893 w 37367"/>
                <a:gd name="connsiteY12" fmla="*/ 35253 h 61631"/>
                <a:gd name="connsiteX13" fmla="*/ 26678 w 37367"/>
                <a:gd name="connsiteY13" fmla="*/ 29790 h 61631"/>
                <a:gd name="connsiteX14" fmla="*/ 10079 w 37367"/>
                <a:gd name="connsiteY14" fmla="*/ 29870 h 61631"/>
                <a:gd name="connsiteX15" fmla="*/ 11072 w 37367"/>
                <a:gd name="connsiteY15" fmla="*/ 10555 h 61631"/>
                <a:gd name="connsiteX16" fmla="*/ 26613 w 37367"/>
                <a:gd name="connsiteY16" fmla="*/ 10529 h 61631"/>
                <a:gd name="connsiteX17" fmla="*/ 26678 w 37367"/>
                <a:gd name="connsiteY17" fmla="*/ 29790 h 6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367" h="61631">
                  <a:moveTo>
                    <a:pt x="35893" y="35253"/>
                  </a:moveTo>
                  <a:cubicBezTo>
                    <a:pt x="39143" y="20357"/>
                    <a:pt x="36027" y="5734"/>
                    <a:pt x="35893" y="5119"/>
                  </a:cubicBezTo>
                  <a:cubicBezTo>
                    <a:pt x="35486" y="3253"/>
                    <a:pt x="34055" y="1779"/>
                    <a:pt x="32202" y="1316"/>
                  </a:cubicBezTo>
                  <a:cubicBezTo>
                    <a:pt x="31730" y="1198"/>
                    <a:pt x="20467" y="-1543"/>
                    <a:pt x="5565" y="1252"/>
                  </a:cubicBezTo>
                  <a:cubicBezTo>
                    <a:pt x="3430" y="1652"/>
                    <a:pt x="1795" y="3378"/>
                    <a:pt x="1509" y="5529"/>
                  </a:cubicBezTo>
                  <a:cubicBezTo>
                    <a:pt x="1414" y="6244"/>
                    <a:pt x="-135" y="18199"/>
                    <a:pt x="9" y="34110"/>
                  </a:cubicBezTo>
                  <a:cubicBezTo>
                    <a:pt x="80" y="41180"/>
                    <a:pt x="490" y="49268"/>
                    <a:pt x="1506" y="57241"/>
                  </a:cubicBezTo>
                  <a:cubicBezTo>
                    <a:pt x="1829" y="59779"/>
                    <a:pt x="3992" y="61632"/>
                    <a:pt x="6484" y="61632"/>
                  </a:cubicBezTo>
                  <a:cubicBezTo>
                    <a:pt x="6695" y="61632"/>
                    <a:pt x="6910" y="61618"/>
                    <a:pt x="7126" y="61591"/>
                  </a:cubicBezTo>
                  <a:cubicBezTo>
                    <a:pt x="9878" y="61240"/>
                    <a:pt x="11826" y="58724"/>
                    <a:pt x="11474" y="55971"/>
                  </a:cubicBezTo>
                  <a:cubicBezTo>
                    <a:pt x="10781" y="50535"/>
                    <a:pt x="10392" y="45126"/>
                    <a:pt x="10205" y="39992"/>
                  </a:cubicBezTo>
                  <a:cubicBezTo>
                    <a:pt x="22243" y="41192"/>
                    <a:pt x="31605" y="39190"/>
                    <a:pt x="32060" y="39090"/>
                  </a:cubicBezTo>
                  <a:cubicBezTo>
                    <a:pt x="33978" y="38669"/>
                    <a:pt x="35474" y="37170"/>
                    <a:pt x="35893" y="35253"/>
                  </a:cubicBezTo>
                  <a:close/>
                  <a:moveTo>
                    <a:pt x="26678" y="29790"/>
                  </a:moveTo>
                  <a:cubicBezTo>
                    <a:pt x="23155" y="30237"/>
                    <a:pt x="17073" y="30696"/>
                    <a:pt x="10079" y="29870"/>
                  </a:cubicBezTo>
                  <a:cubicBezTo>
                    <a:pt x="10163" y="21479"/>
                    <a:pt x="10690" y="14551"/>
                    <a:pt x="11072" y="10555"/>
                  </a:cubicBezTo>
                  <a:cubicBezTo>
                    <a:pt x="17782" y="9706"/>
                    <a:pt x="23346" y="10103"/>
                    <a:pt x="26613" y="10529"/>
                  </a:cubicBezTo>
                  <a:cubicBezTo>
                    <a:pt x="27174" y="14628"/>
                    <a:pt x="27822" y="22055"/>
                    <a:pt x="26678" y="29790"/>
                  </a:cubicBezTo>
                  <a:close/>
                </a:path>
              </a:pathLst>
            </a:custGeom>
            <a:grpFill/>
            <a:ln w="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A79DDB25-57B4-4A5F-B2D8-38466F496D4F}"/>
                </a:ext>
              </a:extLst>
            </p:cNvPr>
            <p:cNvSpPr/>
            <p:nvPr/>
          </p:nvSpPr>
          <p:spPr>
            <a:xfrm>
              <a:off x="5064232" y="3287451"/>
              <a:ext cx="36008" cy="62795"/>
            </a:xfrm>
            <a:custGeom>
              <a:avLst/>
              <a:gdLst>
                <a:gd name="connsiteX0" fmla="*/ 29764 w 36008"/>
                <a:gd name="connsiteY0" fmla="*/ 11065 h 62795"/>
                <a:gd name="connsiteX1" fmla="*/ 35858 w 36008"/>
                <a:gd name="connsiteY1" fmla="*/ 7409 h 62795"/>
                <a:gd name="connsiteX2" fmla="*/ 32202 w 36008"/>
                <a:gd name="connsiteY2" fmla="*/ 1316 h 62795"/>
                <a:gd name="connsiteX3" fmla="*/ 5565 w 36008"/>
                <a:gd name="connsiteY3" fmla="*/ 1252 h 62795"/>
                <a:gd name="connsiteX4" fmla="*/ 1510 w 36008"/>
                <a:gd name="connsiteY4" fmla="*/ 5529 h 62795"/>
                <a:gd name="connsiteX5" fmla="*/ 1506 w 36008"/>
                <a:gd name="connsiteY5" fmla="*/ 57241 h 62795"/>
                <a:gd name="connsiteX6" fmla="*/ 5565 w 36008"/>
                <a:gd name="connsiteY6" fmla="*/ 61544 h 62795"/>
                <a:gd name="connsiteX7" fmla="*/ 19057 w 36008"/>
                <a:gd name="connsiteY7" fmla="*/ 62795 h 62795"/>
                <a:gd name="connsiteX8" fmla="*/ 32202 w 36008"/>
                <a:gd name="connsiteY8" fmla="*/ 61480 h 62795"/>
                <a:gd name="connsiteX9" fmla="*/ 35854 w 36008"/>
                <a:gd name="connsiteY9" fmla="*/ 55403 h 62795"/>
                <a:gd name="connsiteX10" fmla="*/ 29779 w 36008"/>
                <a:gd name="connsiteY10" fmla="*/ 51727 h 62795"/>
                <a:gd name="connsiteX11" fmla="*/ 11045 w 36008"/>
                <a:gd name="connsiteY11" fmla="*/ 52236 h 62795"/>
                <a:gd name="connsiteX12" fmla="*/ 11072 w 36008"/>
                <a:gd name="connsiteY12" fmla="*/ 10555 h 62795"/>
                <a:gd name="connsiteX13" fmla="*/ 29764 w 36008"/>
                <a:gd name="connsiteY13" fmla="*/ 11065 h 6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008" h="62795">
                  <a:moveTo>
                    <a:pt x="29764" y="11065"/>
                  </a:moveTo>
                  <a:cubicBezTo>
                    <a:pt x="32458" y="11738"/>
                    <a:pt x="35184" y="10102"/>
                    <a:pt x="35858" y="7409"/>
                  </a:cubicBezTo>
                  <a:cubicBezTo>
                    <a:pt x="36530" y="4717"/>
                    <a:pt x="34894" y="1989"/>
                    <a:pt x="32202" y="1316"/>
                  </a:cubicBezTo>
                  <a:cubicBezTo>
                    <a:pt x="31729" y="1198"/>
                    <a:pt x="20468" y="-1543"/>
                    <a:pt x="5565" y="1252"/>
                  </a:cubicBezTo>
                  <a:cubicBezTo>
                    <a:pt x="3430" y="1652"/>
                    <a:pt x="1795" y="3377"/>
                    <a:pt x="1510" y="5529"/>
                  </a:cubicBezTo>
                  <a:cubicBezTo>
                    <a:pt x="1372" y="6564"/>
                    <a:pt x="-1815" y="31181"/>
                    <a:pt x="1506" y="57241"/>
                  </a:cubicBezTo>
                  <a:cubicBezTo>
                    <a:pt x="1782" y="59404"/>
                    <a:pt x="3421" y="61142"/>
                    <a:pt x="5565" y="61544"/>
                  </a:cubicBezTo>
                  <a:cubicBezTo>
                    <a:pt x="10562" y="62480"/>
                    <a:pt x="15148" y="62795"/>
                    <a:pt x="19057" y="62795"/>
                  </a:cubicBezTo>
                  <a:cubicBezTo>
                    <a:pt x="26805" y="62795"/>
                    <a:pt x="31888" y="61558"/>
                    <a:pt x="32202" y="61480"/>
                  </a:cubicBezTo>
                  <a:cubicBezTo>
                    <a:pt x="34888" y="60808"/>
                    <a:pt x="36517" y="58092"/>
                    <a:pt x="35854" y="55403"/>
                  </a:cubicBezTo>
                  <a:cubicBezTo>
                    <a:pt x="35190" y="52715"/>
                    <a:pt x="32468" y="51071"/>
                    <a:pt x="29779" y="51727"/>
                  </a:cubicBezTo>
                  <a:cubicBezTo>
                    <a:pt x="29692" y="51748"/>
                    <a:pt x="21848" y="53608"/>
                    <a:pt x="11045" y="52236"/>
                  </a:cubicBezTo>
                  <a:cubicBezTo>
                    <a:pt x="9217" y="34553"/>
                    <a:pt x="10384" y="17771"/>
                    <a:pt x="11072" y="10555"/>
                  </a:cubicBezTo>
                  <a:cubicBezTo>
                    <a:pt x="21861" y="9191"/>
                    <a:pt x="29690" y="11048"/>
                    <a:pt x="29764" y="11065"/>
                  </a:cubicBezTo>
                  <a:close/>
                </a:path>
              </a:pathLst>
            </a:custGeom>
            <a:grpFill/>
            <a:ln w="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64A9B4D3-DE06-407A-B093-565C6EE7E763}"/>
                </a:ext>
              </a:extLst>
            </p:cNvPr>
            <p:cNvSpPr/>
            <p:nvPr/>
          </p:nvSpPr>
          <p:spPr>
            <a:xfrm>
              <a:off x="5155434" y="3288033"/>
              <a:ext cx="37472" cy="61630"/>
            </a:xfrm>
            <a:custGeom>
              <a:avLst/>
              <a:gdLst>
                <a:gd name="connsiteX0" fmla="*/ 32201 w 37472"/>
                <a:gd name="connsiteY0" fmla="*/ 60316 h 61630"/>
                <a:gd name="connsiteX1" fmla="*/ 35966 w 37472"/>
                <a:gd name="connsiteY1" fmla="*/ 56076 h 61630"/>
                <a:gd name="connsiteX2" fmla="*/ 35963 w 37472"/>
                <a:gd name="connsiteY2" fmla="*/ 4365 h 61630"/>
                <a:gd name="connsiteX3" fmla="*/ 30323 w 37472"/>
                <a:gd name="connsiteY3" fmla="*/ 45 h 61630"/>
                <a:gd name="connsiteX4" fmla="*/ 26001 w 37472"/>
                <a:gd name="connsiteY4" fmla="*/ 5685 h 61630"/>
                <a:gd name="connsiteX5" fmla="*/ 26421 w 37472"/>
                <a:gd name="connsiteY5" fmla="*/ 51138 h 61630"/>
                <a:gd name="connsiteX6" fmla="*/ 11044 w 37472"/>
                <a:gd name="connsiteY6" fmla="*/ 51074 h 61630"/>
                <a:gd name="connsiteX7" fmla="*/ 11471 w 37472"/>
                <a:gd name="connsiteY7" fmla="*/ 5686 h 61630"/>
                <a:gd name="connsiteX8" fmla="*/ 7151 w 37472"/>
                <a:gd name="connsiteY8" fmla="*/ 45 h 61630"/>
                <a:gd name="connsiteX9" fmla="*/ 1510 w 37472"/>
                <a:gd name="connsiteY9" fmla="*/ 4365 h 61630"/>
                <a:gd name="connsiteX10" fmla="*/ 1506 w 37472"/>
                <a:gd name="connsiteY10" fmla="*/ 56076 h 61630"/>
                <a:gd name="connsiteX11" fmla="*/ 5565 w 37472"/>
                <a:gd name="connsiteY11" fmla="*/ 60379 h 61630"/>
                <a:gd name="connsiteX12" fmla="*/ 19057 w 37472"/>
                <a:gd name="connsiteY12" fmla="*/ 61631 h 61630"/>
                <a:gd name="connsiteX13" fmla="*/ 32201 w 37472"/>
                <a:gd name="connsiteY13" fmla="*/ 60316 h 6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472" h="61630">
                  <a:moveTo>
                    <a:pt x="32201" y="60316"/>
                  </a:moveTo>
                  <a:cubicBezTo>
                    <a:pt x="34210" y="59813"/>
                    <a:pt x="35704" y="58130"/>
                    <a:pt x="35966" y="56076"/>
                  </a:cubicBezTo>
                  <a:cubicBezTo>
                    <a:pt x="39288" y="30016"/>
                    <a:pt x="36100" y="5400"/>
                    <a:pt x="35963" y="4365"/>
                  </a:cubicBezTo>
                  <a:cubicBezTo>
                    <a:pt x="35598" y="1615"/>
                    <a:pt x="33075" y="-315"/>
                    <a:pt x="30323" y="45"/>
                  </a:cubicBezTo>
                  <a:cubicBezTo>
                    <a:pt x="27573" y="409"/>
                    <a:pt x="25638" y="2935"/>
                    <a:pt x="26001" y="5685"/>
                  </a:cubicBezTo>
                  <a:cubicBezTo>
                    <a:pt x="26032" y="5914"/>
                    <a:pt x="28847" y="27749"/>
                    <a:pt x="26421" y="51138"/>
                  </a:cubicBezTo>
                  <a:cubicBezTo>
                    <a:pt x="23143" y="51558"/>
                    <a:pt x="17679" y="51924"/>
                    <a:pt x="11044" y="51074"/>
                  </a:cubicBezTo>
                  <a:cubicBezTo>
                    <a:pt x="8630" y="27710"/>
                    <a:pt x="11441" y="5914"/>
                    <a:pt x="11471" y="5686"/>
                  </a:cubicBezTo>
                  <a:cubicBezTo>
                    <a:pt x="11836" y="2935"/>
                    <a:pt x="9902" y="410"/>
                    <a:pt x="7151" y="45"/>
                  </a:cubicBezTo>
                  <a:cubicBezTo>
                    <a:pt x="4401" y="-322"/>
                    <a:pt x="1875" y="1614"/>
                    <a:pt x="1510" y="4365"/>
                  </a:cubicBezTo>
                  <a:cubicBezTo>
                    <a:pt x="1372" y="5400"/>
                    <a:pt x="-1815" y="30016"/>
                    <a:pt x="1506" y="56076"/>
                  </a:cubicBezTo>
                  <a:cubicBezTo>
                    <a:pt x="1782" y="58240"/>
                    <a:pt x="3421" y="59977"/>
                    <a:pt x="5565" y="60379"/>
                  </a:cubicBezTo>
                  <a:cubicBezTo>
                    <a:pt x="10562" y="61316"/>
                    <a:pt x="15148" y="61631"/>
                    <a:pt x="19057" y="61631"/>
                  </a:cubicBezTo>
                  <a:cubicBezTo>
                    <a:pt x="26805" y="61632"/>
                    <a:pt x="31887" y="60394"/>
                    <a:pt x="32201" y="60316"/>
                  </a:cubicBezTo>
                  <a:close/>
                </a:path>
              </a:pathLst>
            </a:custGeom>
            <a:grpFill/>
            <a:ln w="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915E182F-8CBB-4BEF-BACF-977CC049B885}"/>
                </a:ext>
              </a:extLst>
            </p:cNvPr>
            <p:cNvSpPr/>
            <p:nvPr/>
          </p:nvSpPr>
          <p:spPr>
            <a:xfrm>
              <a:off x="5106009" y="3219841"/>
              <a:ext cx="121469" cy="127332"/>
            </a:xfrm>
            <a:custGeom>
              <a:avLst/>
              <a:gdLst>
                <a:gd name="connsiteX0" fmla="*/ 111286 w 121469"/>
                <a:gd name="connsiteY0" fmla="*/ 31024 h 127332"/>
                <a:gd name="connsiteX1" fmla="*/ 90444 w 121469"/>
                <a:gd name="connsiteY1" fmla="*/ 10183 h 127332"/>
                <a:gd name="connsiteX2" fmla="*/ 90553 w 121469"/>
                <a:gd name="connsiteY2" fmla="*/ 8036 h 127332"/>
                <a:gd name="connsiteX3" fmla="*/ 89422 w 121469"/>
                <a:gd name="connsiteY3" fmla="*/ 4315 h 127332"/>
                <a:gd name="connsiteX4" fmla="*/ 85973 w 121469"/>
                <a:gd name="connsiteY4" fmla="*/ 2516 h 127332"/>
                <a:gd name="connsiteX5" fmla="*/ 4909 w 121469"/>
                <a:gd name="connsiteY5" fmla="*/ 217 h 127332"/>
                <a:gd name="connsiteX6" fmla="*/ 1 w 121469"/>
                <a:gd name="connsiteY6" fmla="*/ 5356 h 127332"/>
                <a:gd name="connsiteX7" fmla="*/ 5023 w 121469"/>
                <a:gd name="connsiteY7" fmla="*/ 10265 h 127332"/>
                <a:gd name="connsiteX8" fmla="*/ 5140 w 121469"/>
                <a:gd name="connsiteY8" fmla="*/ 10264 h 127332"/>
                <a:gd name="connsiteX9" fmla="*/ 80458 w 121469"/>
                <a:gd name="connsiteY9" fmla="*/ 12156 h 127332"/>
                <a:gd name="connsiteX10" fmla="*/ 109312 w 121469"/>
                <a:gd name="connsiteY10" fmla="*/ 41010 h 127332"/>
                <a:gd name="connsiteX11" fmla="*/ 111050 w 121469"/>
                <a:gd name="connsiteY11" fmla="*/ 122157 h 127332"/>
                <a:gd name="connsiteX12" fmla="*/ 115921 w 121469"/>
                <a:gd name="connsiteY12" fmla="*/ 127331 h 127332"/>
                <a:gd name="connsiteX13" fmla="*/ 116075 w 121469"/>
                <a:gd name="connsiteY13" fmla="*/ 127333 h 127332"/>
                <a:gd name="connsiteX14" fmla="*/ 121095 w 121469"/>
                <a:gd name="connsiteY14" fmla="*/ 122459 h 127332"/>
                <a:gd name="connsiteX15" fmla="*/ 118953 w 121469"/>
                <a:gd name="connsiteY15" fmla="*/ 35496 h 127332"/>
                <a:gd name="connsiteX16" fmla="*/ 117156 w 121469"/>
                <a:gd name="connsiteY16" fmla="*/ 32048 h 127332"/>
                <a:gd name="connsiteX17" fmla="*/ 113437 w 121469"/>
                <a:gd name="connsiteY17" fmla="*/ 30915 h 127332"/>
                <a:gd name="connsiteX18" fmla="*/ 111286 w 121469"/>
                <a:gd name="connsiteY18" fmla="*/ 31024 h 12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1469" h="127332">
                  <a:moveTo>
                    <a:pt x="111286" y="31024"/>
                  </a:moveTo>
                  <a:cubicBezTo>
                    <a:pt x="99794" y="31024"/>
                    <a:pt x="90444" y="21674"/>
                    <a:pt x="90444" y="10183"/>
                  </a:cubicBezTo>
                  <a:cubicBezTo>
                    <a:pt x="90444" y="9465"/>
                    <a:pt x="90481" y="8743"/>
                    <a:pt x="90553" y="8036"/>
                  </a:cubicBezTo>
                  <a:cubicBezTo>
                    <a:pt x="90691" y="6694"/>
                    <a:pt x="90283" y="5353"/>
                    <a:pt x="89422" y="4315"/>
                  </a:cubicBezTo>
                  <a:cubicBezTo>
                    <a:pt x="88560" y="3276"/>
                    <a:pt x="87317" y="2628"/>
                    <a:pt x="85973" y="2516"/>
                  </a:cubicBezTo>
                  <a:cubicBezTo>
                    <a:pt x="60012" y="351"/>
                    <a:pt x="32739" y="-422"/>
                    <a:pt x="4909" y="217"/>
                  </a:cubicBezTo>
                  <a:cubicBezTo>
                    <a:pt x="2134" y="281"/>
                    <a:pt x="-62" y="2581"/>
                    <a:pt x="1" y="5356"/>
                  </a:cubicBezTo>
                  <a:cubicBezTo>
                    <a:pt x="64" y="8091"/>
                    <a:pt x="2301" y="10265"/>
                    <a:pt x="5023" y="10265"/>
                  </a:cubicBezTo>
                  <a:cubicBezTo>
                    <a:pt x="5061" y="10265"/>
                    <a:pt x="5100" y="10265"/>
                    <a:pt x="5140" y="10264"/>
                  </a:cubicBezTo>
                  <a:cubicBezTo>
                    <a:pt x="30945" y="9671"/>
                    <a:pt x="56259" y="10306"/>
                    <a:pt x="80458" y="12156"/>
                  </a:cubicBezTo>
                  <a:cubicBezTo>
                    <a:pt x="81439" y="27620"/>
                    <a:pt x="93848" y="40030"/>
                    <a:pt x="109312" y="41010"/>
                  </a:cubicBezTo>
                  <a:cubicBezTo>
                    <a:pt x="111303" y="67067"/>
                    <a:pt x="111888" y="94341"/>
                    <a:pt x="111050" y="122157"/>
                  </a:cubicBezTo>
                  <a:cubicBezTo>
                    <a:pt x="110966" y="124930"/>
                    <a:pt x="113147" y="127247"/>
                    <a:pt x="115921" y="127331"/>
                  </a:cubicBezTo>
                  <a:cubicBezTo>
                    <a:pt x="115973" y="127332"/>
                    <a:pt x="116024" y="127333"/>
                    <a:pt x="116075" y="127333"/>
                  </a:cubicBezTo>
                  <a:cubicBezTo>
                    <a:pt x="118780" y="127333"/>
                    <a:pt x="121012" y="125181"/>
                    <a:pt x="121095" y="122459"/>
                  </a:cubicBezTo>
                  <a:cubicBezTo>
                    <a:pt x="121994" y="92595"/>
                    <a:pt x="121274" y="63337"/>
                    <a:pt x="118953" y="35496"/>
                  </a:cubicBezTo>
                  <a:cubicBezTo>
                    <a:pt x="118841" y="34152"/>
                    <a:pt x="118194" y="32910"/>
                    <a:pt x="117156" y="32048"/>
                  </a:cubicBezTo>
                  <a:cubicBezTo>
                    <a:pt x="116118" y="31187"/>
                    <a:pt x="114783" y="30776"/>
                    <a:pt x="113437" y="30915"/>
                  </a:cubicBezTo>
                  <a:cubicBezTo>
                    <a:pt x="112726" y="30988"/>
                    <a:pt x="112002" y="31024"/>
                    <a:pt x="111286" y="31024"/>
                  </a:cubicBezTo>
                  <a:close/>
                </a:path>
              </a:pathLst>
            </a:custGeom>
            <a:grpFill/>
            <a:ln w="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DDF35CD6-C2A6-4567-8234-22022B7D97AE}"/>
                </a:ext>
              </a:extLst>
            </p:cNvPr>
            <p:cNvSpPr/>
            <p:nvPr/>
          </p:nvSpPr>
          <p:spPr>
            <a:xfrm>
              <a:off x="5029651" y="3221051"/>
              <a:ext cx="196442" cy="196615"/>
            </a:xfrm>
            <a:custGeom>
              <a:avLst/>
              <a:gdLst>
                <a:gd name="connsiteX0" fmla="*/ 31036 w 196442"/>
                <a:gd name="connsiteY0" fmla="*/ 186423 h 196615"/>
                <a:gd name="connsiteX1" fmla="*/ 30927 w 196442"/>
                <a:gd name="connsiteY1" fmla="*/ 188569 h 196615"/>
                <a:gd name="connsiteX2" fmla="*/ 32058 w 196442"/>
                <a:gd name="connsiteY2" fmla="*/ 192291 h 196615"/>
                <a:gd name="connsiteX3" fmla="*/ 35507 w 196442"/>
                <a:gd name="connsiteY3" fmla="*/ 194089 h 196615"/>
                <a:gd name="connsiteX4" fmla="*/ 97818 w 196442"/>
                <a:gd name="connsiteY4" fmla="*/ 196616 h 196615"/>
                <a:gd name="connsiteX5" fmla="*/ 162310 w 196442"/>
                <a:gd name="connsiteY5" fmla="*/ 194050 h 196615"/>
                <a:gd name="connsiteX6" fmla="*/ 165767 w 196442"/>
                <a:gd name="connsiteY6" fmla="*/ 192260 h 196615"/>
                <a:gd name="connsiteX7" fmla="*/ 166907 w 196442"/>
                <a:gd name="connsiteY7" fmla="*/ 188537 h 196615"/>
                <a:gd name="connsiteX8" fmla="*/ 166801 w 196442"/>
                <a:gd name="connsiteY8" fmla="*/ 186423 h 196615"/>
                <a:gd name="connsiteX9" fmla="*/ 187643 w 196442"/>
                <a:gd name="connsiteY9" fmla="*/ 165581 h 196615"/>
                <a:gd name="connsiteX10" fmla="*/ 189758 w 196442"/>
                <a:gd name="connsiteY10" fmla="*/ 165687 h 196615"/>
                <a:gd name="connsiteX11" fmla="*/ 193480 w 196442"/>
                <a:gd name="connsiteY11" fmla="*/ 164546 h 196615"/>
                <a:gd name="connsiteX12" fmla="*/ 195270 w 196442"/>
                <a:gd name="connsiteY12" fmla="*/ 161089 h 196615"/>
                <a:gd name="connsiteX13" fmla="*/ 196434 w 196442"/>
                <a:gd name="connsiteY13" fmla="*/ 144256 h 196615"/>
                <a:gd name="connsiteX14" fmla="*/ 191711 w 196442"/>
                <a:gd name="connsiteY14" fmla="*/ 138948 h 196615"/>
                <a:gd name="connsiteX15" fmla="*/ 186402 w 196442"/>
                <a:gd name="connsiteY15" fmla="*/ 143672 h 196615"/>
                <a:gd name="connsiteX16" fmla="*/ 185614 w 196442"/>
                <a:gd name="connsiteY16" fmla="*/ 155597 h 196615"/>
                <a:gd name="connsiteX17" fmla="*/ 156817 w 196442"/>
                <a:gd name="connsiteY17" fmla="*/ 184395 h 196615"/>
                <a:gd name="connsiteX18" fmla="*/ 41022 w 196442"/>
                <a:gd name="connsiteY18" fmla="*/ 184448 h 196615"/>
                <a:gd name="connsiteX19" fmla="*/ 12168 w 196442"/>
                <a:gd name="connsiteY19" fmla="*/ 155594 h 196615"/>
                <a:gd name="connsiteX20" fmla="*/ 12220 w 196442"/>
                <a:gd name="connsiteY20" fmla="*/ 39798 h 196615"/>
                <a:gd name="connsiteX21" fmla="*/ 41018 w 196442"/>
                <a:gd name="connsiteY21" fmla="*/ 11000 h 196615"/>
                <a:gd name="connsiteX22" fmla="*/ 55977 w 196442"/>
                <a:gd name="connsiteY22" fmla="*/ 10042 h 196615"/>
                <a:gd name="connsiteX23" fmla="*/ 60721 w 196442"/>
                <a:gd name="connsiteY23" fmla="*/ 4751 h 196615"/>
                <a:gd name="connsiteX24" fmla="*/ 55430 w 196442"/>
                <a:gd name="connsiteY24" fmla="*/ 7 h 196615"/>
                <a:gd name="connsiteX25" fmla="*/ 35526 w 196442"/>
                <a:gd name="connsiteY25" fmla="*/ 1345 h 196615"/>
                <a:gd name="connsiteX26" fmla="*/ 32069 w 196442"/>
                <a:gd name="connsiteY26" fmla="*/ 3135 h 196615"/>
                <a:gd name="connsiteX27" fmla="*/ 30929 w 196442"/>
                <a:gd name="connsiteY27" fmla="*/ 6857 h 196615"/>
                <a:gd name="connsiteX28" fmla="*/ 31035 w 196442"/>
                <a:gd name="connsiteY28" fmla="*/ 8972 h 196615"/>
                <a:gd name="connsiteX29" fmla="*/ 10193 w 196442"/>
                <a:gd name="connsiteY29" fmla="*/ 29814 h 196615"/>
                <a:gd name="connsiteX30" fmla="*/ 8076 w 196442"/>
                <a:gd name="connsiteY30" fmla="*/ 29708 h 196615"/>
                <a:gd name="connsiteX31" fmla="*/ 4355 w 196442"/>
                <a:gd name="connsiteY31" fmla="*/ 30849 h 196615"/>
                <a:gd name="connsiteX32" fmla="*/ 2566 w 196442"/>
                <a:gd name="connsiteY32" fmla="*/ 34305 h 196615"/>
                <a:gd name="connsiteX33" fmla="*/ 2527 w 196442"/>
                <a:gd name="connsiteY33" fmla="*/ 161108 h 196615"/>
                <a:gd name="connsiteX34" fmla="*/ 4325 w 196442"/>
                <a:gd name="connsiteY34" fmla="*/ 164556 h 196615"/>
                <a:gd name="connsiteX35" fmla="*/ 8045 w 196442"/>
                <a:gd name="connsiteY35" fmla="*/ 165689 h 196615"/>
                <a:gd name="connsiteX36" fmla="*/ 10193 w 196442"/>
                <a:gd name="connsiteY36" fmla="*/ 165579 h 196615"/>
                <a:gd name="connsiteX37" fmla="*/ 31036 w 196442"/>
                <a:gd name="connsiteY37" fmla="*/ 186423 h 196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6442" h="196615">
                  <a:moveTo>
                    <a:pt x="31036" y="186423"/>
                  </a:moveTo>
                  <a:cubicBezTo>
                    <a:pt x="31036" y="187140"/>
                    <a:pt x="30999" y="187862"/>
                    <a:pt x="30927" y="188569"/>
                  </a:cubicBezTo>
                  <a:cubicBezTo>
                    <a:pt x="30789" y="189911"/>
                    <a:pt x="31197" y="191252"/>
                    <a:pt x="32058" y="192291"/>
                  </a:cubicBezTo>
                  <a:cubicBezTo>
                    <a:pt x="32920" y="193329"/>
                    <a:pt x="34163" y="193977"/>
                    <a:pt x="35507" y="194089"/>
                  </a:cubicBezTo>
                  <a:cubicBezTo>
                    <a:pt x="57546" y="195927"/>
                    <a:pt x="78612" y="196616"/>
                    <a:pt x="97818" y="196616"/>
                  </a:cubicBezTo>
                  <a:cubicBezTo>
                    <a:pt x="123273" y="196616"/>
                    <a:pt x="145462" y="195404"/>
                    <a:pt x="162310" y="194050"/>
                  </a:cubicBezTo>
                  <a:cubicBezTo>
                    <a:pt x="163657" y="193942"/>
                    <a:pt x="164902" y="193297"/>
                    <a:pt x="165767" y="192260"/>
                  </a:cubicBezTo>
                  <a:cubicBezTo>
                    <a:pt x="166632" y="191223"/>
                    <a:pt x="167043" y="189881"/>
                    <a:pt x="166907" y="188537"/>
                  </a:cubicBezTo>
                  <a:cubicBezTo>
                    <a:pt x="166837" y="187840"/>
                    <a:pt x="166801" y="187129"/>
                    <a:pt x="166801" y="186423"/>
                  </a:cubicBezTo>
                  <a:cubicBezTo>
                    <a:pt x="166801" y="174930"/>
                    <a:pt x="176150" y="165581"/>
                    <a:pt x="187643" y="165581"/>
                  </a:cubicBezTo>
                  <a:cubicBezTo>
                    <a:pt x="188349" y="165581"/>
                    <a:pt x="189060" y="165616"/>
                    <a:pt x="189758" y="165687"/>
                  </a:cubicBezTo>
                  <a:cubicBezTo>
                    <a:pt x="191103" y="165822"/>
                    <a:pt x="192442" y="165410"/>
                    <a:pt x="193480" y="164546"/>
                  </a:cubicBezTo>
                  <a:cubicBezTo>
                    <a:pt x="194517" y="163681"/>
                    <a:pt x="195162" y="162435"/>
                    <a:pt x="195270" y="161089"/>
                  </a:cubicBezTo>
                  <a:cubicBezTo>
                    <a:pt x="195711" y="155594"/>
                    <a:pt x="196103" y="149931"/>
                    <a:pt x="196434" y="144256"/>
                  </a:cubicBezTo>
                  <a:cubicBezTo>
                    <a:pt x="196596" y="141486"/>
                    <a:pt x="194481" y="139109"/>
                    <a:pt x="191711" y="138948"/>
                  </a:cubicBezTo>
                  <a:cubicBezTo>
                    <a:pt x="188927" y="138784"/>
                    <a:pt x="186563" y="140902"/>
                    <a:pt x="186402" y="143672"/>
                  </a:cubicBezTo>
                  <a:cubicBezTo>
                    <a:pt x="186168" y="147672"/>
                    <a:pt x="185905" y="151666"/>
                    <a:pt x="185614" y="155597"/>
                  </a:cubicBezTo>
                  <a:cubicBezTo>
                    <a:pt x="170191" y="156601"/>
                    <a:pt x="157821" y="168973"/>
                    <a:pt x="156817" y="184395"/>
                  </a:cubicBezTo>
                  <a:cubicBezTo>
                    <a:pt x="128532" y="186491"/>
                    <a:pt x="87093" y="187971"/>
                    <a:pt x="41022" y="184448"/>
                  </a:cubicBezTo>
                  <a:cubicBezTo>
                    <a:pt x="40041" y="168984"/>
                    <a:pt x="27631" y="156574"/>
                    <a:pt x="12168" y="155594"/>
                  </a:cubicBezTo>
                  <a:cubicBezTo>
                    <a:pt x="8644" y="109519"/>
                    <a:pt x="10125" y="68080"/>
                    <a:pt x="12220" y="39798"/>
                  </a:cubicBezTo>
                  <a:cubicBezTo>
                    <a:pt x="27643" y="38794"/>
                    <a:pt x="40014" y="26422"/>
                    <a:pt x="41018" y="11000"/>
                  </a:cubicBezTo>
                  <a:cubicBezTo>
                    <a:pt x="45932" y="10637"/>
                    <a:pt x="50944" y="10316"/>
                    <a:pt x="55977" y="10042"/>
                  </a:cubicBezTo>
                  <a:cubicBezTo>
                    <a:pt x="58748" y="9890"/>
                    <a:pt x="60872" y="7522"/>
                    <a:pt x="60721" y="4751"/>
                  </a:cubicBezTo>
                  <a:cubicBezTo>
                    <a:pt x="60569" y="1980"/>
                    <a:pt x="58195" y="-141"/>
                    <a:pt x="55430" y="7"/>
                  </a:cubicBezTo>
                  <a:cubicBezTo>
                    <a:pt x="48701" y="374"/>
                    <a:pt x="42004" y="824"/>
                    <a:pt x="35526" y="1345"/>
                  </a:cubicBezTo>
                  <a:cubicBezTo>
                    <a:pt x="34179" y="1453"/>
                    <a:pt x="32934" y="2098"/>
                    <a:pt x="32069" y="3135"/>
                  </a:cubicBezTo>
                  <a:cubicBezTo>
                    <a:pt x="31204" y="4172"/>
                    <a:pt x="30793" y="5514"/>
                    <a:pt x="30929" y="6857"/>
                  </a:cubicBezTo>
                  <a:cubicBezTo>
                    <a:pt x="30999" y="7555"/>
                    <a:pt x="31035" y="8266"/>
                    <a:pt x="31035" y="8972"/>
                  </a:cubicBezTo>
                  <a:cubicBezTo>
                    <a:pt x="31035" y="20465"/>
                    <a:pt x="21685" y="29814"/>
                    <a:pt x="10193" y="29814"/>
                  </a:cubicBezTo>
                  <a:cubicBezTo>
                    <a:pt x="9488" y="29814"/>
                    <a:pt x="8776" y="29778"/>
                    <a:pt x="8076" y="29708"/>
                  </a:cubicBezTo>
                  <a:cubicBezTo>
                    <a:pt x="6736" y="29571"/>
                    <a:pt x="5392" y="29985"/>
                    <a:pt x="4355" y="30849"/>
                  </a:cubicBezTo>
                  <a:cubicBezTo>
                    <a:pt x="3319" y="31714"/>
                    <a:pt x="2674" y="32959"/>
                    <a:pt x="2566" y="34305"/>
                  </a:cubicBezTo>
                  <a:cubicBezTo>
                    <a:pt x="190" y="63862"/>
                    <a:pt x="-1746" y="109855"/>
                    <a:pt x="2527" y="161108"/>
                  </a:cubicBezTo>
                  <a:cubicBezTo>
                    <a:pt x="2639" y="162452"/>
                    <a:pt x="3287" y="163695"/>
                    <a:pt x="4325" y="164556"/>
                  </a:cubicBezTo>
                  <a:cubicBezTo>
                    <a:pt x="5362" y="165418"/>
                    <a:pt x="6698" y="165828"/>
                    <a:pt x="8045" y="165689"/>
                  </a:cubicBezTo>
                  <a:cubicBezTo>
                    <a:pt x="8754" y="165616"/>
                    <a:pt x="9476" y="165579"/>
                    <a:pt x="10193" y="165579"/>
                  </a:cubicBezTo>
                  <a:cubicBezTo>
                    <a:pt x="21686" y="165581"/>
                    <a:pt x="31036" y="174930"/>
                    <a:pt x="31036" y="186423"/>
                  </a:cubicBezTo>
                  <a:close/>
                </a:path>
              </a:pathLst>
            </a:custGeom>
            <a:grpFill/>
            <a:ln w="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B0C3249D-9A5B-4CE7-BE91-829E9F71828A}"/>
                </a:ext>
              </a:extLst>
            </p:cNvPr>
            <p:cNvSpPr/>
            <p:nvPr/>
          </p:nvSpPr>
          <p:spPr>
            <a:xfrm>
              <a:off x="5122471" y="3252760"/>
              <a:ext cx="10050" cy="10049"/>
            </a:xfrm>
            <a:custGeom>
              <a:avLst/>
              <a:gdLst>
                <a:gd name="connsiteX0" fmla="*/ 10050 w 10050"/>
                <a:gd name="connsiteY0" fmla="*/ 5025 h 10049"/>
                <a:gd name="connsiteX1" fmla="*/ 5025 w 10050"/>
                <a:gd name="connsiteY1" fmla="*/ 0 h 10049"/>
                <a:gd name="connsiteX2" fmla="*/ 0 w 10050"/>
                <a:gd name="connsiteY2" fmla="*/ 5025 h 10049"/>
                <a:gd name="connsiteX3" fmla="*/ 5025 w 10050"/>
                <a:gd name="connsiteY3" fmla="*/ 10049 h 10049"/>
                <a:gd name="connsiteX4" fmla="*/ 10050 w 10050"/>
                <a:gd name="connsiteY4" fmla="*/ 5025 h 1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0" h="10049">
                  <a:moveTo>
                    <a:pt x="10050" y="5025"/>
                  </a:moveTo>
                  <a:cubicBezTo>
                    <a:pt x="10050" y="2250"/>
                    <a:pt x="7801" y="0"/>
                    <a:pt x="5025" y="0"/>
                  </a:cubicBezTo>
                  <a:cubicBezTo>
                    <a:pt x="2250" y="0"/>
                    <a:pt x="0" y="2250"/>
                    <a:pt x="0" y="5025"/>
                  </a:cubicBezTo>
                  <a:cubicBezTo>
                    <a:pt x="0" y="7799"/>
                    <a:pt x="2250" y="10049"/>
                    <a:pt x="5025" y="10049"/>
                  </a:cubicBezTo>
                  <a:cubicBezTo>
                    <a:pt x="7801" y="10049"/>
                    <a:pt x="10050" y="7799"/>
                    <a:pt x="10050" y="5025"/>
                  </a:cubicBezTo>
                  <a:close/>
                </a:path>
              </a:pathLst>
            </a:custGeom>
            <a:grpFill/>
            <a:ln w="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395699DD-FB5F-4FF2-9291-881AAEB2E375}"/>
                </a:ext>
              </a:extLst>
            </p:cNvPr>
            <p:cNvSpPr/>
            <p:nvPr/>
          </p:nvSpPr>
          <p:spPr>
            <a:xfrm>
              <a:off x="5088304" y="3252760"/>
              <a:ext cx="10050" cy="10049"/>
            </a:xfrm>
            <a:custGeom>
              <a:avLst/>
              <a:gdLst>
                <a:gd name="connsiteX0" fmla="*/ 10050 w 10050"/>
                <a:gd name="connsiteY0" fmla="*/ 5025 h 10049"/>
                <a:gd name="connsiteX1" fmla="*/ 5025 w 10050"/>
                <a:gd name="connsiteY1" fmla="*/ 0 h 10049"/>
                <a:gd name="connsiteX2" fmla="*/ 0 w 10050"/>
                <a:gd name="connsiteY2" fmla="*/ 5025 h 10049"/>
                <a:gd name="connsiteX3" fmla="*/ 5025 w 10050"/>
                <a:gd name="connsiteY3" fmla="*/ 10049 h 10049"/>
                <a:gd name="connsiteX4" fmla="*/ 10050 w 10050"/>
                <a:gd name="connsiteY4" fmla="*/ 5025 h 1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0" h="10049">
                  <a:moveTo>
                    <a:pt x="10050" y="5025"/>
                  </a:moveTo>
                  <a:cubicBezTo>
                    <a:pt x="10050" y="2250"/>
                    <a:pt x="7801" y="0"/>
                    <a:pt x="5025" y="0"/>
                  </a:cubicBezTo>
                  <a:cubicBezTo>
                    <a:pt x="2250" y="0"/>
                    <a:pt x="0" y="2250"/>
                    <a:pt x="0" y="5025"/>
                  </a:cubicBezTo>
                  <a:cubicBezTo>
                    <a:pt x="0" y="7799"/>
                    <a:pt x="2250" y="10049"/>
                    <a:pt x="5025" y="10049"/>
                  </a:cubicBezTo>
                  <a:cubicBezTo>
                    <a:pt x="7801" y="10049"/>
                    <a:pt x="10050" y="7799"/>
                    <a:pt x="10050" y="5025"/>
                  </a:cubicBezTo>
                  <a:close/>
                </a:path>
              </a:pathLst>
            </a:custGeom>
            <a:grpFill/>
            <a:ln w="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69BB0D20-B639-43FB-944A-D4B5D8B11DE6}"/>
                </a:ext>
              </a:extLst>
            </p:cNvPr>
            <p:cNvSpPr/>
            <p:nvPr/>
          </p:nvSpPr>
          <p:spPr>
            <a:xfrm>
              <a:off x="5156639" y="3252760"/>
              <a:ext cx="10049" cy="10049"/>
            </a:xfrm>
            <a:custGeom>
              <a:avLst/>
              <a:gdLst>
                <a:gd name="connsiteX0" fmla="*/ 5025 w 10049"/>
                <a:gd name="connsiteY0" fmla="*/ 10049 h 10049"/>
                <a:gd name="connsiteX1" fmla="*/ 10050 w 10049"/>
                <a:gd name="connsiteY1" fmla="*/ 5025 h 10049"/>
                <a:gd name="connsiteX2" fmla="*/ 5025 w 10049"/>
                <a:gd name="connsiteY2" fmla="*/ 0 h 10049"/>
                <a:gd name="connsiteX3" fmla="*/ 0 w 10049"/>
                <a:gd name="connsiteY3" fmla="*/ 5025 h 10049"/>
                <a:gd name="connsiteX4" fmla="*/ 5025 w 10049"/>
                <a:gd name="connsiteY4" fmla="*/ 10049 h 1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9" h="10049">
                  <a:moveTo>
                    <a:pt x="5025" y="10049"/>
                  </a:moveTo>
                  <a:cubicBezTo>
                    <a:pt x="7800" y="10049"/>
                    <a:pt x="10050" y="7799"/>
                    <a:pt x="10050" y="5025"/>
                  </a:cubicBezTo>
                  <a:cubicBezTo>
                    <a:pt x="10050" y="2250"/>
                    <a:pt x="7800" y="0"/>
                    <a:pt x="5025" y="0"/>
                  </a:cubicBezTo>
                  <a:cubicBezTo>
                    <a:pt x="2249" y="0"/>
                    <a:pt x="0" y="2250"/>
                    <a:pt x="0" y="5025"/>
                  </a:cubicBezTo>
                  <a:cubicBezTo>
                    <a:pt x="0" y="7799"/>
                    <a:pt x="2250" y="10049"/>
                    <a:pt x="5025" y="10049"/>
                  </a:cubicBezTo>
                  <a:close/>
                </a:path>
              </a:pathLst>
            </a:custGeom>
            <a:grpFill/>
            <a:ln w="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ADFF8C76-979C-4B01-BE2F-C402872662C3}"/>
                </a:ext>
              </a:extLst>
            </p:cNvPr>
            <p:cNvSpPr/>
            <p:nvPr/>
          </p:nvSpPr>
          <p:spPr>
            <a:xfrm>
              <a:off x="5122472" y="3373349"/>
              <a:ext cx="10050" cy="10049"/>
            </a:xfrm>
            <a:custGeom>
              <a:avLst/>
              <a:gdLst>
                <a:gd name="connsiteX0" fmla="*/ 0 w 10050"/>
                <a:gd name="connsiteY0" fmla="*/ 5025 h 10049"/>
                <a:gd name="connsiteX1" fmla="*/ 5025 w 10050"/>
                <a:gd name="connsiteY1" fmla="*/ 10049 h 10049"/>
                <a:gd name="connsiteX2" fmla="*/ 10050 w 10050"/>
                <a:gd name="connsiteY2" fmla="*/ 5025 h 10049"/>
                <a:gd name="connsiteX3" fmla="*/ 5025 w 10050"/>
                <a:gd name="connsiteY3" fmla="*/ 0 h 10049"/>
                <a:gd name="connsiteX4" fmla="*/ 0 w 10050"/>
                <a:gd name="connsiteY4" fmla="*/ 5025 h 1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0" h="10049">
                  <a:moveTo>
                    <a:pt x="0" y="5025"/>
                  </a:moveTo>
                  <a:cubicBezTo>
                    <a:pt x="0" y="7799"/>
                    <a:pt x="2250" y="10049"/>
                    <a:pt x="5025" y="10049"/>
                  </a:cubicBezTo>
                  <a:cubicBezTo>
                    <a:pt x="7801" y="10049"/>
                    <a:pt x="10050" y="7799"/>
                    <a:pt x="10050" y="5025"/>
                  </a:cubicBezTo>
                  <a:cubicBezTo>
                    <a:pt x="10050" y="2250"/>
                    <a:pt x="7801" y="0"/>
                    <a:pt x="5025" y="0"/>
                  </a:cubicBezTo>
                  <a:cubicBezTo>
                    <a:pt x="2250" y="0"/>
                    <a:pt x="0" y="2250"/>
                    <a:pt x="0" y="5025"/>
                  </a:cubicBezTo>
                  <a:close/>
                </a:path>
              </a:pathLst>
            </a:custGeom>
            <a:grpFill/>
            <a:ln w="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B3C5721C-B6B2-4522-8751-8B0E505B0C70}"/>
                </a:ext>
              </a:extLst>
            </p:cNvPr>
            <p:cNvSpPr/>
            <p:nvPr/>
          </p:nvSpPr>
          <p:spPr>
            <a:xfrm>
              <a:off x="5088305" y="3373349"/>
              <a:ext cx="10050" cy="10049"/>
            </a:xfrm>
            <a:custGeom>
              <a:avLst/>
              <a:gdLst>
                <a:gd name="connsiteX0" fmla="*/ 0 w 10050"/>
                <a:gd name="connsiteY0" fmla="*/ 5025 h 10049"/>
                <a:gd name="connsiteX1" fmla="*/ 5025 w 10050"/>
                <a:gd name="connsiteY1" fmla="*/ 10049 h 10049"/>
                <a:gd name="connsiteX2" fmla="*/ 10050 w 10050"/>
                <a:gd name="connsiteY2" fmla="*/ 5025 h 10049"/>
                <a:gd name="connsiteX3" fmla="*/ 5025 w 10050"/>
                <a:gd name="connsiteY3" fmla="*/ 0 h 10049"/>
                <a:gd name="connsiteX4" fmla="*/ 0 w 10050"/>
                <a:gd name="connsiteY4" fmla="*/ 5025 h 1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50" h="10049">
                  <a:moveTo>
                    <a:pt x="0" y="5025"/>
                  </a:moveTo>
                  <a:cubicBezTo>
                    <a:pt x="0" y="7799"/>
                    <a:pt x="2250" y="10049"/>
                    <a:pt x="5025" y="10049"/>
                  </a:cubicBezTo>
                  <a:cubicBezTo>
                    <a:pt x="7801" y="10049"/>
                    <a:pt x="10050" y="7799"/>
                    <a:pt x="10050" y="5025"/>
                  </a:cubicBezTo>
                  <a:cubicBezTo>
                    <a:pt x="10050" y="2250"/>
                    <a:pt x="7801" y="0"/>
                    <a:pt x="5025" y="0"/>
                  </a:cubicBezTo>
                  <a:cubicBezTo>
                    <a:pt x="2250" y="0"/>
                    <a:pt x="0" y="2250"/>
                    <a:pt x="0" y="5025"/>
                  </a:cubicBezTo>
                  <a:close/>
                </a:path>
              </a:pathLst>
            </a:custGeom>
            <a:grpFill/>
            <a:ln w="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5" name="Figura a mano libera: forma 44">
              <a:extLst>
                <a:ext uri="{FF2B5EF4-FFF2-40B4-BE49-F238E27FC236}">
                  <a16:creationId xmlns:a16="http://schemas.microsoft.com/office/drawing/2014/main" id="{C43DC13B-997B-4EC5-A21B-1F12C180AAC5}"/>
                </a:ext>
              </a:extLst>
            </p:cNvPr>
            <p:cNvSpPr/>
            <p:nvPr/>
          </p:nvSpPr>
          <p:spPr>
            <a:xfrm>
              <a:off x="5156639" y="3373349"/>
              <a:ext cx="10049" cy="10049"/>
            </a:xfrm>
            <a:custGeom>
              <a:avLst/>
              <a:gdLst>
                <a:gd name="connsiteX0" fmla="*/ 0 w 10049"/>
                <a:gd name="connsiteY0" fmla="*/ 5025 h 10049"/>
                <a:gd name="connsiteX1" fmla="*/ 5025 w 10049"/>
                <a:gd name="connsiteY1" fmla="*/ 10049 h 10049"/>
                <a:gd name="connsiteX2" fmla="*/ 10050 w 10049"/>
                <a:gd name="connsiteY2" fmla="*/ 5025 h 10049"/>
                <a:gd name="connsiteX3" fmla="*/ 5025 w 10049"/>
                <a:gd name="connsiteY3" fmla="*/ 0 h 10049"/>
                <a:gd name="connsiteX4" fmla="*/ 0 w 10049"/>
                <a:gd name="connsiteY4" fmla="*/ 5025 h 1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9" h="10049">
                  <a:moveTo>
                    <a:pt x="0" y="5025"/>
                  </a:moveTo>
                  <a:cubicBezTo>
                    <a:pt x="0" y="7799"/>
                    <a:pt x="2250" y="10049"/>
                    <a:pt x="5025" y="10049"/>
                  </a:cubicBezTo>
                  <a:cubicBezTo>
                    <a:pt x="7799" y="10049"/>
                    <a:pt x="10050" y="7799"/>
                    <a:pt x="10050" y="5025"/>
                  </a:cubicBezTo>
                  <a:cubicBezTo>
                    <a:pt x="10050" y="2250"/>
                    <a:pt x="7800" y="0"/>
                    <a:pt x="5025" y="0"/>
                  </a:cubicBezTo>
                  <a:cubicBezTo>
                    <a:pt x="2249" y="0"/>
                    <a:pt x="0" y="2250"/>
                    <a:pt x="0" y="5025"/>
                  </a:cubicBezTo>
                  <a:close/>
                </a:path>
              </a:pathLst>
            </a:custGeom>
            <a:grpFill/>
            <a:ln w="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AADD84-18D1-4E6A-AF5D-C3FBD54C4D3E}"/>
              </a:ext>
            </a:extLst>
          </p:cNvPr>
          <p:cNvSpPr txBox="1"/>
          <p:nvPr/>
        </p:nvSpPr>
        <p:spPr>
          <a:xfrm>
            <a:off x="205237" y="158188"/>
            <a:ext cx="6996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800" b="1" dirty="0">
                <a:solidFill>
                  <a:srgbClr val="5B0F00"/>
                </a:solidFill>
                <a:latin typeface="Josefin Sans" panose="020B0604020202020204" charset="0"/>
              </a:rPr>
              <a:t>PERFORMANCE APPLICATIVO</a:t>
            </a:r>
            <a:endParaRPr lang="it-IT" sz="2800" b="1" dirty="0">
              <a:solidFill>
                <a:srgbClr val="5B0F00"/>
              </a:solidFill>
              <a:latin typeface="Josefin Sans" panose="020B0604020202020204" charset="0"/>
            </a:endParaRPr>
          </a:p>
        </p:txBody>
      </p:sp>
      <p:sp>
        <p:nvSpPr>
          <p:cNvPr id="6" name="Google Shape;353;p25">
            <a:extLst>
              <a:ext uri="{FF2B5EF4-FFF2-40B4-BE49-F238E27FC236}">
                <a16:creationId xmlns:a16="http://schemas.microsoft.com/office/drawing/2014/main" id="{FF1C0D92-C80F-40FD-A73B-AE1F9FFDA0C5}"/>
              </a:ext>
            </a:extLst>
          </p:cNvPr>
          <p:cNvSpPr/>
          <p:nvPr/>
        </p:nvSpPr>
        <p:spPr>
          <a:xfrm>
            <a:off x="4814084" y="3848542"/>
            <a:ext cx="3728700" cy="648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49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FF1E49E-3A4A-4676-A411-25FCD2AFF341}"/>
              </a:ext>
            </a:extLst>
          </p:cNvPr>
          <p:cNvSpPr txBox="1"/>
          <p:nvPr/>
        </p:nvSpPr>
        <p:spPr>
          <a:xfrm>
            <a:off x="4964439" y="3909437"/>
            <a:ext cx="16844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Il test </a:t>
            </a: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delle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performance è </a:t>
            </a: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stato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</a:t>
            </a: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eseguito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</a:t>
            </a: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su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una </a:t>
            </a: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singola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</a:t>
            </a: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macchina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con: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B454427-0570-4B6A-812E-8877D43F8A32}"/>
              </a:ext>
            </a:extLst>
          </p:cNvPr>
          <p:cNvSpPr txBox="1"/>
          <p:nvPr/>
        </p:nvSpPr>
        <p:spPr>
          <a:xfrm>
            <a:off x="6750776" y="3978313"/>
            <a:ext cx="172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CPU: 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sym typeface="Josefin Slab SemiBold"/>
              </a:rPr>
              <a:t>AMD</a:t>
            </a:r>
            <a:r>
              <a:rPr lang="it-IT" sz="900" dirty="0">
                <a:solidFill>
                  <a:schemeClr val="lt1"/>
                </a:solidFill>
                <a:latin typeface="Josefin Sans" panose="020B0604020202020204" charset="0"/>
              </a:rPr>
              <a:t> </a:t>
            </a:r>
            <a:r>
              <a:rPr lang="it-IT" sz="900" dirty="0" err="1">
                <a:solidFill>
                  <a:schemeClr val="lt1"/>
                </a:solidFill>
                <a:latin typeface="Josefin Sans" panose="020B0604020202020204" charset="0"/>
              </a:rPr>
              <a:t>Ryzen</a:t>
            </a:r>
            <a:r>
              <a:rPr lang="it-IT" sz="900" dirty="0">
                <a:solidFill>
                  <a:schemeClr val="lt1"/>
                </a:solidFill>
                <a:latin typeface="Josefin Sans" panose="020B0604020202020204" charset="0"/>
              </a:rPr>
              <a:t> 3500U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8 GB di RAM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698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"/>
          <p:cNvSpPr/>
          <p:nvPr/>
        </p:nvSpPr>
        <p:spPr>
          <a:xfrm>
            <a:off x="483445" y="1293188"/>
            <a:ext cx="1803000" cy="116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360" name="Google Shape;360;p25"/>
          <p:cNvCxnSpPr/>
          <p:nvPr/>
        </p:nvCxnSpPr>
        <p:spPr>
          <a:xfrm>
            <a:off x="689344" y="1804957"/>
            <a:ext cx="141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1" name="Google Shape;361;p25"/>
          <p:cNvSpPr txBox="1"/>
          <p:nvPr/>
        </p:nvSpPr>
        <p:spPr>
          <a:xfrm>
            <a:off x="1007340" y="1514863"/>
            <a:ext cx="10944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 dirty="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Nominatim</a:t>
            </a:r>
            <a:endParaRPr sz="1100" b="1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362" name="Google Shape;362;p25"/>
          <p:cNvSpPr txBox="1"/>
          <p:nvPr/>
        </p:nvSpPr>
        <p:spPr>
          <a:xfrm>
            <a:off x="574077" y="1873488"/>
            <a:ext cx="1655967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dirty="0">
                <a:solidFill>
                  <a:schemeClr val="dk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5000</a:t>
            </a:r>
            <a:r>
              <a:rPr lang="it-IT" sz="1000" dirty="0">
                <a:solidFill>
                  <a:schemeClr val="dk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volte più performante rispetto al reverse </a:t>
            </a:r>
            <a:r>
              <a:rPr lang="it-IT" sz="1000" dirty="0" err="1">
                <a:solidFill>
                  <a:schemeClr val="dk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geocoder</a:t>
            </a:r>
            <a:r>
              <a:rPr lang="it-IT" sz="1000" dirty="0">
                <a:solidFill>
                  <a:schemeClr val="dk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di </a:t>
            </a:r>
            <a:r>
              <a:rPr lang="it-IT" sz="1000" dirty="0" err="1">
                <a:solidFill>
                  <a:schemeClr val="dk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Nominatim</a:t>
            </a:r>
            <a:endParaRPr sz="1000" dirty="0">
              <a:solidFill>
                <a:schemeClr val="dk1"/>
              </a:solidFill>
              <a:latin typeface="Josefin Sans" panose="020B0604020202020204" charset="0"/>
              <a:ea typeface="Josefin Slab SemiBold"/>
              <a:cs typeface="Josefin Slab SemiBold"/>
              <a:sym typeface="Josefin Slab SemiBold"/>
            </a:endParaRPr>
          </a:p>
        </p:txBody>
      </p:sp>
      <p:cxnSp>
        <p:nvCxnSpPr>
          <p:cNvPr id="366" name="Google Shape;366;p25"/>
          <p:cNvCxnSpPr/>
          <p:nvPr/>
        </p:nvCxnSpPr>
        <p:spPr>
          <a:xfrm>
            <a:off x="2620644" y="1804957"/>
            <a:ext cx="1412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8" name="Google Shape;368;p25"/>
          <p:cNvSpPr txBox="1"/>
          <p:nvPr/>
        </p:nvSpPr>
        <p:spPr>
          <a:xfrm>
            <a:off x="2620644" y="1873488"/>
            <a:ext cx="14124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dirty="0">
                <a:solidFill>
                  <a:schemeClr val="dk1"/>
                </a:solidFill>
                <a:latin typeface="Josefin Sans" panose="020B0604020202020204" charset="0"/>
                <a:sym typeface="Josefin Slab SemiBold"/>
              </a:rPr>
              <a:t>Inferiori a </a:t>
            </a:r>
            <a:r>
              <a:rPr lang="it-IT" sz="1000" b="1" dirty="0">
                <a:solidFill>
                  <a:schemeClr val="dk1"/>
                </a:solidFill>
                <a:latin typeface="Josefin Sans" panose="020B0604020202020204" charset="0"/>
                <a:sym typeface="Josefin Slab SemiBold"/>
              </a:rPr>
              <a:t>10</a:t>
            </a:r>
            <a:r>
              <a:rPr lang="it-IT" sz="1000" dirty="0">
                <a:solidFill>
                  <a:schemeClr val="dk1"/>
                </a:solidFill>
                <a:latin typeface="Josefin Sans" panose="020B0604020202020204" charset="0"/>
                <a:sym typeface="Josefin Slab SemiBold"/>
              </a:rPr>
              <a:t> millisecondi per risolvere </a:t>
            </a:r>
            <a:r>
              <a:rPr lang="it-IT" sz="1000" b="1" dirty="0">
                <a:solidFill>
                  <a:schemeClr val="dk1"/>
                </a:solidFill>
                <a:latin typeface="Josefin Sans" panose="020B0604020202020204" charset="0"/>
                <a:sym typeface="Josefin Slab SemiBold"/>
              </a:rPr>
              <a:t>100</a:t>
            </a:r>
            <a:r>
              <a:rPr lang="it-IT" sz="1000" dirty="0">
                <a:solidFill>
                  <a:schemeClr val="dk1"/>
                </a:solidFill>
                <a:latin typeface="Josefin Sans" panose="020B0604020202020204" charset="0"/>
                <a:sym typeface="Josefin Slab SemiBold"/>
              </a:rPr>
              <a:t> query</a:t>
            </a:r>
            <a:endParaRPr sz="1000" dirty="0">
              <a:solidFill>
                <a:schemeClr val="dk1"/>
              </a:solidFill>
              <a:latin typeface="Josefin Sans" panose="020B0604020202020204" charset="0"/>
              <a:sym typeface="Josefin Slab SemiBold"/>
            </a:endParaRPr>
          </a:p>
        </p:txBody>
      </p:sp>
      <p:sp>
        <p:nvSpPr>
          <p:cNvPr id="370" name="Google Shape;370;p25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900"/>
              <a:t>26</a:t>
            </a:fld>
            <a:endParaRPr dirty="0"/>
          </a:p>
        </p:txBody>
      </p:sp>
      <p:grpSp>
        <p:nvGrpSpPr>
          <p:cNvPr id="20" name="Elemento grafico 18">
            <a:extLst>
              <a:ext uri="{FF2B5EF4-FFF2-40B4-BE49-F238E27FC236}">
                <a16:creationId xmlns:a16="http://schemas.microsoft.com/office/drawing/2014/main" id="{331DC578-D9CD-431B-865A-0E55CFB0D6F0}"/>
              </a:ext>
            </a:extLst>
          </p:cNvPr>
          <p:cNvGrpSpPr/>
          <p:nvPr/>
        </p:nvGrpSpPr>
        <p:grpSpPr>
          <a:xfrm>
            <a:off x="2567431" y="1409674"/>
            <a:ext cx="326139" cy="326139"/>
            <a:chOff x="6903462" y="1680398"/>
            <a:chExt cx="388628" cy="388628"/>
          </a:xfrm>
          <a:solidFill>
            <a:srgbClr val="F2FCFF"/>
          </a:solidFill>
        </p:grpSpPr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F429E3D2-9975-4952-A1CE-5FA12E39D97B}"/>
                </a:ext>
              </a:extLst>
            </p:cNvPr>
            <p:cNvSpPr/>
            <p:nvPr/>
          </p:nvSpPr>
          <p:spPr>
            <a:xfrm>
              <a:off x="6903462" y="1680398"/>
              <a:ext cx="388628" cy="388628"/>
            </a:xfrm>
            <a:custGeom>
              <a:avLst/>
              <a:gdLst>
                <a:gd name="connsiteX0" fmla="*/ 347163 w 388628"/>
                <a:gd name="connsiteY0" fmla="*/ 74338 h 388628"/>
                <a:gd name="connsiteX1" fmla="*/ 359171 w 388628"/>
                <a:gd name="connsiteY1" fmla="*/ 74338 h 388628"/>
                <a:gd name="connsiteX2" fmla="*/ 366756 w 388628"/>
                <a:gd name="connsiteY2" fmla="*/ 66753 h 388628"/>
                <a:gd name="connsiteX3" fmla="*/ 359171 w 388628"/>
                <a:gd name="connsiteY3" fmla="*/ 59167 h 388628"/>
                <a:gd name="connsiteX4" fmla="*/ 330346 w 388628"/>
                <a:gd name="connsiteY4" fmla="*/ 59167 h 388628"/>
                <a:gd name="connsiteX5" fmla="*/ 322761 w 388628"/>
                <a:gd name="connsiteY5" fmla="*/ 66753 h 388628"/>
                <a:gd name="connsiteX6" fmla="*/ 322761 w 388628"/>
                <a:gd name="connsiteY6" fmla="*/ 95577 h 388628"/>
                <a:gd name="connsiteX7" fmla="*/ 330346 w 388628"/>
                <a:gd name="connsiteY7" fmla="*/ 103163 h 388628"/>
                <a:gd name="connsiteX8" fmla="*/ 337932 w 388628"/>
                <a:gd name="connsiteY8" fmla="*/ 95577 h 388628"/>
                <a:gd name="connsiteX9" fmla="*/ 337932 w 388628"/>
                <a:gd name="connsiteY9" fmla="*/ 87231 h 388628"/>
                <a:gd name="connsiteX10" fmla="*/ 373458 w 388628"/>
                <a:gd name="connsiteY10" fmla="*/ 194314 h 388628"/>
                <a:gd name="connsiteX11" fmla="*/ 194314 w 388628"/>
                <a:gd name="connsiteY11" fmla="*/ 373458 h 388628"/>
                <a:gd name="connsiteX12" fmla="*/ 15171 w 388628"/>
                <a:gd name="connsiteY12" fmla="*/ 194314 h 388628"/>
                <a:gd name="connsiteX13" fmla="*/ 194314 w 388628"/>
                <a:gd name="connsiteY13" fmla="*/ 15171 h 388628"/>
                <a:gd name="connsiteX14" fmla="*/ 216170 w 388628"/>
                <a:gd name="connsiteY14" fmla="*/ 16489 h 388628"/>
                <a:gd name="connsiteX15" fmla="*/ 224615 w 388628"/>
                <a:gd name="connsiteY15" fmla="*/ 9875 h 388628"/>
                <a:gd name="connsiteX16" fmla="*/ 218001 w 388628"/>
                <a:gd name="connsiteY16" fmla="*/ 1429 h 388628"/>
                <a:gd name="connsiteX17" fmla="*/ 194314 w 388628"/>
                <a:gd name="connsiteY17" fmla="*/ 0 h 388628"/>
                <a:gd name="connsiteX18" fmla="*/ 56913 w 388628"/>
                <a:gd name="connsiteY18" fmla="*/ 56913 h 388628"/>
                <a:gd name="connsiteX19" fmla="*/ 0 w 388628"/>
                <a:gd name="connsiteY19" fmla="*/ 194314 h 388628"/>
                <a:gd name="connsiteX20" fmla="*/ 56913 w 388628"/>
                <a:gd name="connsiteY20" fmla="*/ 331715 h 388628"/>
                <a:gd name="connsiteX21" fmla="*/ 194314 w 388628"/>
                <a:gd name="connsiteY21" fmla="*/ 388629 h 388628"/>
                <a:gd name="connsiteX22" fmla="*/ 331715 w 388628"/>
                <a:gd name="connsiteY22" fmla="*/ 331715 h 388628"/>
                <a:gd name="connsiteX23" fmla="*/ 388629 w 388628"/>
                <a:gd name="connsiteY23" fmla="*/ 194314 h 388628"/>
                <a:gd name="connsiteX24" fmla="*/ 347163 w 388628"/>
                <a:gd name="connsiteY24" fmla="*/ 74338 h 38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628" h="388628">
                  <a:moveTo>
                    <a:pt x="347163" y="74338"/>
                  </a:moveTo>
                  <a:lnTo>
                    <a:pt x="359171" y="74338"/>
                  </a:lnTo>
                  <a:cubicBezTo>
                    <a:pt x="363360" y="74338"/>
                    <a:pt x="366756" y="70941"/>
                    <a:pt x="366756" y="66753"/>
                  </a:cubicBezTo>
                  <a:cubicBezTo>
                    <a:pt x="366756" y="62564"/>
                    <a:pt x="363360" y="59167"/>
                    <a:pt x="359171" y="59167"/>
                  </a:cubicBezTo>
                  <a:lnTo>
                    <a:pt x="330346" y="59167"/>
                  </a:lnTo>
                  <a:cubicBezTo>
                    <a:pt x="326158" y="59167"/>
                    <a:pt x="322761" y="62564"/>
                    <a:pt x="322761" y="66753"/>
                  </a:cubicBezTo>
                  <a:lnTo>
                    <a:pt x="322761" y="95577"/>
                  </a:lnTo>
                  <a:cubicBezTo>
                    <a:pt x="322761" y="99766"/>
                    <a:pt x="326158" y="103163"/>
                    <a:pt x="330346" y="103163"/>
                  </a:cubicBezTo>
                  <a:cubicBezTo>
                    <a:pt x="334535" y="103163"/>
                    <a:pt x="337932" y="99766"/>
                    <a:pt x="337932" y="95577"/>
                  </a:cubicBezTo>
                  <a:lnTo>
                    <a:pt x="337932" y="87231"/>
                  </a:lnTo>
                  <a:cubicBezTo>
                    <a:pt x="360947" y="118044"/>
                    <a:pt x="373458" y="155430"/>
                    <a:pt x="373458" y="194314"/>
                  </a:cubicBezTo>
                  <a:cubicBezTo>
                    <a:pt x="373458" y="293095"/>
                    <a:pt x="293095" y="373458"/>
                    <a:pt x="194314" y="373458"/>
                  </a:cubicBezTo>
                  <a:cubicBezTo>
                    <a:pt x="95534" y="373458"/>
                    <a:pt x="15171" y="293095"/>
                    <a:pt x="15171" y="194314"/>
                  </a:cubicBezTo>
                  <a:cubicBezTo>
                    <a:pt x="15171" y="95534"/>
                    <a:pt x="95534" y="15171"/>
                    <a:pt x="194314" y="15171"/>
                  </a:cubicBezTo>
                  <a:cubicBezTo>
                    <a:pt x="201620" y="15171"/>
                    <a:pt x="208973" y="15615"/>
                    <a:pt x="216170" y="16489"/>
                  </a:cubicBezTo>
                  <a:cubicBezTo>
                    <a:pt x="220323" y="16991"/>
                    <a:pt x="224110" y="14034"/>
                    <a:pt x="224615" y="9875"/>
                  </a:cubicBezTo>
                  <a:cubicBezTo>
                    <a:pt x="225121" y="5716"/>
                    <a:pt x="222160" y="1934"/>
                    <a:pt x="218001" y="1429"/>
                  </a:cubicBezTo>
                  <a:cubicBezTo>
                    <a:pt x="210198" y="481"/>
                    <a:pt x="202230" y="0"/>
                    <a:pt x="194314" y="0"/>
                  </a:cubicBezTo>
                  <a:cubicBezTo>
                    <a:pt x="142411" y="0"/>
                    <a:pt x="93614" y="20212"/>
                    <a:pt x="56913" y="56913"/>
                  </a:cubicBezTo>
                  <a:cubicBezTo>
                    <a:pt x="20212" y="93614"/>
                    <a:pt x="0" y="142411"/>
                    <a:pt x="0" y="194314"/>
                  </a:cubicBezTo>
                  <a:cubicBezTo>
                    <a:pt x="0" y="246218"/>
                    <a:pt x="20212" y="295015"/>
                    <a:pt x="56913" y="331715"/>
                  </a:cubicBezTo>
                  <a:cubicBezTo>
                    <a:pt x="93614" y="368417"/>
                    <a:pt x="142411" y="388629"/>
                    <a:pt x="194314" y="388629"/>
                  </a:cubicBezTo>
                  <a:cubicBezTo>
                    <a:pt x="246218" y="388629"/>
                    <a:pt x="295015" y="368417"/>
                    <a:pt x="331715" y="331715"/>
                  </a:cubicBezTo>
                  <a:cubicBezTo>
                    <a:pt x="368417" y="295015"/>
                    <a:pt x="388629" y="246218"/>
                    <a:pt x="388629" y="194314"/>
                  </a:cubicBezTo>
                  <a:cubicBezTo>
                    <a:pt x="388629" y="150515"/>
                    <a:pt x="373997" y="108468"/>
                    <a:pt x="347163" y="74338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45300667-4293-4334-BC00-4D225E611D41}"/>
                </a:ext>
              </a:extLst>
            </p:cNvPr>
            <p:cNvSpPr/>
            <p:nvPr/>
          </p:nvSpPr>
          <p:spPr>
            <a:xfrm>
              <a:off x="6952902" y="1729839"/>
              <a:ext cx="289688" cy="289687"/>
            </a:xfrm>
            <a:custGeom>
              <a:avLst/>
              <a:gdLst>
                <a:gd name="connsiteX0" fmla="*/ 32840 w 289688"/>
                <a:gd name="connsiteY0" fmla="*/ 65108 h 289687"/>
                <a:gd name="connsiteX1" fmla="*/ 22373 w 289688"/>
                <a:gd name="connsiteY1" fmla="*/ 67460 h 289687"/>
                <a:gd name="connsiteX2" fmla="*/ 788 w 289688"/>
                <a:gd name="connsiteY2" fmla="*/ 160077 h 289687"/>
                <a:gd name="connsiteX3" fmla="*/ 42427 w 289688"/>
                <a:gd name="connsiteY3" fmla="*/ 247321 h 289687"/>
                <a:gd name="connsiteX4" fmla="*/ 144874 w 289688"/>
                <a:gd name="connsiteY4" fmla="*/ 289688 h 289687"/>
                <a:gd name="connsiteX5" fmla="*/ 247322 w 289688"/>
                <a:gd name="connsiteY5" fmla="*/ 247321 h 289687"/>
                <a:gd name="connsiteX6" fmla="*/ 247322 w 289688"/>
                <a:gd name="connsiteY6" fmla="*/ 42427 h 289687"/>
                <a:gd name="connsiteX7" fmla="*/ 160220 w 289688"/>
                <a:gd name="connsiteY7" fmla="*/ 803 h 289687"/>
                <a:gd name="connsiteX8" fmla="*/ 67709 w 289688"/>
                <a:gd name="connsiteY8" fmla="*/ 22216 h 289687"/>
                <a:gd name="connsiteX9" fmla="*/ 65337 w 289688"/>
                <a:gd name="connsiteY9" fmla="*/ 32678 h 289687"/>
                <a:gd name="connsiteX10" fmla="*/ 75799 w 289688"/>
                <a:gd name="connsiteY10" fmla="*/ 35050 h 289687"/>
                <a:gd name="connsiteX11" fmla="*/ 236594 w 289688"/>
                <a:gd name="connsiteY11" fmla="*/ 53154 h 289687"/>
                <a:gd name="connsiteX12" fmla="*/ 236594 w 289688"/>
                <a:gd name="connsiteY12" fmla="*/ 236593 h 289687"/>
                <a:gd name="connsiteX13" fmla="*/ 53155 w 289688"/>
                <a:gd name="connsiteY13" fmla="*/ 236593 h 289687"/>
                <a:gd name="connsiteX14" fmla="*/ 35191 w 289688"/>
                <a:gd name="connsiteY14" fmla="*/ 75576 h 289687"/>
                <a:gd name="connsiteX15" fmla="*/ 32840 w 289688"/>
                <a:gd name="connsiteY15" fmla="*/ 65108 h 28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9688" h="289687">
                  <a:moveTo>
                    <a:pt x="32840" y="65108"/>
                  </a:moveTo>
                  <a:cubicBezTo>
                    <a:pt x="29300" y="62868"/>
                    <a:pt x="24614" y="63922"/>
                    <a:pt x="22373" y="67460"/>
                  </a:cubicBezTo>
                  <a:cubicBezTo>
                    <a:pt x="5056" y="94810"/>
                    <a:pt x="-2610" y="127702"/>
                    <a:pt x="788" y="160077"/>
                  </a:cubicBezTo>
                  <a:cubicBezTo>
                    <a:pt x="4235" y="192933"/>
                    <a:pt x="19023" y="223916"/>
                    <a:pt x="42427" y="247321"/>
                  </a:cubicBezTo>
                  <a:cubicBezTo>
                    <a:pt x="70672" y="275565"/>
                    <a:pt x="107773" y="289688"/>
                    <a:pt x="144874" y="289688"/>
                  </a:cubicBezTo>
                  <a:cubicBezTo>
                    <a:pt x="181976" y="289688"/>
                    <a:pt x="219077" y="275566"/>
                    <a:pt x="247322" y="247321"/>
                  </a:cubicBezTo>
                  <a:cubicBezTo>
                    <a:pt x="303811" y="190832"/>
                    <a:pt x="303811" y="98916"/>
                    <a:pt x="247322" y="42427"/>
                  </a:cubicBezTo>
                  <a:cubicBezTo>
                    <a:pt x="223953" y="19059"/>
                    <a:pt x="193021" y="4277"/>
                    <a:pt x="160220" y="803"/>
                  </a:cubicBezTo>
                  <a:cubicBezTo>
                    <a:pt x="127904" y="-2622"/>
                    <a:pt x="95048" y="4984"/>
                    <a:pt x="67709" y="22216"/>
                  </a:cubicBezTo>
                  <a:cubicBezTo>
                    <a:pt x="64165" y="24450"/>
                    <a:pt x="63104" y="29134"/>
                    <a:pt x="65337" y="32678"/>
                  </a:cubicBezTo>
                  <a:cubicBezTo>
                    <a:pt x="67571" y="36222"/>
                    <a:pt x="72255" y="37283"/>
                    <a:pt x="75799" y="35050"/>
                  </a:cubicBezTo>
                  <a:cubicBezTo>
                    <a:pt x="127332" y="2569"/>
                    <a:pt x="193452" y="10013"/>
                    <a:pt x="236594" y="53154"/>
                  </a:cubicBezTo>
                  <a:cubicBezTo>
                    <a:pt x="287168" y="103729"/>
                    <a:pt x="287168" y="186019"/>
                    <a:pt x="236594" y="236593"/>
                  </a:cubicBezTo>
                  <a:cubicBezTo>
                    <a:pt x="186020" y="287168"/>
                    <a:pt x="103729" y="287168"/>
                    <a:pt x="53155" y="236593"/>
                  </a:cubicBezTo>
                  <a:cubicBezTo>
                    <a:pt x="10610" y="194048"/>
                    <a:pt x="3055" y="126330"/>
                    <a:pt x="35191" y="75576"/>
                  </a:cubicBezTo>
                  <a:cubicBezTo>
                    <a:pt x="37431" y="72036"/>
                    <a:pt x="36379" y="67350"/>
                    <a:pt x="32840" y="65108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77106CBB-7332-4DB3-91A9-9536008DF87E}"/>
                </a:ext>
              </a:extLst>
            </p:cNvPr>
            <p:cNvSpPr/>
            <p:nvPr/>
          </p:nvSpPr>
          <p:spPr>
            <a:xfrm>
              <a:off x="7188802" y="1867249"/>
              <a:ext cx="24525" cy="15170"/>
            </a:xfrm>
            <a:custGeom>
              <a:avLst/>
              <a:gdLst>
                <a:gd name="connsiteX0" fmla="*/ 7585 w 24525"/>
                <a:gd name="connsiteY0" fmla="*/ 15171 h 15170"/>
                <a:gd name="connsiteX1" fmla="*/ 16940 w 24525"/>
                <a:gd name="connsiteY1" fmla="*/ 15171 h 15170"/>
                <a:gd name="connsiteX2" fmla="*/ 24525 w 24525"/>
                <a:gd name="connsiteY2" fmla="*/ 7585 h 15170"/>
                <a:gd name="connsiteX3" fmla="*/ 16940 w 24525"/>
                <a:gd name="connsiteY3" fmla="*/ 0 h 15170"/>
                <a:gd name="connsiteX4" fmla="*/ 7585 w 24525"/>
                <a:gd name="connsiteY4" fmla="*/ 0 h 15170"/>
                <a:gd name="connsiteX5" fmla="*/ 0 w 24525"/>
                <a:gd name="connsiteY5" fmla="*/ 7585 h 15170"/>
                <a:gd name="connsiteX6" fmla="*/ 7585 w 24525"/>
                <a:gd name="connsiteY6" fmla="*/ 15171 h 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5" h="15170">
                  <a:moveTo>
                    <a:pt x="7585" y="15171"/>
                  </a:moveTo>
                  <a:lnTo>
                    <a:pt x="16940" y="15171"/>
                  </a:lnTo>
                  <a:cubicBezTo>
                    <a:pt x="21128" y="15171"/>
                    <a:pt x="24525" y="11774"/>
                    <a:pt x="24525" y="7585"/>
                  </a:cubicBezTo>
                  <a:cubicBezTo>
                    <a:pt x="24525" y="3397"/>
                    <a:pt x="21128" y="0"/>
                    <a:pt x="16940" y="0"/>
                  </a:cubicBezTo>
                  <a:lnTo>
                    <a:pt x="7585" y="0"/>
                  </a:lnTo>
                  <a:cubicBezTo>
                    <a:pt x="3397" y="0"/>
                    <a:pt x="0" y="3397"/>
                    <a:pt x="0" y="7585"/>
                  </a:cubicBezTo>
                  <a:cubicBezTo>
                    <a:pt x="0" y="11774"/>
                    <a:pt x="3396" y="15171"/>
                    <a:pt x="7585" y="15171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E586C64E-A454-4715-9967-B5730B727BE0}"/>
                </a:ext>
              </a:extLst>
            </p:cNvPr>
            <p:cNvSpPr/>
            <p:nvPr/>
          </p:nvSpPr>
          <p:spPr>
            <a:xfrm>
              <a:off x="6982225" y="1867004"/>
              <a:ext cx="24525" cy="15170"/>
            </a:xfrm>
            <a:custGeom>
              <a:avLst/>
              <a:gdLst>
                <a:gd name="connsiteX0" fmla="*/ 0 w 24525"/>
                <a:gd name="connsiteY0" fmla="*/ 7585 h 15170"/>
                <a:gd name="connsiteX1" fmla="*/ 7585 w 24525"/>
                <a:gd name="connsiteY1" fmla="*/ 15171 h 15170"/>
                <a:gd name="connsiteX2" fmla="*/ 16940 w 24525"/>
                <a:gd name="connsiteY2" fmla="*/ 15171 h 15170"/>
                <a:gd name="connsiteX3" fmla="*/ 24525 w 24525"/>
                <a:gd name="connsiteY3" fmla="*/ 7585 h 15170"/>
                <a:gd name="connsiteX4" fmla="*/ 16940 w 24525"/>
                <a:gd name="connsiteY4" fmla="*/ 0 h 15170"/>
                <a:gd name="connsiteX5" fmla="*/ 7585 w 24525"/>
                <a:gd name="connsiteY5" fmla="*/ 0 h 15170"/>
                <a:gd name="connsiteX6" fmla="*/ 0 w 24525"/>
                <a:gd name="connsiteY6" fmla="*/ 7585 h 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5" h="15170">
                  <a:moveTo>
                    <a:pt x="0" y="7585"/>
                  </a:moveTo>
                  <a:cubicBezTo>
                    <a:pt x="0" y="11774"/>
                    <a:pt x="3397" y="15171"/>
                    <a:pt x="7585" y="15171"/>
                  </a:cubicBezTo>
                  <a:lnTo>
                    <a:pt x="16940" y="15171"/>
                  </a:lnTo>
                  <a:cubicBezTo>
                    <a:pt x="21128" y="15171"/>
                    <a:pt x="24525" y="11774"/>
                    <a:pt x="24525" y="7585"/>
                  </a:cubicBezTo>
                  <a:cubicBezTo>
                    <a:pt x="24525" y="3397"/>
                    <a:pt x="21128" y="0"/>
                    <a:pt x="16940" y="0"/>
                  </a:cubicBezTo>
                  <a:lnTo>
                    <a:pt x="7585" y="0"/>
                  </a:lnTo>
                  <a:cubicBezTo>
                    <a:pt x="3397" y="0"/>
                    <a:pt x="0" y="3396"/>
                    <a:pt x="0" y="7585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57C51912-9D1D-419C-A99D-52DFB033B04C}"/>
                </a:ext>
              </a:extLst>
            </p:cNvPr>
            <p:cNvSpPr/>
            <p:nvPr/>
          </p:nvSpPr>
          <p:spPr>
            <a:xfrm>
              <a:off x="7090313" y="1759161"/>
              <a:ext cx="15170" cy="24525"/>
            </a:xfrm>
            <a:custGeom>
              <a:avLst/>
              <a:gdLst>
                <a:gd name="connsiteX0" fmla="*/ 15171 w 15170"/>
                <a:gd name="connsiteY0" fmla="*/ 16940 h 24525"/>
                <a:gd name="connsiteX1" fmla="*/ 15171 w 15170"/>
                <a:gd name="connsiteY1" fmla="*/ 7585 h 24525"/>
                <a:gd name="connsiteX2" fmla="*/ 7585 w 15170"/>
                <a:gd name="connsiteY2" fmla="*/ 0 h 24525"/>
                <a:gd name="connsiteX3" fmla="*/ 0 w 15170"/>
                <a:gd name="connsiteY3" fmla="*/ 7585 h 24525"/>
                <a:gd name="connsiteX4" fmla="*/ 0 w 15170"/>
                <a:gd name="connsiteY4" fmla="*/ 16940 h 24525"/>
                <a:gd name="connsiteX5" fmla="*/ 7585 w 15170"/>
                <a:gd name="connsiteY5" fmla="*/ 24525 h 24525"/>
                <a:gd name="connsiteX6" fmla="*/ 15171 w 15170"/>
                <a:gd name="connsiteY6" fmla="*/ 16940 h 2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70" h="24525">
                  <a:moveTo>
                    <a:pt x="15171" y="16940"/>
                  </a:moveTo>
                  <a:lnTo>
                    <a:pt x="15171" y="7585"/>
                  </a:lnTo>
                  <a:cubicBezTo>
                    <a:pt x="15171" y="3397"/>
                    <a:pt x="11774" y="0"/>
                    <a:pt x="7585" y="0"/>
                  </a:cubicBezTo>
                  <a:cubicBezTo>
                    <a:pt x="3397" y="0"/>
                    <a:pt x="0" y="3397"/>
                    <a:pt x="0" y="7585"/>
                  </a:cubicBezTo>
                  <a:lnTo>
                    <a:pt x="0" y="16940"/>
                  </a:lnTo>
                  <a:cubicBezTo>
                    <a:pt x="0" y="21128"/>
                    <a:pt x="3397" y="24525"/>
                    <a:pt x="7585" y="24525"/>
                  </a:cubicBezTo>
                  <a:cubicBezTo>
                    <a:pt x="11774" y="24525"/>
                    <a:pt x="15171" y="21128"/>
                    <a:pt x="15171" y="16940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C1C6A80E-068A-4463-BF26-12273F093559}"/>
                </a:ext>
              </a:extLst>
            </p:cNvPr>
            <p:cNvSpPr/>
            <p:nvPr/>
          </p:nvSpPr>
          <p:spPr>
            <a:xfrm>
              <a:off x="7090068" y="1965738"/>
              <a:ext cx="15170" cy="24525"/>
            </a:xfrm>
            <a:custGeom>
              <a:avLst/>
              <a:gdLst>
                <a:gd name="connsiteX0" fmla="*/ 0 w 15170"/>
                <a:gd name="connsiteY0" fmla="*/ 7585 h 24525"/>
                <a:gd name="connsiteX1" fmla="*/ 0 w 15170"/>
                <a:gd name="connsiteY1" fmla="*/ 16940 h 24525"/>
                <a:gd name="connsiteX2" fmla="*/ 7585 w 15170"/>
                <a:gd name="connsiteY2" fmla="*/ 24525 h 24525"/>
                <a:gd name="connsiteX3" fmla="*/ 15171 w 15170"/>
                <a:gd name="connsiteY3" fmla="*/ 16940 h 24525"/>
                <a:gd name="connsiteX4" fmla="*/ 15171 w 15170"/>
                <a:gd name="connsiteY4" fmla="*/ 7585 h 24525"/>
                <a:gd name="connsiteX5" fmla="*/ 7585 w 15170"/>
                <a:gd name="connsiteY5" fmla="*/ 0 h 24525"/>
                <a:gd name="connsiteX6" fmla="*/ 0 w 15170"/>
                <a:gd name="connsiteY6" fmla="*/ 7585 h 2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70" h="24525">
                  <a:moveTo>
                    <a:pt x="0" y="7585"/>
                  </a:moveTo>
                  <a:lnTo>
                    <a:pt x="0" y="16940"/>
                  </a:lnTo>
                  <a:cubicBezTo>
                    <a:pt x="0" y="21128"/>
                    <a:pt x="3397" y="24525"/>
                    <a:pt x="7585" y="24525"/>
                  </a:cubicBezTo>
                  <a:cubicBezTo>
                    <a:pt x="11774" y="24525"/>
                    <a:pt x="15171" y="21128"/>
                    <a:pt x="15171" y="16940"/>
                  </a:cubicBezTo>
                  <a:lnTo>
                    <a:pt x="15171" y="7585"/>
                  </a:lnTo>
                  <a:cubicBezTo>
                    <a:pt x="15171" y="3397"/>
                    <a:pt x="11774" y="0"/>
                    <a:pt x="7585" y="0"/>
                  </a:cubicBezTo>
                  <a:cubicBezTo>
                    <a:pt x="3397" y="0"/>
                    <a:pt x="0" y="3396"/>
                    <a:pt x="0" y="7585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88655F67-FC22-4B68-927D-734755A52F2D}"/>
                </a:ext>
              </a:extLst>
            </p:cNvPr>
            <p:cNvSpPr/>
            <p:nvPr/>
          </p:nvSpPr>
          <p:spPr>
            <a:xfrm>
              <a:off x="7046805" y="1797578"/>
              <a:ext cx="128105" cy="103265"/>
            </a:xfrm>
            <a:custGeom>
              <a:avLst/>
              <a:gdLst>
                <a:gd name="connsiteX0" fmla="*/ 12950 w 128105"/>
                <a:gd name="connsiteY0" fmla="*/ 28385 h 103265"/>
                <a:gd name="connsiteX1" fmla="*/ 2222 w 128105"/>
                <a:gd name="connsiteY1" fmla="*/ 28385 h 103265"/>
                <a:gd name="connsiteX2" fmla="*/ 2222 w 128105"/>
                <a:gd name="connsiteY2" fmla="*/ 39113 h 103265"/>
                <a:gd name="connsiteX3" fmla="*/ 27929 w 128105"/>
                <a:gd name="connsiteY3" fmla="*/ 64821 h 103265"/>
                <a:gd name="connsiteX4" fmla="*/ 24839 w 128105"/>
                <a:gd name="connsiteY4" fmla="*/ 77134 h 103265"/>
                <a:gd name="connsiteX5" fmla="*/ 50971 w 128105"/>
                <a:gd name="connsiteY5" fmla="*/ 103266 h 103265"/>
                <a:gd name="connsiteX6" fmla="*/ 77103 w 128105"/>
                <a:gd name="connsiteY6" fmla="*/ 77134 h 103265"/>
                <a:gd name="connsiteX7" fmla="*/ 74012 w 128105"/>
                <a:gd name="connsiteY7" fmla="*/ 64821 h 103265"/>
                <a:gd name="connsiteX8" fmla="*/ 125884 w 128105"/>
                <a:gd name="connsiteY8" fmla="*/ 12949 h 103265"/>
                <a:gd name="connsiteX9" fmla="*/ 125884 w 128105"/>
                <a:gd name="connsiteY9" fmla="*/ 2221 h 103265"/>
                <a:gd name="connsiteX10" fmla="*/ 115156 w 128105"/>
                <a:gd name="connsiteY10" fmla="*/ 2221 h 103265"/>
                <a:gd name="connsiteX11" fmla="*/ 63284 w 128105"/>
                <a:gd name="connsiteY11" fmla="*/ 54092 h 103265"/>
                <a:gd name="connsiteX12" fmla="*/ 50971 w 128105"/>
                <a:gd name="connsiteY12" fmla="*/ 51002 h 103265"/>
                <a:gd name="connsiteX13" fmla="*/ 38657 w 128105"/>
                <a:gd name="connsiteY13" fmla="*/ 54092 h 103265"/>
                <a:gd name="connsiteX14" fmla="*/ 12950 w 128105"/>
                <a:gd name="connsiteY14" fmla="*/ 28385 h 103265"/>
                <a:gd name="connsiteX15" fmla="*/ 61932 w 128105"/>
                <a:gd name="connsiteY15" fmla="*/ 77134 h 103265"/>
                <a:gd name="connsiteX16" fmla="*/ 50971 w 128105"/>
                <a:gd name="connsiteY16" fmla="*/ 88095 h 103265"/>
                <a:gd name="connsiteX17" fmla="*/ 40010 w 128105"/>
                <a:gd name="connsiteY17" fmla="*/ 77134 h 103265"/>
                <a:gd name="connsiteX18" fmla="*/ 50971 w 128105"/>
                <a:gd name="connsiteY18" fmla="*/ 66173 h 103265"/>
                <a:gd name="connsiteX19" fmla="*/ 61932 w 128105"/>
                <a:gd name="connsiteY19" fmla="*/ 77134 h 10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105" h="103265">
                  <a:moveTo>
                    <a:pt x="12950" y="28385"/>
                  </a:moveTo>
                  <a:cubicBezTo>
                    <a:pt x="9987" y="25423"/>
                    <a:pt x="5185" y="25423"/>
                    <a:pt x="2222" y="28385"/>
                  </a:cubicBezTo>
                  <a:cubicBezTo>
                    <a:pt x="-741" y="31347"/>
                    <a:pt x="-741" y="36150"/>
                    <a:pt x="2222" y="39113"/>
                  </a:cubicBezTo>
                  <a:lnTo>
                    <a:pt x="27929" y="64821"/>
                  </a:lnTo>
                  <a:cubicBezTo>
                    <a:pt x="25959" y="68492"/>
                    <a:pt x="24839" y="72684"/>
                    <a:pt x="24839" y="77134"/>
                  </a:cubicBezTo>
                  <a:cubicBezTo>
                    <a:pt x="24839" y="91543"/>
                    <a:pt x="36562" y="103266"/>
                    <a:pt x="50971" y="103266"/>
                  </a:cubicBezTo>
                  <a:cubicBezTo>
                    <a:pt x="65380" y="103266"/>
                    <a:pt x="77103" y="91543"/>
                    <a:pt x="77103" y="77134"/>
                  </a:cubicBezTo>
                  <a:cubicBezTo>
                    <a:pt x="77103" y="72684"/>
                    <a:pt x="75982" y="68492"/>
                    <a:pt x="74012" y="64821"/>
                  </a:cubicBezTo>
                  <a:lnTo>
                    <a:pt x="125884" y="12949"/>
                  </a:lnTo>
                  <a:cubicBezTo>
                    <a:pt x="128846" y="9987"/>
                    <a:pt x="128846" y="5184"/>
                    <a:pt x="125884" y="2221"/>
                  </a:cubicBezTo>
                  <a:cubicBezTo>
                    <a:pt x="122921" y="-740"/>
                    <a:pt x="118119" y="-740"/>
                    <a:pt x="115156" y="2221"/>
                  </a:cubicBezTo>
                  <a:lnTo>
                    <a:pt x="63284" y="54092"/>
                  </a:lnTo>
                  <a:cubicBezTo>
                    <a:pt x="59613" y="52123"/>
                    <a:pt x="55420" y="51002"/>
                    <a:pt x="50971" y="51002"/>
                  </a:cubicBezTo>
                  <a:cubicBezTo>
                    <a:pt x="46521" y="51002"/>
                    <a:pt x="42329" y="52123"/>
                    <a:pt x="38657" y="54092"/>
                  </a:cubicBezTo>
                  <a:lnTo>
                    <a:pt x="12950" y="28385"/>
                  </a:lnTo>
                  <a:close/>
                  <a:moveTo>
                    <a:pt x="61932" y="77134"/>
                  </a:moveTo>
                  <a:cubicBezTo>
                    <a:pt x="61932" y="83178"/>
                    <a:pt x="57015" y="88095"/>
                    <a:pt x="50971" y="88095"/>
                  </a:cubicBezTo>
                  <a:cubicBezTo>
                    <a:pt x="44927" y="88095"/>
                    <a:pt x="40010" y="83178"/>
                    <a:pt x="40010" y="77134"/>
                  </a:cubicBezTo>
                  <a:cubicBezTo>
                    <a:pt x="40010" y="71090"/>
                    <a:pt x="44927" y="66173"/>
                    <a:pt x="50971" y="66173"/>
                  </a:cubicBezTo>
                  <a:cubicBezTo>
                    <a:pt x="57015" y="66173"/>
                    <a:pt x="61932" y="71090"/>
                    <a:pt x="61932" y="77134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5F5733E0-147A-48DA-9439-C0247BDA9CA6}"/>
                </a:ext>
              </a:extLst>
            </p:cNvPr>
            <p:cNvSpPr/>
            <p:nvPr/>
          </p:nvSpPr>
          <p:spPr>
            <a:xfrm>
              <a:off x="6993105" y="1770041"/>
              <a:ext cx="15177" cy="15170"/>
            </a:xfrm>
            <a:custGeom>
              <a:avLst/>
              <a:gdLst>
                <a:gd name="connsiteX0" fmla="*/ 12948 w 15177"/>
                <a:gd name="connsiteY0" fmla="*/ 12948 h 15170"/>
                <a:gd name="connsiteX1" fmla="*/ 15178 w 15177"/>
                <a:gd name="connsiteY1" fmla="*/ 7585 h 15170"/>
                <a:gd name="connsiteX2" fmla="*/ 12948 w 15177"/>
                <a:gd name="connsiteY2" fmla="*/ 2223 h 15170"/>
                <a:gd name="connsiteX3" fmla="*/ 7585 w 15177"/>
                <a:gd name="connsiteY3" fmla="*/ 0 h 15170"/>
                <a:gd name="connsiteX4" fmla="*/ 2223 w 15177"/>
                <a:gd name="connsiteY4" fmla="*/ 2223 h 15170"/>
                <a:gd name="connsiteX5" fmla="*/ 0 w 15177"/>
                <a:gd name="connsiteY5" fmla="*/ 7585 h 15170"/>
                <a:gd name="connsiteX6" fmla="*/ 2223 w 15177"/>
                <a:gd name="connsiteY6" fmla="*/ 12948 h 15170"/>
                <a:gd name="connsiteX7" fmla="*/ 7585 w 15177"/>
                <a:gd name="connsiteY7" fmla="*/ 15171 h 15170"/>
                <a:gd name="connsiteX8" fmla="*/ 12948 w 15177"/>
                <a:gd name="connsiteY8" fmla="*/ 12948 h 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7" h="15170">
                  <a:moveTo>
                    <a:pt x="12948" y="12948"/>
                  </a:moveTo>
                  <a:cubicBezTo>
                    <a:pt x="14367" y="11537"/>
                    <a:pt x="15178" y="9580"/>
                    <a:pt x="15178" y="7585"/>
                  </a:cubicBezTo>
                  <a:cubicBezTo>
                    <a:pt x="15178" y="5590"/>
                    <a:pt x="14367" y="3641"/>
                    <a:pt x="12948" y="2223"/>
                  </a:cubicBezTo>
                  <a:cubicBezTo>
                    <a:pt x="11537" y="812"/>
                    <a:pt x="9587" y="0"/>
                    <a:pt x="7585" y="0"/>
                  </a:cubicBezTo>
                  <a:cubicBezTo>
                    <a:pt x="5590" y="0"/>
                    <a:pt x="3633" y="812"/>
                    <a:pt x="2223" y="2223"/>
                  </a:cubicBezTo>
                  <a:cubicBezTo>
                    <a:pt x="812" y="3633"/>
                    <a:pt x="0" y="5590"/>
                    <a:pt x="0" y="7585"/>
                  </a:cubicBezTo>
                  <a:cubicBezTo>
                    <a:pt x="0" y="9588"/>
                    <a:pt x="812" y="11537"/>
                    <a:pt x="2223" y="12948"/>
                  </a:cubicBezTo>
                  <a:cubicBezTo>
                    <a:pt x="3633" y="14358"/>
                    <a:pt x="5590" y="15171"/>
                    <a:pt x="7585" y="15171"/>
                  </a:cubicBezTo>
                  <a:cubicBezTo>
                    <a:pt x="9587" y="15171"/>
                    <a:pt x="11537" y="14358"/>
                    <a:pt x="12948" y="12948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E37D932E-F2EC-4636-8F43-380C72B1A18D}"/>
                </a:ext>
              </a:extLst>
            </p:cNvPr>
            <p:cNvSpPr/>
            <p:nvPr/>
          </p:nvSpPr>
          <p:spPr>
            <a:xfrm>
              <a:off x="7142735" y="1687890"/>
              <a:ext cx="15179" cy="15170"/>
            </a:xfrm>
            <a:custGeom>
              <a:avLst/>
              <a:gdLst>
                <a:gd name="connsiteX0" fmla="*/ 7585 w 15179"/>
                <a:gd name="connsiteY0" fmla="*/ 15171 h 15170"/>
                <a:gd name="connsiteX1" fmla="*/ 12956 w 15179"/>
                <a:gd name="connsiteY1" fmla="*/ 12948 h 15170"/>
                <a:gd name="connsiteX2" fmla="*/ 15179 w 15179"/>
                <a:gd name="connsiteY2" fmla="*/ 7585 h 15170"/>
                <a:gd name="connsiteX3" fmla="*/ 12956 w 15179"/>
                <a:gd name="connsiteY3" fmla="*/ 2223 h 15170"/>
                <a:gd name="connsiteX4" fmla="*/ 7585 w 15179"/>
                <a:gd name="connsiteY4" fmla="*/ 0 h 15170"/>
                <a:gd name="connsiteX5" fmla="*/ 2223 w 15179"/>
                <a:gd name="connsiteY5" fmla="*/ 2223 h 15170"/>
                <a:gd name="connsiteX6" fmla="*/ 0 w 15179"/>
                <a:gd name="connsiteY6" fmla="*/ 7585 h 15170"/>
                <a:gd name="connsiteX7" fmla="*/ 2223 w 15179"/>
                <a:gd name="connsiteY7" fmla="*/ 12948 h 15170"/>
                <a:gd name="connsiteX8" fmla="*/ 7585 w 15179"/>
                <a:gd name="connsiteY8" fmla="*/ 15171 h 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9" h="15170">
                  <a:moveTo>
                    <a:pt x="7585" y="15171"/>
                  </a:moveTo>
                  <a:cubicBezTo>
                    <a:pt x="9589" y="15171"/>
                    <a:pt x="11546" y="14366"/>
                    <a:pt x="12956" y="12948"/>
                  </a:cubicBezTo>
                  <a:cubicBezTo>
                    <a:pt x="14367" y="11537"/>
                    <a:pt x="15179" y="9587"/>
                    <a:pt x="15179" y="7585"/>
                  </a:cubicBezTo>
                  <a:cubicBezTo>
                    <a:pt x="15179" y="5590"/>
                    <a:pt x="14368" y="3633"/>
                    <a:pt x="12956" y="2223"/>
                  </a:cubicBezTo>
                  <a:cubicBezTo>
                    <a:pt x="11546" y="812"/>
                    <a:pt x="9589" y="0"/>
                    <a:pt x="7585" y="0"/>
                  </a:cubicBezTo>
                  <a:cubicBezTo>
                    <a:pt x="5590" y="0"/>
                    <a:pt x="3633" y="812"/>
                    <a:pt x="2223" y="2223"/>
                  </a:cubicBezTo>
                  <a:cubicBezTo>
                    <a:pt x="812" y="3633"/>
                    <a:pt x="0" y="5590"/>
                    <a:pt x="0" y="7585"/>
                  </a:cubicBezTo>
                  <a:cubicBezTo>
                    <a:pt x="0" y="9588"/>
                    <a:pt x="812" y="11537"/>
                    <a:pt x="2223" y="12948"/>
                  </a:cubicBezTo>
                  <a:cubicBezTo>
                    <a:pt x="3633" y="14366"/>
                    <a:pt x="5590" y="15171"/>
                    <a:pt x="7585" y="15171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55" name="Google Shape;356;p25">
            <a:extLst>
              <a:ext uri="{FF2B5EF4-FFF2-40B4-BE49-F238E27FC236}">
                <a16:creationId xmlns:a16="http://schemas.microsoft.com/office/drawing/2014/main" id="{C1341160-8B84-4731-87A8-548C5E6218C9}"/>
              </a:ext>
            </a:extLst>
          </p:cNvPr>
          <p:cNvSpPr txBox="1"/>
          <p:nvPr/>
        </p:nvSpPr>
        <p:spPr>
          <a:xfrm>
            <a:off x="5729803" y="4304158"/>
            <a:ext cx="35502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 sz="900" dirty="0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Grafico della precisione del reverse </a:t>
            </a:r>
            <a:r>
              <a:rPr lang="it-IT" sz="900" dirty="0" err="1">
                <a:solidFill>
                  <a:schemeClr val="lt1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rPr>
              <a:t>geocoder</a:t>
            </a:r>
            <a:endParaRPr sz="900" dirty="0">
              <a:solidFill>
                <a:schemeClr val="lt1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lt1"/>
              </a:solidFill>
              <a:latin typeface="Josefin Slab SemiBold"/>
              <a:ea typeface="Josefin Slab SemiBold"/>
              <a:cs typeface="Josefin Slab SemiBold"/>
              <a:sym typeface="Josefin Slab SemiBold"/>
            </a:endParaRPr>
          </a:p>
        </p:txBody>
      </p:sp>
      <p:sp>
        <p:nvSpPr>
          <p:cNvPr id="56" name="Google Shape;357;p25">
            <a:extLst>
              <a:ext uri="{FF2B5EF4-FFF2-40B4-BE49-F238E27FC236}">
                <a16:creationId xmlns:a16="http://schemas.microsoft.com/office/drawing/2014/main" id="{C2DEC07C-C930-4D22-B310-886992608764}"/>
              </a:ext>
            </a:extLst>
          </p:cNvPr>
          <p:cNvSpPr txBox="1"/>
          <p:nvPr/>
        </p:nvSpPr>
        <p:spPr>
          <a:xfrm>
            <a:off x="6043016" y="1266955"/>
            <a:ext cx="13647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Precisione</a:t>
            </a:r>
            <a:br>
              <a:rPr lang="es" sz="1000" b="1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endParaRPr sz="1000" b="1" dirty="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58FB4CF8-0C66-4922-95ED-80C88BD4C0E7}"/>
              </a:ext>
            </a:extLst>
          </p:cNvPr>
          <p:cNvGrpSpPr/>
          <p:nvPr/>
        </p:nvGrpSpPr>
        <p:grpSpPr>
          <a:xfrm>
            <a:off x="5051522" y="1586113"/>
            <a:ext cx="3453192" cy="2581587"/>
            <a:chOff x="590125" y="1527121"/>
            <a:chExt cx="3453192" cy="2640579"/>
          </a:xfrm>
        </p:grpSpPr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BFFCE88A-096E-4C7C-A418-8F8EAA85D822}"/>
                </a:ext>
              </a:extLst>
            </p:cNvPr>
            <p:cNvSpPr/>
            <p:nvPr/>
          </p:nvSpPr>
          <p:spPr>
            <a:xfrm>
              <a:off x="590125" y="1527121"/>
              <a:ext cx="3453192" cy="264057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53A86E35-130B-4674-9EB1-71E5D8F19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2247" y="1547593"/>
              <a:ext cx="3412156" cy="2559117"/>
            </a:xfrm>
            <a:prstGeom prst="rect">
              <a:avLst/>
            </a:prstGeom>
          </p:spPr>
        </p:pic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41C6EDF8-A2AB-4BC6-8FF6-273491274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3644" y="1604278"/>
            <a:ext cx="3408000" cy="2556000"/>
          </a:xfrm>
          <a:prstGeom prst="rect">
            <a:avLst/>
          </a:prstGeom>
        </p:spPr>
      </p:pic>
      <p:sp>
        <p:nvSpPr>
          <p:cNvPr id="50" name="Elemento grafico 48">
            <a:extLst>
              <a:ext uri="{FF2B5EF4-FFF2-40B4-BE49-F238E27FC236}">
                <a16:creationId xmlns:a16="http://schemas.microsoft.com/office/drawing/2014/main" id="{9377323E-AD8A-432E-9756-6D08EE6C5AF4}"/>
              </a:ext>
            </a:extLst>
          </p:cNvPr>
          <p:cNvSpPr/>
          <p:nvPr/>
        </p:nvSpPr>
        <p:spPr>
          <a:xfrm>
            <a:off x="574077" y="1386390"/>
            <a:ext cx="408630" cy="350116"/>
          </a:xfrm>
          <a:custGeom>
            <a:avLst/>
            <a:gdLst>
              <a:gd name="connsiteX0" fmla="*/ 402563 w 408630"/>
              <a:gd name="connsiteY0" fmla="*/ 210706 h 350116"/>
              <a:gd name="connsiteX1" fmla="*/ 355952 w 408630"/>
              <a:gd name="connsiteY1" fmla="*/ 110667 h 350116"/>
              <a:gd name="connsiteX2" fmla="*/ 376073 w 408630"/>
              <a:gd name="connsiteY2" fmla="*/ 116450 h 350116"/>
              <a:gd name="connsiteX3" fmla="*/ 386367 w 408630"/>
              <a:gd name="connsiteY3" fmla="*/ 110732 h 350116"/>
              <a:gd name="connsiteX4" fmla="*/ 380664 w 408630"/>
              <a:gd name="connsiteY4" fmla="*/ 100417 h 350116"/>
              <a:gd name="connsiteX5" fmla="*/ 240763 w 408630"/>
              <a:gd name="connsiteY5" fmla="*/ 60188 h 350116"/>
              <a:gd name="connsiteX6" fmla="*/ 240809 w 408630"/>
              <a:gd name="connsiteY6" fmla="*/ 58386 h 350116"/>
              <a:gd name="connsiteX7" fmla="*/ 213522 w 408630"/>
              <a:gd name="connsiteY7" fmla="*/ 22999 h 350116"/>
              <a:gd name="connsiteX8" fmla="*/ 172474 w 408630"/>
              <a:gd name="connsiteY8" fmla="*/ 40551 h 350116"/>
              <a:gd name="connsiteX9" fmla="*/ 32561 w 408630"/>
              <a:gd name="connsiteY9" fmla="*/ 326 h 350116"/>
              <a:gd name="connsiteX10" fmla="*/ 22263 w 408630"/>
              <a:gd name="connsiteY10" fmla="*/ 6044 h 350116"/>
              <a:gd name="connsiteX11" fmla="*/ 27970 w 408630"/>
              <a:gd name="connsiteY11" fmla="*/ 16359 h 350116"/>
              <a:gd name="connsiteX12" fmla="*/ 55582 w 408630"/>
              <a:gd name="connsiteY12" fmla="*/ 24299 h 350116"/>
              <a:gd name="connsiteX13" fmla="*/ 5576 w 408630"/>
              <a:gd name="connsiteY13" fmla="*/ 131624 h 350116"/>
              <a:gd name="connsiteX14" fmla="*/ 0 w 408630"/>
              <a:gd name="connsiteY14" fmla="*/ 139492 h 350116"/>
              <a:gd name="connsiteX15" fmla="*/ 41252 w 408630"/>
              <a:gd name="connsiteY15" fmla="*/ 201319 h 350116"/>
              <a:gd name="connsiteX16" fmla="*/ 114028 w 408630"/>
              <a:gd name="connsiteY16" fmla="*/ 186700 h 350116"/>
              <a:gd name="connsiteX17" fmla="*/ 133940 w 408630"/>
              <a:gd name="connsiteY17" fmla="*/ 139492 h 350116"/>
              <a:gd name="connsiteX18" fmla="*/ 127873 w 408630"/>
              <a:gd name="connsiteY18" fmla="*/ 131467 h 350116"/>
              <a:gd name="connsiteX19" fmla="*/ 81399 w 408630"/>
              <a:gd name="connsiteY19" fmla="*/ 31725 h 350116"/>
              <a:gd name="connsiteX20" fmla="*/ 167870 w 408630"/>
              <a:gd name="connsiteY20" fmla="*/ 56585 h 350116"/>
              <a:gd name="connsiteX21" fmla="*/ 167825 w 408630"/>
              <a:gd name="connsiteY21" fmla="*/ 58389 h 350116"/>
              <a:gd name="connsiteX22" fmla="*/ 195993 w 408630"/>
              <a:gd name="connsiteY22" fmla="*/ 93982 h 350116"/>
              <a:gd name="connsiteX23" fmla="*/ 195993 w 408630"/>
              <a:gd name="connsiteY23" fmla="*/ 259200 h 350116"/>
              <a:gd name="connsiteX24" fmla="*/ 173017 w 408630"/>
              <a:gd name="connsiteY24" fmla="*/ 259200 h 350116"/>
              <a:gd name="connsiteX25" fmla="*/ 139390 w 408630"/>
              <a:gd name="connsiteY25" fmla="*/ 292362 h 350116"/>
              <a:gd name="connsiteX26" fmla="*/ 139390 w 408630"/>
              <a:gd name="connsiteY26" fmla="*/ 297203 h 350116"/>
              <a:gd name="connsiteX27" fmla="*/ 112753 w 408630"/>
              <a:gd name="connsiteY27" fmla="*/ 329896 h 350116"/>
              <a:gd name="connsiteX28" fmla="*/ 112753 w 408630"/>
              <a:gd name="connsiteY28" fmla="*/ 341574 h 350116"/>
              <a:gd name="connsiteX29" fmla="*/ 121409 w 408630"/>
              <a:gd name="connsiteY29" fmla="*/ 350116 h 350116"/>
              <a:gd name="connsiteX30" fmla="*/ 287225 w 408630"/>
              <a:gd name="connsiteY30" fmla="*/ 350116 h 350116"/>
              <a:gd name="connsiteX31" fmla="*/ 295880 w 408630"/>
              <a:gd name="connsiteY31" fmla="*/ 341574 h 350116"/>
              <a:gd name="connsiteX32" fmla="*/ 295880 w 408630"/>
              <a:gd name="connsiteY32" fmla="*/ 329896 h 350116"/>
              <a:gd name="connsiteX33" fmla="*/ 269243 w 408630"/>
              <a:gd name="connsiteY33" fmla="*/ 297203 h 350116"/>
              <a:gd name="connsiteX34" fmla="*/ 269243 w 408630"/>
              <a:gd name="connsiteY34" fmla="*/ 292362 h 350116"/>
              <a:gd name="connsiteX35" fmla="*/ 235616 w 408630"/>
              <a:gd name="connsiteY35" fmla="*/ 259200 h 350116"/>
              <a:gd name="connsiteX36" fmla="*/ 212641 w 408630"/>
              <a:gd name="connsiteY36" fmla="*/ 259200 h 350116"/>
              <a:gd name="connsiteX37" fmla="*/ 212641 w 408630"/>
              <a:gd name="connsiteY37" fmla="*/ 93982 h 350116"/>
              <a:gd name="connsiteX38" fmla="*/ 236159 w 408630"/>
              <a:gd name="connsiteY38" fmla="*/ 76218 h 350116"/>
              <a:gd name="connsiteX39" fmla="*/ 330375 w 408630"/>
              <a:gd name="connsiteY39" fmla="*/ 103310 h 350116"/>
              <a:gd name="connsiteX40" fmla="*/ 280266 w 408630"/>
              <a:gd name="connsiteY40" fmla="*/ 210862 h 350116"/>
              <a:gd name="connsiteX41" fmla="*/ 274686 w 408630"/>
              <a:gd name="connsiteY41" fmla="*/ 218728 h 350116"/>
              <a:gd name="connsiteX42" fmla="*/ 315942 w 408630"/>
              <a:gd name="connsiteY42" fmla="*/ 280555 h 350116"/>
              <a:gd name="connsiteX43" fmla="*/ 388714 w 408630"/>
              <a:gd name="connsiteY43" fmla="*/ 265938 h 350116"/>
              <a:gd name="connsiteX44" fmla="*/ 408630 w 408630"/>
              <a:gd name="connsiteY44" fmla="*/ 218728 h 350116"/>
              <a:gd name="connsiteX45" fmla="*/ 402563 w 408630"/>
              <a:gd name="connsiteY45" fmla="*/ 210706 h 350116"/>
              <a:gd name="connsiteX46" fmla="*/ 66761 w 408630"/>
              <a:gd name="connsiteY46" fmla="*/ 39336 h 350116"/>
              <a:gd name="connsiteX47" fmla="*/ 109352 w 408630"/>
              <a:gd name="connsiteY47" fmla="*/ 130750 h 350116"/>
              <a:gd name="connsiteX48" fmla="*/ 24172 w 408630"/>
              <a:gd name="connsiteY48" fmla="*/ 130750 h 350116"/>
              <a:gd name="connsiteX49" fmla="*/ 66761 w 408630"/>
              <a:gd name="connsiteY49" fmla="*/ 189303 h 350116"/>
              <a:gd name="connsiteX50" fmla="*/ 17340 w 408630"/>
              <a:gd name="connsiteY50" fmla="*/ 147432 h 350116"/>
              <a:gd name="connsiteX51" fmla="*/ 116561 w 408630"/>
              <a:gd name="connsiteY51" fmla="*/ 147432 h 350116"/>
              <a:gd name="connsiteX52" fmla="*/ 66761 w 408630"/>
              <a:gd name="connsiteY52" fmla="*/ 189303 h 350116"/>
              <a:gd name="connsiteX53" fmla="*/ 279232 w 408630"/>
              <a:gd name="connsiteY53" fmla="*/ 329896 h 350116"/>
              <a:gd name="connsiteX54" fmla="*/ 279232 w 408630"/>
              <a:gd name="connsiteY54" fmla="*/ 333435 h 350116"/>
              <a:gd name="connsiteX55" fmla="*/ 129401 w 408630"/>
              <a:gd name="connsiteY55" fmla="*/ 333435 h 350116"/>
              <a:gd name="connsiteX56" fmla="*/ 129401 w 408630"/>
              <a:gd name="connsiteY56" fmla="*/ 329896 h 350116"/>
              <a:gd name="connsiteX57" fmla="*/ 146380 w 408630"/>
              <a:gd name="connsiteY57" fmla="*/ 313416 h 350116"/>
              <a:gd name="connsiteX58" fmla="*/ 262253 w 408630"/>
              <a:gd name="connsiteY58" fmla="*/ 313416 h 350116"/>
              <a:gd name="connsiteX59" fmla="*/ 279232 w 408630"/>
              <a:gd name="connsiteY59" fmla="*/ 329896 h 350116"/>
              <a:gd name="connsiteX60" fmla="*/ 252596 w 408630"/>
              <a:gd name="connsiteY60" fmla="*/ 292362 h 350116"/>
              <a:gd name="connsiteX61" fmla="*/ 252596 w 408630"/>
              <a:gd name="connsiteY61" fmla="*/ 296735 h 350116"/>
              <a:gd name="connsiteX62" fmla="*/ 156038 w 408630"/>
              <a:gd name="connsiteY62" fmla="*/ 296735 h 350116"/>
              <a:gd name="connsiteX63" fmla="*/ 156038 w 408630"/>
              <a:gd name="connsiteY63" fmla="*/ 292362 h 350116"/>
              <a:gd name="connsiteX64" fmla="*/ 173017 w 408630"/>
              <a:gd name="connsiteY64" fmla="*/ 275882 h 350116"/>
              <a:gd name="connsiteX65" fmla="*/ 235616 w 408630"/>
              <a:gd name="connsiteY65" fmla="*/ 275882 h 350116"/>
              <a:gd name="connsiteX66" fmla="*/ 252596 w 408630"/>
              <a:gd name="connsiteY66" fmla="*/ 292362 h 350116"/>
              <a:gd name="connsiteX67" fmla="*/ 204317 w 408630"/>
              <a:gd name="connsiteY67" fmla="*/ 78271 h 350116"/>
              <a:gd name="connsiteX68" fmla="*/ 185542 w 408630"/>
              <a:gd name="connsiteY68" fmla="*/ 64896 h 350116"/>
              <a:gd name="connsiteX69" fmla="*/ 192013 w 408630"/>
              <a:gd name="connsiteY69" fmla="*/ 42744 h 350116"/>
              <a:gd name="connsiteX70" fmla="*/ 215024 w 408630"/>
              <a:gd name="connsiteY70" fmla="*/ 41626 h 350116"/>
              <a:gd name="connsiteX71" fmla="*/ 223605 w 408630"/>
              <a:gd name="connsiteY71" fmla="*/ 63045 h 350116"/>
              <a:gd name="connsiteX72" fmla="*/ 223136 w 408630"/>
              <a:gd name="connsiteY72" fmla="*/ 64675 h 350116"/>
              <a:gd name="connsiteX73" fmla="*/ 204317 w 408630"/>
              <a:gd name="connsiteY73" fmla="*/ 78271 h 350116"/>
              <a:gd name="connsiteX74" fmla="*/ 384042 w 408630"/>
              <a:gd name="connsiteY74" fmla="*/ 209989 h 350116"/>
              <a:gd name="connsiteX75" fmla="*/ 298862 w 408630"/>
              <a:gd name="connsiteY75" fmla="*/ 209989 h 350116"/>
              <a:gd name="connsiteX76" fmla="*/ 341450 w 408630"/>
              <a:gd name="connsiteY76" fmla="*/ 118574 h 350116"/>
              <a:gd name="connsiteX77" fmla="*/ 341450 w 408630"/>
              <a:gd name="connsiteY77" fmla="*/ 268541 h 350116"/>
              <a:gd name="connsiteX78" fmla="*/ 292030 w 408630"/>
              <a:gd name="connsiteY78" fmla="*/ 226671 h 350116"/>
              <a:gd name="connsiteX79" fmla="*/ 391251 w 408630"/>
              <a:gd name="connsiteY79" fmla="*/ 226671 h 350116"/>
              <a:gd name="connsiteX80" fmla="*/ 341450 w 408630"/>
              <a:gd name="connsiteY80" fmla="*/ 268541 h 35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08630" h="350116">
                <a:moveTo>
                  <a:pt x="402563" y="210706"/>
                </a:moveTo>
                <a:lnTo>
                  <a:pt x="355952" y="110667"/>
                </a:lnTo>
                <a:lnTo>
                  <a:pt x="376073" y="116450"/>
                </a:lnTo>
                <a:cubicBezTo>
                  <a:pt x="380491" y="117721"/>
                  <a:pt x="385103" y="115163"/>
                  <a:pt x="386367" y="110732"/>
                </a:cubicBezTo>
                <a:cubicBezTo>
                  <a:pt x="387635" y="106304"/>
                  <a:pt x="385083" y="101687"/>
                  <a:pt x="380664" y="100417"/>
                </a:cubicBezTo>
                <a:lnTo>
                  <a:pt x="240763" y="60188"/>
                </a:lnTo>
                <a:cubicBezTo>
                  <a:pt x="240792" y="59588"/>
                  <a:pt x="240809" y="58989"/>
                  <a:pt x="240809" y="58386"/>
                </a:cubicBezTo>
                <a:cubicBezTo>
                  <a:pt x="240812" y="41740"/>
                  <a:pt x="229597" y="27193"/>
                  <a:pt x="213522" y="22999"/>
                </a:cubicBezTo>
                <a:cubicBezTo>
                  <a:pt x="197446" y="18803"/>
                  <a:pt x="180574" y="26020"/>
                  <a:pt x="172474" y="40551"/>
                </a:cubicBezTo>
                <a:lnTo>
                  <a:pt x="32561" y="326"/>
                </a:lnTo>
                <a:cubicBezTo>
                  <a:pt x="28142" y="-945"/>
                  <a:pt x="23531" y="1616"/>
                  <a:pt x="22263" y="6044"/>
                </a:cubicBezTo>
                <a:cubicBezTo>
                  <a:pt x="20998" y="10472"/>
                  <a:pt x="23551" y="15088"/>
                  <a:pt x="27970" y="16359"/>
                </a:cubicBezTo>
                <a:lnTo>
                  <a:pt x="55582" y="24299"/>
                </a:lnTo>
                <a:lnTo>
                  <a:pt x="5576" y="131624"/>
                </a:lnTo>
                <a:cubicBezTo>
                  <a:pt x="2240" y="132793"/>
                  <a:pt x="3" y="135947"/>
                  <a:pt x="0" y="139492"/>
                </a:cubicBezTo>
                <a:cubicBezTo>
                  <a:pt x="-10" y="166570"/>
                  <a:pt x="16277" y="190981"/>
                  <a:pt x="41252" y="201319"/>
                </a:cubicBezTo>
                <a:cubicBezTo>
                  <a:pt x="66227" y="211661"/>
                  <a:pt x="94961" y="205887"/>
                  <a:pt x="114028" y="186700"/>
                </a:cubicBezTo>
                <a:cubicBezTo>
                  <a:pt x="126732" y="174289"/>
                  <a:pt x="133908" y="157272"/>
                  <a:pt x="133940" y="139492"/>
                </a:cubicBezTo>
                <a:cubicBezTo>
                  <a:pt x="133940" y="135758"/>
                  <a:pt x="131460" y="132480"/>
                  <a:pt x="127873" y="131467"/>
                </a:cubicBezTo>
                <a:lnTo>
                  <a:pt x="81399" y="31725"/>
                </a:lnTo>
                <a:lnTo>
                  <a:pt x="167870" y="56585"/>
                </a:lnTo>
                <a:cubicBezTo>
                  <a:pt x="167841" y="57184"/>
                  <a:pt x="167825" y="57784"/>
                  <a:pt x="167825" y="58389"/>
                </a:cubicBezTo>
                <a:cubicBezTo>
                  <a:pt x="167850" y="75361"/>
                  <a:pt x="179507" y="90092"/>
                  <a:pt x="195993" y="93982"/>
                </a:cubicBezTo>
                <a:lnTo>
                  <a:pt x="195993" y="259200"/>
                </a:lnTo>
                <a:lnTo>
                  <a:pt x="173017" y="259200"/>
                </a:lnTo>
                <a:cubicBezTo>
                  <a:pt x="154659" y="259200"/>
                  <a:pt x="139390" y="273963"/>
                  <a:pt x="139390" y="292362"/>
                </a:cubicBezTo>
                <a:lnTo>
                  <a:pt x="139390" y="297203"/>
                </a:lnTo>
                <a:cubicBezTo>
                  <a:pt x="123942" y="300462"/>
                  <a:pt x="112851" y="314075"/>
                  <a:pt x="112753" y="329896"/>
                </a:cubicBezTo>
                <a:lnTo>
                  <a:pt x="112753" y="341574"/>
                </a:lnTo>
                <a:cubicBezTo>
                  <a:pt x="112893" y="346281"/>
                  <a:pt x="116707" y="350048"/>
                  <a:pt x="121409" y="350116"/>
                </a:cubicBezTo>
                <a:lnTo>
                  <a:pt x="287225" y="350116"/>
                </a:lnTo>
                <a:cubicBezTo>
                  <a:pt x="291926" y="350048"/>
                  <a:pt x="295740" y="346281"/>
                  <a:pt x="295880" y="341574"/>
                </a:cubicBezTo>
                <a:lnTo>
                  <a:pt x="295880" y="329896"/>
                </a:lnTo>
                <a:cubicBezTo>
                  <a:pt x="295783" y="314075"/>
                  <a:pt x="284692" y="300462"/>
                  <a:pt x="269243" y="297203"/>
                </a:cubicBezTo>
                <a:lnTo>
                  <a:pt x="269243" y="292362"/>
                </a:lnTo>
                <a:cubicBezTo>
                  <a:pt x="269243" y="273963"/>
                  <a:pt x="253971" y="259200"/>
                  <a:pt x="235616" y="259200"/>
                </a:cubicBezTo>
                <a:lnTo>
                  <a:pt x="212641" y="259200"/>
                </a:lnTo>
                <a:lnTo>
                  <a:pt x="212641" y="93982"/>
                </a:lnTo>
                <a:cubicBezTo>
                  <a:pt x="222616" y="91620"/>
                  <a:pt x="231146" y="85175"/>
                  <a:pt x="236159" y="76218"/>
                </a:cubicBezTo>
                <a:lnTo>
                  <a:pt x="330375" y="103310"/>
                </a:lnTo>
                <a:lnTo>
                  <a:pt x="280266" y="210862"/>
                </a:lnTo>
                <a:cubicBezTo>
                  <a:pt x="276927" y="212032"/>
                  <a:pt x="274690" y="215185"/>
                  <a:pt x="274686" y="218728"/>
                </a:cubicBezTo>
                <a:cubicBezTo>
                  <a:pt x="274680" y="245806"/>
                  <a:pt x="290967" y="270216"/>
                  <a:pt x="315942" y="280555"/>
                </a:cubicBezTo>
                <a:cubicBezTo>
                  <a:pt x="340917" y="290896"/>
                  <a:pt x="369647" y="285126"/>
                  <a:pt x="388714" y="265938"/>
                </a:cubicBezTo>
                <a:cubicBezTo>
                  <a:pt x="401418" y="253524"/>
                  <a:pt x="408598" y="236507"/>
                  <a:pt x="408630" y="218728"/>
                </a:cubicBezTo>
                <a:cubicBezTo>
                  <a:pt x="408627" y="214994"/>
                  <a:pt x="406150" y="211719"/>
                  <a:pt x="402563" y="210706"/>
                </a:cubicBezTo>
                <a:close/>
                <a:moveTo>
                  <a:pt x="66761" y="39336"/>
                </a:moveTo>
                <a:lnTo>
                  <a:pt x="109352" y="130750"/>
                </a:lnTo>
                <a:lnTo>
                  <a:pt x="24172" y="130750"/>
                </a:lnTo>
                <a:close/>
                <a:moveTo>
                  <a:pt x="66761" y="189303"/>
                </a:moveTo>
                <a:cubicBezTo>
                  <a:pt x="42244" y="189446"/>
                  <a:pt x="21275" y="171683"/>
                  <a:pt x="17340" y="147432"/>
                </a:cubicBezTo>
                <a:lnTo>
                  <a:pt x="116561" y="147432"/>
                </a:lnTo>
                <a:cubicBezTo>
                  <a:pt x="112324" y="171663"/>
                  <a:pt x="91313" y="189332"/>
                  <a:pt x="66761" y="189303"/>
                </a:cubicBezTo>
                <a:close/>
                <a:moveTo>
                  <a:pt x="279232" y="329896"/>
                </a:moveTo>
                <a:lnTo>
                  <a:pt x="279232" y="333435"/>
                </a:lnTo>
                <a:lnTo>
                  <a:pt x="129401" y="333435"/>
                </a:lnTo>
                <a:lnTo>
                  <a:pt x="129401" y="329896"/>
                </a:lnTo>
                <a:cubicBezTo>
                  <a:pt x="129401" y="320698"/>
                  <a:pt x="137205" y="313416"/>
                  <a:pt x="146380" y="313416"/>
                </a:cubicBezTo>
                <a:lnTo>
                  <a:pt x="262253" y="313416"/>
                </a:lnTo>
                <a:cubicBezTo>
                  <a:pt x="271428" y="313416"/>
                  <a:pt x="279232" y="320698"/>
                  <a:pt x="279232" y="329896"/>
                </a:cubicBezTo>
                <a:close/>
                <a:moveTo>
                  <a:pt x="252596" y="292362"/>
                </a:moveTo>
                <a:lnTo>
                  <a:pt x="252596" y="296735"/>
                </a:lnTo>
                <a:lnTo>
                  <a:pt x="156038" y="296735"/>
                </a:lnTo>
                <a:lnTo>
                  <a:pt x="156038" y="292362"/>
                </a:lnTo>
                <a:cubicBezTo>
                  <a:pt x="156038" y="283164"/>
                  <a:pt x="163842" y="275882"/>
                  <a:pt x="173017" y="275882"/>
                </a:cubicBezTo>
                <a:lnTo>
                  <a:pt x="235616" y="275882"/>
                </a:lnTo>
                <a:cubicBezTo>
                  <a:pt x="244792" y="275882"/>
                  <a:pt x="252596" y="283164"/>
                  <a:pt x="252596" y="292362"/>
                </a:cubicBezTo>
                <a:close/>
                <a:moveTo>
                  <a:pt x="204317" y="78271"/>
                </a:moveTo>
                <a:cubicBezTo>
                  <a:pt x="195853" y="78277"/>
                  <a:pt x="188316" y="72908"/>
                  <a:pt x="185542" y="64896"/>
                </a:cubicBezTo>
                <a:cubicBezTo>
                  <a:pt x="182769" y="56884"/>
                  <a:pt x="185366" y="47993"/>
                  <a:pt x="192013" y="42744"/>
                </a:cubicBezTo>
                <a:cubicBezTo>
                  <a:pt x="198662" y="37495"/>
                  <a:pt x="207900" y="37045"/>
                  <a:pt x="215024" y="41626"/>
                </a:cubicBezTo>
                <a:cubicBezTo>
                  <a:pt x="222148" y="46204"/>
                  <a:pt x="225592" y="54802"/>
                  <a:pt x="223605" y="63045"/>
                </a:cubicBezTo>
                <a:cubicBezTo>
                  <a:pt x="223394" y="63573"/>
                  <a:pt x="223238" y="64117"/>
                  <a:pt x="223136" y="64675"/>
                </a:cubicBezTo>
                <a:cubicBezTo>
                  <a:pt x="220429" y="72787"/>
                  <a:pt x="212852" y="78261"/>
                  <a:pt x="204317" y="78271"/>
                </a:cubicBezTo>
                <a:close/>
                <a:moveTo>
                  <a:pt x="384042" y="209989"/>
                </a:moveTo>
                <a:lnTo>
                  <a:pt x="298862" y="209989"/>
                </a:lnTo>
                <a:lnTo>
                  <a:pt x="341450" y="118574"/>
                </a:lnTo>
                <a:close/>
                <a:moveTo>
                  <a:pt x="341450" y="268541"/>
                </a:moveTo>
                <a:cubicBezTo>
                  <a:pt x="316934" y="268685"/>
                  <a:pt x="295965" y="250921"/>
                  <a:pt x="292030" y="226671"/>
                </a:cubicBezTo>
                <a:lnTo>
                  <a:pt x="391251" y="226671"/>
                </a:lnTo>
                <a:cubicBezTo>
                  <a:pt x="387014" y="250902"/>
                  <a:pt x="366002" y="268571"/>
                  <a:pt x="341450" y="268541"/>
                </a:cubicBezTo>
                <a:close/>
              </a:path>
            </a:pathLst>
          </a:custGeom>
          <a:solidFill>
            <a:srgbClr val="F2FCFF"/>
          </a:solidFill>
          <a:ln w="815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4BAFCC-D3A6-45B6-AAC8-86B236912580}"/>
              </a:ext>
            </a:extLst>
          </p:cNvPr>
          <p:cNvSpPr txBox="1"/>
          <p:nvPr/>
        </p:nvSpPr>
        <p:spPr>
          <a:xfrm>
            <a:off x="205237" y="158188"/>
            <a:ext cx="7202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800" b="1" dirty="0">
                <a:solidFill>
                  <a:srgbClr val="5B0F00"/>
                </a:solidFill>
                <a:latin typeface="Josefin Sans" panose="020B0604020202020204" charset="0"/>
              </a:rPr>
              <a:t>PERFORMANCE REVERSE GEOCODER</a:t>
            </a:r>
            <a:endParaRPr lang="it-IT" sz="2800" b="1" dirty="0">
              <a:solidFill>
                <a:srgbClr val="5B0F00"/>
              </a:solidFill>
              <a:latin typeface="Josefin Sans" panose="020B0604020202020204" charset="0"/>
            </a:endParaRPr>
          </a:p>
        </p:txBody>
      </p:sp>
      <p:sp>
        <p:nvSpPr>
          <p:cNvPr id="3" name="Google Shape;353;p25">
            <a:extLst>
              <a:ext uri="{FF2B5EF4-FFF2-40B4-BE49-F238E27FC236}">
                <a16:creationId xmlns:a16="http://schemas.microsoft.com/office/drawing/2014/main" id="{5FE94B96-E63B-4390-964A-76E440077226}"/>
              </a:ext>
            </a:extLst>
          </p:cNvPr>
          <p:cNvSpPr/>
          <p:nvPr/>
        </p:nvSpPr>
        <p:spPr>
          <a:xfrm>
            <a:off x="489045" y="3933288"/>
            <a:ext cx="3728700" cy="648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49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2DECDB-405F-4310-99BF-C16D50AFACE6}"/>
              </a:ext>
            </a:extLst>
          </p:cNvPr>
          <p:cNvSpPr txBox="1"/>
          <p:nvPr/>
        </p:nvSpPr>
        <p:spPr>
          <a:xfrm>
            <a:off x="639400" y="3994183"/>
            <a:ext cx="16844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Il test </a:t>
            </a: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delle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performance è </a:t>
            </a: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stato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</a:t>
            </a: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eseguito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</a:t>
            </a: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su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una </a:t>
            </a: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singola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</a:t>
            </a:r>
            <a:r>
              <a:rPr lang="en-US" sz="900" dirty="0" err="1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macchina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con: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F415761-1ADC-4D64-9F66-C4C5A04FA6F7}"/>
              </a:ext>
            </a:extLst>
          </p:cNvPr>
          <p:cNvSpPr txBox="1"/>
          <p:nvPr/>
        </p:nvSpPr>
        <p:spPr>
          <a:xfrm>
            <a:off x="2425737" y="4063059"/>
            <a:ext cx="172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CPU: 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sym typeface="Josefin Slab SemiBold"/>
              </a:rPr>
              <a:t>AMD</a:t>
            </a:r>
            <a:r>
              <a:rPr lang="it-IT" sz="900" dirty="0">
                <a:solidFill>
                  <a:schemeClr val="lt1"/>
                </a:solidFill>
                <a:latin typeface="Josefin Sans" panose="020B0604020202020204" charset="0"/>
              </a:rPr>
              <a:t> </a:t>
            </a:r>
            <a:r>
              <a:rPr lang="it-IT" sz="900" dirty="0" err="1">
                <a:solidFill>
                  <a:schemeClr val="lt1"/>
                </a:solidFill>
                <a:latin typeface="Josefin Sans" panose="020B0604020202020204" charset="0"/>
              </a:rPr>
              <a:t>Ryzen</a:t>
            </a:r>
            <a:r>
              <a:rPr lang="it-IT" sz="900" dirty="0">
                <a:solidFill>
                  <a:schemeClr val="lt1"/>
                </a:solidFill>
                <a:latin typeface="Josefin Sans" panose="020B0604020202020204" charset="0"/>
              </a:rPr>
              <a:t> 3500U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8 GB di RAM</a:t>
            </a:r>
            <a:r>
              <a:rPr lang="en-US" sz="900" dirty="0">
                <a:solidFill>
                  <a:schemeClr val="lt1"/>
                </a:solidFill>
                <a:latin typeface="Josefin Sans" panose="020B0604020202020204" charset="0"/>
                <a:ea typeface="Josefin Slab SemiBold"/>
                <a:cs typeface="Josefin Slab SemiBold"/>
                <a:sym typeface="Josefin Slab SemiBold"/>
              </a:rPr>
              <a:t> </a:t>
            </a:r>
          </a:p>
        </p:txBody>
      </p:sp>
      <p:sp>
        <p:nvSpPr>
          <p:cNvPr id="80" name="Google Shape;353;p25">
            <a:extLst>
              <a:ext uri="{FF2B5EF4-FFF2-40B4-BE49-F238E27FC236}">
                <a16:creationId xmlns:a16="http://schemas.microsoft.com/office/drawing/2014/main" id="{BE311EAF-AE16-4D75-9C15-6942AE8B50A4}"/>
              </a:ext>
            </a:extLst>
          </p:cNvPr>
          <p:cNvSpPr/>
          <p:nvPr/>
        </p:nvSpPr>
        <p:spPr>
          <a:xfrm>
            <a:off x="483445" y="2617991"/>
            <a:ext cx="3728700" cy="1166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491"/>
              </a:solidFill>
            </a:endParaRPr>
          </a:p>
        </p:txBody>
      </p:sp>
      <p:cxnSp>
        <p:nvCxnSpPr>
          <p:cNvPr id="120" name="Google Shape;366;p25">
            <a:extLst>
              <a:ext uri="{FF2B5EF4-FFF2-40B4-BE49-F238E27FC236}">
                <a16:creationId xmlns:a16="http://schemas.microsoft.com/office/drawing/2014/main" id="{9E66855F-0A44-4A18-A7A6-5BC6903EB585}"/>
              </a:ext>
            </a:extLst>
          </p:cNvPr>
          <p:cNvCxnSpPr/>
          <p:nvPr/>
        </p:nvCxnSpPr>
        <p:spPr>
          <a:xfrm>
            <a:off x="685089" y="3076146"/>
            <a:ext cx="1412400" cy="0"/>
          </a:xfrm>
          <a:prstGeom prst="straightConnector1">
            <a:avLst/>
          </a:prstGeom>
          <a:noFill/>
          <a:ln w="190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1" name="Google Shape;367;p25">
            <a:extLst>
              <a:ext uri="{FF2B5EF4-FFF2-40B4-BE49-F238E27FC236}">
                <a16:creationId xmlns:a16="http://schemas.microsoft.com/office/drawing/2014/main" id="{EDDC289F-8095-49F0-8F31-D8EBAB6F291C}"/>
              </a:ext>
            </a:extLst>
          </p:cNvPr>
          <p:cNvSpPr txBox="1"/>
          <p:nvPr/>
        </p:nvSpPr>
        <p:spPr>
          <a:xfrm>
            <a:off x="1003085" y="2786052"/>
            <a:ext cx="10944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5B0F00"/>
                </a:solidFill>
                <a:latin typeface="Josefin Sans"/>
                <a:ea typeface="Josefin Sans"/>
                <a:cs typeface="Josefin Sans"/>
                <a:sym typeface="Josefin Sans"/>
              </a:rPr>
              <a:t>Tempo</a:t>
            </a:r>
            <a:endParaRPr sz="1100" b="1" dirty="0">
              <a:solidFill>
                <a:srgbClr val="5B0F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123" name="Elemento grafico 18">
            <a:extLst>
              <a:ext uri="{FF2B5EF4-FFF2-40B4-BE49-F238E27FC236}">
                <a16:creationId xmlns:a16="http://schemas.microsoft.com/office/drawing/2014/main" id="{75FD6E07-8309-487A-B642-1A7F3464F53E}"/>
              </a:ext>
            </a:extLst>
          </p:cNvPr>
          <p:cNvGrpSpPr/>
          <p:nvPr/>
        </p:nvGrpSpPr>
        <p:grpSpPr>
          <a:xfrm>
            <a:off x="631876" y="2680863"/>
            <a:ext cx="326139" cy="326139"/>
            <a:chOff x="6903462" y="1680398"/>
            <a:chExt cx="388628" cy="388628"/>
          </a:xfrm>
          <a:solidFill>
            <a:schemeClr val="accent2"/>
          </a:solidFill>
        </p:grpSpPr>
        <p:sp>
          <p:nvSpPr>
            <p:cNvPr id="124" name="Figura a mano libera: forma 123">
              <a:extLst>
                <a:ext uri="{FF2B5EF4-FFF2-40B4-BE49-F238E27FC236}">
                  <a16:creationId xmlns:a16="http://schemas.microsoft.com/office/drawing/2014/main" id="{BE4DB35D-7F1F-4B8B-90F6-7237DBBF6D6A}"/>
                </a:ext>
              </a:extLst>
            </p:cNvPr>
            <p:cNvSpPr/>
            <p:nvPr/>
          </p:nvSpPr>
          <p:spPr>
            <a:xfrm>
              <a:off x="6903462" y="1680398"/>
              <a:ext cx="388628" cy="388628"/>
            </a:xfrm>
            <a:custGeom>
              <a:avLst/>
              <a:gdLst>
                <a:gd name="connsiteX0" fmla="*/ 347163 w 388628"/>
                <a:gd name="connsiteY0" fmla="*/ 74338 h 388628"/>
                <a:gd name="connsiteX1" fmla="*/ 359171 w 388628"/>
                <a:gd name="connsiteY1" fmla="*/ 74338 h 388628"/>
                <a:gd name="connsiteX2" fmla="*/ 366756 w 388628"/>
                <a:gd name="connsiteY2" fmla="*/ 66753 h 388628"/>
                <a:gd name="connsiteX3" fmla="*/ 359171 w 388628"/>
                <a:gd name="connsiteY3" fmla="*/ 59167 h 388628"/>
                <a:gd name="connsiteX4" fmla="*/ 330346 w 388628"/>
                <a:gd name="connsiteY4" fmla="*/ 59167 h 388628"/>
                <a:gd name="connsiteX5" fmla="*/ 322761 w 388628"/>
                <a:gd name="connsiteY5" fmla="*/ 66753 h 388628"/>
                <a:gd name="connsiteX6" fmla="*/ 322761 w 388628"/>
                <a:gd name="connsiteY6" fmla="*/ 95577 h 388628"/>
                <a:gd name="connsiteX7" fmla="*/ 330346 w 388628"/>
                <a:gd name="connsiteY7" fmla="*/ 103163 h 388628"/>
                <a:gd name="connsiteX8" fmla="*/ 337932 w 388628"/>
                <a:gd name="connsiteY8" fmla="*/ 95577 h 388628"/>
                <a:gd name="connsiteX9" fmla="*/ 337932 w 388628"/>
                <a:gd name="connsiteY9" fmla="*/ 87231 h 388628"/>
                <a:gd name="connsiteX10" fmla="*/ 373458 w 388628"/>
                <a:gd name="connsiteY10" fmla="*/ 194314 h 388628"/>
                <a:gd name="connsiteX11" fmla="*/ 194314 w 388628"/>
                <a:gd name="connsiteY11" fmla="*/ 373458 h 388628"/>
                <a:gd name="connsiteX12" fmla="*/ 15171 w 388628"/>
                <a:gd name="connsiteY12" fmla="*/ 194314 h 388628"/>
                <a:gd name="connsiteX13" fmla="*/ 194314 w 388628"/>
                <a:gd name="connsiteY13" fmla="*/ 15171 h 388628"/>
                <a:gd name="connsiteX14" fmla="*/ 216170 w 388628"/>
                <a:gd name="connsiteY14" fmla="*/ 16489 h 388628"/>
                <a:gd name="connsiteX15" fmla="*/ 224615 w 388628"/>
                <a:gd name="connsiteY15" fmla="*/ 9875 h 388628"/>
                <a:gd name="connsiteX16" fmla="*/ 218001 w 388628"/>
                <a:gd name="connsiteY16" fmla="*/ 1429 h 388628"/>
                <a:gd name="connsiteX17" fmla="*/ 194314 w 388628"/>
                <a:gd name="connsiteY17" fmla="*/ 0 h 388628"/>
                <a:gd name="connsiteX18" fmla="*/ 56913 w 388628"/>
                <a:gd name="connsiteY18" fmla="*/ 56913 h 388628"/>
                <a:gd name="connsiteX19" fmla="*/ 0 w 388628"/>
                <a:gd name="connsiteY19" fmla="*/ 194314 h 388628"/>
                <a:gd name="connsiteX20" fmla="*/ 56913 w 388628"/>
                <a:gd name="connsiteY20" fmla="*/ 331715 h 388628"/>
                <a:gd name="connsiteX21" fmla="*/ 194314 w 388628"/>
                <a:gd name="connsiteY21" fmla="*/ 388629 h 388628"/>
                <a:gd name="connsiteX22" fmla="*/ 331715 w 388628"/>
                <a:gd name="connsiteY22" fmla="*/ 331715 h 388628"/>
                <a:gd name="connsiteX23" fmla="*/ 388629 w 388628"/>
                <a:gd name="connsiteY23" fmla="*/ 194314 h 388628"/>
                <a:gd name="connsiteX24" fmla="*/ 347163 w 388628"/>
                <a:gd name="connsiteY24" fmla="*/ 74338 h 38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8628" h="388628">
                  <a:moveTo>
                    <a:pt x="347163" y="74338"/>
                  </a:moveTo>
                  <a:lnTo>
                    <a:pt x="359171" y="74338"/>
                  </a:lnTo>
                  <a:cubicBezTo>
                    <a:pt x="363360" y="74338"/>
                    <a:pt x="366756" y="70941"/>
                    <a:pt x="366756" y="66753"/>
                  </a:cubicBezTo>
                  <a:cubicBezTo>
                    <a:pt x="366756" y="62564"/>
                    <a:pt x="363360" y="59167"/>
                    <a:pt x="359171" y="59167"/>
                  </a:cubicBezTo>
                  <a:lnTo>
                    <a:pt x="330346" y="59167"/>
                  </a:lnTo>
                  <a:cubicBezTo>
                    <a:pt x="326158" y="59167"/>
                    <a:pt x="322761" y="62564"/>
                    <a:pt x="322761" y="66753"/>
                  </a:cubicBezTo>
                  <a:lnTo>
                    <a:pt x="322761" y="95577"/>
                  </a:lnTo>
                  <a:cubicBezTo>
                    <a:pt x="322761" y="99766"/>
                    <a:pt x="326158" y="103163"/>
                    <a:pt x="330346" y="103163"/>
                  </a:cubicBezTo>
                  <a:cubicBezTo>
                    <a:pt x="334535" y="103163"/>
                    <a:pt x="337932" y="99766"/>
                    <a:pt x="337932" y="95577"/>
                  </a:cubicBezTo>
                  <a:lnTo>
                    <a:pt x="337932" y="87231"/>
                  </a:lnTo>
                  <a:cubicBezTo>
                    <a:pt x="360947" y="118044"/>
                    <a:pt x="373458" y="155430"/>
                    <a:pt x="373458" y="194314"/>
                  </a:cubicBezTo>
                  <a:cubicBezTo>
                    <a:pt x="373458" y="293095"/>
                    <a:pt x="293095" y="373458"/>
                    <a:pt x="194314" y="373458"/>
                  </a:cubicBezTo>
                  <a:cubicBezTo>
                    <a:pt x="95534" y="373458"/>
                    <a:pt x="15171" y="293095"/>
                    <a:pt x="15171" y="194314"/>
                  </a:cubicBezTo>
                  <a:cubicBezTo>
                    <a:pt x="15171" y="95534"/>
                    <a:pt x="95534" y="15171"/>
                    <a:pt x="194314" y="15171"/>
                  </a:cubicBezTo>
                  <a:cubicBezTo>
                    <a:pt x="201620" y="15171"/>
                    <a:pt x="208973" y="15615"/>
                    <a:pt x="216170" y="16489"/>
                  </a:cubicBezTo>
                  <a:cubicBezTo>
                    <a:pt x="220323" y="16991"/>
                    <a:pt x="224110" y="14034"/>
                    <a:pt x="224615" y="9875"/>
                  </a:cubicBezTo>
                  <a:cubicBezTo>
                    <a:pt x="225121" y="5716"/>
                    <a:pt x="222160" y="1934"/>
                    <a:pt x="218001" y="1429"/>
                  </a:cubicBezTo>
                  <a:cubicBezTo>
                    <a:pt x="210198" y="481"/>
                    <a:pt x="202230" y="0"/>
                    <a:pt x="194314" y="0"/>
                  </a:cubicBezTo>
                  <a:cubicBezTo>
                    <a:pt x="142411" y="0"/>
                    <a:pt x="93614" y="20212"/>
                    <a:pt x="56913" y="56913"/>
                  </a:cubicBezTo>
                  <a:cubicBezTo>
                    <a:pt x="20212" y="93614"/>
                    <a:pt x="0" y="142411"/>
                    <a:pt x="0" y="194314"/>
                  </a:cubicBezTo>
                  <a:cubicBezTo>
                    <a:pt x="0" y="246218"/>
                    <a:pt x="20212" y="295015"/>
                    <a:pt x="56913" y="331715"/>
                  </a:cubicBezTo>
                  <a:cubicBezTo>
                    <a:pt x="93614" y="368417"/>
                    <a:pt x="142411" y="388629"/>
                    <a:pt x="194314" y="388629"/>
                  </a:cubicBezTo>
                  <a:cubicBezTo>
                    <a:pt x="246218" y="388629"/>
                    <a:pt x="295015" y="368417"/>
                    <a:pt x="331715" y="331715"/>
                  </a:cubicBezTo>
                  <a:cubicBezTo>
                    <a:pt x="368417" y="295015"/>
                    <a:pt x="388629" y="246218"/>
                    <a:pt x="388629" y="194314"/>
                  </a:cubicBezTo>
                  <a:cubicBezTo>
                    <a:pt x="388629" y="150515"/>
                    <a:pt x="373997" y="108468"/>
                    <a:pt x="347163" y="74338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5" name="Figura a mano libera: forma 124">
              <a:extLst>
                <a:ext uri="{FF2B5EF4-FFF2-40B4-BE49-F238E27FC236}">
                  <a16:creationId xmlns:a16="http://schemas.microsoft.com/office/drawing/2014/main" id="{406592AB-D6F6-4722-B852-5E3482B1FEF4}"/>
                </a:ext>
              </a:extLst>
            </p:cNvPr>
            <p:cNvSpPr/>
            <p:nvPr/>
          </p:nvSpPr>
          <p:spPr>
            <a:xfrm>
              <a:off x="6952902" y="1729839"/>
              <a:ext cx="289688" cy="289687"/>
            </a:xfrm>
            <a:custGeom>
              <a:avLst/>
              <a:gdLst>
                <a:gd name="connsiteX0" fmla="*/ 32840 w 289688"/>
                <a:gd name="connsiteY0" fmla="*/ 65108 h 289687"/>
                <a:gd name="connsiteX1" fmla="*/ 22373 w 289688"/>
                <a:gd name="connsiteY1" fmla="*/ 67460 h 289687"/>
                <a:gd name="connsiteX2" fmla="*/ 788 w 289688"/>
                <a:gd name="connsiteY2" fmla="*/ 160077 h 289687"/>
                <a:gd name="connsiteX3" fmla="*/ 42427 w 289688"/>
                <a:gd name="connsiteY3" fmla="*/ 247321 h 289687"/>
                <a:gd name="connsiteX4" fmla="*/ 144874 w 289688"/>
                <a:gd name="connsiteY4" fmla="*/ 289688 h 289687"/>
                <a:gd name="connsiteX5" fmla="*/ 247322 w 289688"/>
                <a:gd name="connsiteY5" fmla="*/ 247321 h 289687"/>
                <a:gd name="connsiteX6" fmla="*/ 247322 w 289688"/>
                <a:gd name="connsiteY6" fmla="*/ 42427 h 289687"/>
                <a:gd name="connsiteX7" fmla="*/ 160220 w 289688"/>
                <a:gd name="connsiteY7" fmla="*/ 803 h 289687"/>
                <a:gd name="connsiteX8" fmla="*/ 67709 w 289688"/>
                <a:gd name="connsiteY8" fmla="*/ 22216 h 289687"/>
                <a:gd name="connsiteX9" fmla="*/ 65337 w 289688"/>
                <a:gd name="connsiteY9" fmla="*/ 32678 h 289687"/>
                <a:gd name="connsiteX10" fmla="*/ 75799 w 289688"/>
                <a:gd name="connsiteY10" fmla="*/ 35050 h 289687"/>
                <a:gd name="connsiteX11" fmla="*/ 236594 w 289688"/>
                <a:gd name="connsiteY11" fmla="*/ 53154 h 289687"/>
                <a:gd name="connsiteX12" fmla="*/ 236594 w 289688"/>
                <a:gd name="connsiteY12" fmla="*/ 236593 h 289687"/>
                <a:gd name="connsiteX13" fmla="*/ 53155 w 289688"/>
                <a:gd name="connsiteY13" fmla="*/ 236593 h 289687"/>
                <a:gd name="connsiteX14" fmla="*/ 35191 w 289688"/>
                <a:gd name="connsiteY14" fmla="*/ 75576 h 289687"/>
                <a:gd name="connsiteX15" fmla="*/ 32840 w 289688"/>
                <a:gd name="connsiteY15" fmla="*/ 65108 h 28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9688" h="289687">
                  <a:moveTo>
                    <a:pt x="32840" y="65108"/>
                  </a:moveTo>
                  <a:cubicBezTo>
                    <a:pt x="29300" y="62868"/>
                    <a:pt x="24614" y="63922"/>
                    <a:pt x="22373" y="67460"/>
                  </a:cubicBezTo>
                  <a:cubicBezTo>
                    <a:pt x="5056" y="94810"/>
                    <a:pt x="-2610" y="127702"/>
                    <a:pt x="788" y="160077"/>
                  </a:cubicBezTo>
                  <a:cubicBezTo>
                    <a:pt x="4235" y="192933"/>
                    <a:pt x="19023" y="223916"/>
                    <a:pt x="42427" y="247321"/>
                  </a:cubicBezTo>
                  <a:cubicBezTo>
                    <a:pt x="70672" y="275565"/>
                    <a:pt x="107773" y="289688"/>
                    <a:pt x="144874" y="289688"/>
                  </a:cubicBezTo>
                  <a:cubicBezTo>
                    <a:pt x="181976" y="289688"/>
                    <a:pt x="219077" y="275566"/>
                    <a:pt x="247322" y="247321"/>
                  </a:cubicBezTo>
                  <a:cubicBezTo>
                    <a:pt x="303811" y="190832"/>
                    <a:pt x="303811" y="98916"/>
                    <a:pt x="247322" y="42427"/>
                  </a:cubicBezTo>
                  <a:cubicBezTo>
                    <a:pt x="223953" y="19059"/>
                    <a:pt x="193021" y="4277"/>
                    <a:pt x="160220" y="803"/>
                  </a:cubicBezTo>
                  <a:cubicBezTo>
                    <a:pt x="127904" y="-2622"/>
                    <a:pt x="95048" y="4984"/>
                    <a:pt x="67709" y="22216"/>
                  </a:cubicBezTo>
                  <a:cubicBezTo>
                    <a:pt x="64165" y="24450"/>
                    <a:pt x="63104" y="29134"/>
                    <a:pt x="65337" y="32678"/>
                  </a:cubicBezTo>
                  <a:cubicBezTo>
                    <a:pt x="67571" y="36222"/>
                    <a:pt x="72255" y="37283"/>
                    <a:pt x="75799" y="35050"/>
                  </a:cubicBezTo>
                  <a:cubicBezTo>
                    <a:pt x="127332" y="2569"/>
                    <a:pt x="193452" y="10013"/>
                    <a:pt x="236594" y="53154"/>
                  </a:cubicBezTo>
                  <a:cubicBezTo>
                    <a:pt x="287168" y="103729"/>
                    <a:pt x="287168" y="186019"/>
                    <a:pt x="236594" y="236593"/>
                  </a:cubicBezTo>
                  <a:cubicBezTo>
                    <a:pt x="186020" y="287168"/>
                    <a:pt x="103729" y="287168"/>
                    <a:pt x="53155" y="236593"/>
                  </a:cubicBezTo>
                  <a:cubicBezTo>
                    <a:pt x="10610" y="194048"/>
                    <a:pt x="3055" y="126330"/>
                    <a:pt x="35191" y="75576"/>
                  </a:cubicBezTo>
                  <a:cubicBezTo>
                    <a:pt x="37431" y="72036"/>
                    <a:pt x="36379" y="67350"/>
                    <a:pt x="32840" y="65108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126" name="Figura a mano libera: forma 125">
              <a:extLst>
                <a:ext uri="{FF2B5EF4-FFF2-40B4-BE49-F238E27FC236}">
                  <a16:creationId xmlns:a16="http://schemas.microsoft.com/office/drawing/2014/main" id="{8DA0F364-1DC3-4F58-AD4C-00754ACEE032}"/>
                </a:ext>
              </a:extLst>
            </p:cNvPr>
            <p:cNvSpPr/>
            <p:nvPr/>
          </p:nvSpPr>
          <p:spPr>
            <a:xfrm>
              <a:off x="7188802" y="1867249"/>
              <a:ext cx="24525" cy="15170"/>
            </a:xfrm>
            <a:custGeom>
              <a:avLst/>
              <a:gdLst>
                <a:gd name="connsiteX0" fmla="*/ 7585 w 24525"/>
                <a:gd name="connsiteY0" fmla="*/ 15171 h 15170"/>
                <a:gd name="connsiteX1" fmla="*/ 16940 w 24525"/>
                <a:gd name="connsiteY1" fmla="*/ 15171 h 15170"/>
                <a:gd name="connsiteX2" fmla="*/ 24525 w 24525"/>
                <a:gd name="connsiteY2" fmla="*/ 7585 h 15170"/>
                <a:gd name="connsiteX3" fmla="*/ 16940 w 24525"/>
                <a:gd name="connsiteY3" fmla="*/ 0 h 15170"/>
                <a:gd name="connsiteX4" fmla="*/ 7585 w 24525"/>
                <a:gd name="connsiteY4" fmla="*/ 0 h 15170"/>
                <a:gd name="connsiteX5" fmla="*/ 0 w 24525"/>
                <a:gd name="connsiteY5" fmla="*/ 7585 h 15170"/>
                <a:gd name="connsiteX6" fmla="*/ 7585 w 24525"/>
                <a:gd name="connsiteY6" fmla="*/ 15171 h 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5" h="15170">
                  <a:moveTo>
                    <a:pt x="7585" y="15171"/>
                  </a:moveTo>
                  <a:lnTo>
                    <a:pt x="16940" y="15171"/>
                  </a:lnTo>
                  <a:cubicBezTo>
                    <a:pt x="21128" y="15171"/>
                    <a:pt x="24525" y="11774"/>
                    <a:pt x="24525" y="7585"/>
                  </a:cubicBezTo>
                  <a:cubicBezTo>
                    <a:pt x="24525" y="3397"/>
                    <a:pt x="21128" y="0"/>
                    <a:pt x="16940" y="0"/>
                  </a:cubicBezTo>
                  <a:lnTo>
                    <a:pt x="7585" y="0"/>
                  </a:lnTo>
                  <a:cubicBezTo>
                    <a:pt x="3397" y="0"/>
                    <a:pt x="0" y="3397"/>
                    <a:pt x="0" y="7585"/>
                  </a:cubicBezTo>
                  <a:cubicBezTo>
                    <a:pt x="0" y="11774"/>
                    <a:pt x="3396" y="15171"/>
                    <a:pt x="7585" y="15171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7" name="Figura a mano libera: forma 126">
              <a:extLst>
                <a:ext uri="{FF2B5EF4-FFF2-40B4-BE49-F238E27FC236}">
                  <a16:creationId xmlns:a16="http://schemas.microsoft.com/office/drawing/2014/main" id="{353734BA-C061-41AB-824C-4AF37DA645DE}"/>
                </a:ext>
              </a:extLst>
            </p:cNvPr>
            <p:cNvSpPr/>
            <p:nvPr/>
          </p:nvSpPr>
          <p:spPr>
            <a:xfrm>
              <a:off x="6982225" y="1867004"/>
              <a:ext cx="24525" cy="15170"/>
            </a:xfrm>
            <a:custGeom>
              <a:avLst/>
              <a:gdLst>
                <a:gd name="connsiteX0" fmla="*/ 0 w 24525"/>
                <a:gd name="connsiteY0" fmla="*/ 7585 h 15170"/>
                <a:gd name="connsiteX1" fmla="*/ 7585 w 24525"/>
                <a:gd name="connsiteY1" fmla="*/ 15171 h 15170"/>
                <a:gd name="connsiteX2" fmla="*/ 16940 w 24525"/>
                <a:gd name="connsiteY2" fmla="*/ 15171 h 15170"/>
                <a:gd name="connsiteX3" fmla="*/ 24525 w 24525"/>
                <a:gd name="connsiteY3" fmla="*/ 7585 h 15170"/>
                <a:gd name="connsiteX4" fmla="*/ 16940 w 24525"/>
                <a:gd name="connsiteY4" fmla="*/ 0 h 15170"/>
                <a:gd name="connsiteX5" fmla="*/ 7585 w 24525"/>
                <a:gd name="connsiteY5" fmla="*/ 0 h 15170"/>
                <a:gd name="connsiteX6" fmla="*/ 0 w 24525"/>
                <a:gd name="connsiteY6" fmla="*/ 7585 h 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25" h="15170">
                  <a:moveTo>
                    <a:pt x="0" y="7585"/>
                  </a:moveTo>
                  <a:cubicBezTo>
                    <a:pt x="0" y="11774"/>
                    <a:pt x="3397" y="15171"/>
                    <a:pt x="7585" y="15171"/>
                  </a:cubicBezTo>
                  <a:lnTo>
                    <a:pt x="16940" y="15171"/>
                  </a:lnTo>
                  <a:cubicBezTo>
                    <a:pt x="21128" y="15171"/>
                    <a:pt x="24525" y="11774"/>
                    <a:pt x="24525" y="7585"/>
                  </a:cubicBezTo>
                  <a:cubicBezTo>
                    <a:pt x="24525" y="3397"/>
                    <a:pt x="21128" y="0"/>
                    <a:pt x="16940" y="0"/>
                  </a:cubicBezTo>
                  <a:lnTo>
                    <a:pt x="7585" y="0"/>
                  </a:lnTo>
                  <a:cubicBezTo>
                    <a:pt x="3397" y="0"/>
                    <a:pt x="0" y="3396"/>
                    <a:pt x="0" y="7585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8" name="Figura a mano libera: forma 127">
              <a:extLst>
                <a:ext uri="{FF2B5EF4-FFF2-40B4-BE49-F238E27FC236}">
                  <a16:creationId xmlns:a16="http://schemas.microsoft.com/office/drawing/2014/main" id="{29FAB1BA-D91C-4352-833D-7817CC9874D8}"/>
                </a:ext>
              </a:extLst>
            </p:cNvPr>
            <p:cNvSpPr/>
            <p:nvPr/>
          </p:nvSpPr>
          <p:spPr>
            <a:xfrm>
              <a:off x="7090313" y="1759161"/>
              <a:ext cx="15170" cy="24525"/>
            </a:xfrm>
            <a:custGeom>
              <a:avLst/>
              <a:gdLst>
                <a:gd name="connsiteX0" fmla="*/ 15171 w 15170"/>
                <a:gd name="connsiteY0" fmla="*/ 16940 h 24525"/>
                <a:gd name="connsiteX1" fmla="*/ 15171 w 15170"/>
                <a:gd name="connsiteY1" fmla="*/ 7585 h 24525"/>
                <a:gd name="connsiteX2" fmla="*/ 7585 w 15170"/>
                <a:gd name="connsiteY2" fmla="*/ 0 h 24525"/>
                <a:gd name="connsiteX3" fmla="*/ 0 w 15170"/>
                <a:gd name="connsiteY3" fmla="*/ 7585 h 24525"/>
                <a:gd name="connsiteX4" fmla="*/ 0 w 15170"/>
                <a:gd name="connsiteY4" fmla="*/ 16940 h 24525"/>
                <a:gd name="connsiteX5" fmla="*/ 7585 w 15170"/>
                <a:gd name="connsiteY5" fmla="*/ 24525 h 24525"/>
                <a:gd name="connsiteX6" fmla="*/ 15171 w 15170"/>
                <a:gd name="connsiteY6" fmla="*/ 16940 h 2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70" h="24525">
                  <a:moveTo>
                    <a:pt x="15171" y="16940"/>
                  </a:moveTo>
                  <a:lnTo>
                    <a:pt x="15171" y="7585"/>
                  </a:lnTo>
                  <a:cubicBezTo>
                    <a:pt x="15171" y="3397"/>
                    <a:pt x="11774" y="0"/>
                    <a:pt x="7585" y="0"/>
                  </a:cubicBezTo>
                  <a:cubicBezTo>
                    <a:pt x="3397" y="0"/>
                    <a:pt x="0" y="3397"/>
                    <a:pt x="0" y="7585"/>
                  </a:cubicBezTo>
                  <a:lnTo>
                    <a:pt x="0" y="16940"/>
                  </a:lnTo>
                  <a:cubicBezTo>
                    <a:pt x="0" y="21128"/>
                    <a:pt x="3397" y="24525"/>
                    <a:pt x="7585" y="24525"/>
                  </a:cubicBezTo>
                  <a:cubicBezTo>
                    <a:pt x="11774" y="24525"/>
                    <a:pt x="15171" y="21128"/>
                    <a:pt x="15171" y="16940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9" name="Figura a mano libera: forma 128">
              <a:extLst>
                <a:ext uri="{FF2B5EF4-FFF2-40B4-BE49-F238E27FC236}">
                  <a16:creationId xmlns:a16="http://schemas.microsoft.com/office/drawing/2014/main" id="{3139DCC4-13FC-48A0-A49D-05499C13E370}"/>
                </a:ext>
              </a:extLst>
            </p:cNvPr>
            <p:cNvSpPr/>
            <p:nvPr/>
          </p:nvSpPr>
          <p:spPr>
            <a:xfrm>
              <a:off x="7090068" y="1965738"/>
              <a:ext cx="15170" cy="24525"/>
            </a:xfrm>
            <a:custGeom>
              <a:avLst/>
              <a:gdLst>
                <a:gd name="connsiteX0" fmla="*/ 0 w 15170"/>
                <a:gd name="connsiteY0" fmla="*/ 7585 h 24525"/>
                <a:gd name="connsiteX1" fmla="*/ 0 w 15170"/>
                <a:gd name="connsiteY1" fmla="*/ 16940 h 24525"/>
                <a:gd name="connsiteX2" fmla="*/ 7585 w 15170"/>
                <a:gd name="connsiteY2" fmla="*/ 24525 h 24525"/>
                <a:gd name="connsiteX3" fmla="*/ 15171 w 15170"/>
                <a:gd name="connsiteY3" fmla="*/ 16940 h 24525"/>
                <a:gd name="connsiteX4" fmla="*/ 15171 w 15170"/>
                <a:gd name="connsiteY4" fmla="*/ 7585 h 24525"/>
                <a:gd name="connsiteX5" fmla="*/ 7585 w 15170"/>
                <a:gd name="connsiteY5" fmla="*/ 0 h 24525"/>
                <a:gd name="connsiteX6" fmla="*/ 0 w 15170"/>
                <a:gd name="connsiteY6" fmla="*/ 7585 h 2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70" h="24525">
                  <a:moveTo>
                    <a:pt x="0" y="7585"/>
                  </a:moveTo>
                  <a:lnTo>
                    <a:pt x="0" y="16940"/>
                  </a:lnTo>
                  <a:cubicBezTo>
                    <a:pt x="0" y="21128"/>
                    <a:pt x="3397" y="24525"/>
                    <a:pt x="7585" y="24525"/>
                  </a:cubicBezTo>
                  <a:cubicBezTo>
                    <a:pt x="11774" y="24525"/>
                    <a:pt x="15171" y="21128"/>
                    <a:pt x="15171" y="16940"/>
                  </a:cubicBezTo>
                  <a:lnTo>
                    <a:pt x="15171" y="7585"/>
                  </a:lnTo>
                  <a:cubicBezTo>
                    <a:pt x="15171" y="3397"/>
                    <a:pt x="11774" y="0"/>
                    <a:pt x="7585" y="0"/>
                  </a:cubicBezTo>
                  <a:cubicBezTo>
                    <a:pt x="3397" y="0"/>
                    <a:pt x="0" y="3396"/>
                    <a:pt x="0" y="7585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0" name="Figura a mano libera: forma 129">
              <a:extLst>
                <a:ext uri="{FF2B5EF4-FFF2-40B4-BE49-F238E27FC236}">
                  <a16:creationId xmlns:a16="http://schemas.microsoft.com/office/drawing/2014/main" id="{538DDD72-F4BC-4922-AEAF-B13A17300613}"/>
                </a:ext>
              </a:extLst>
            </p:cNvPr>
            <p:cNvSpPr/>
            <p:nvPr/>
          </p:nvSpPr>
          <p:spPr>
            <a:xfrm>
              <a:off x="7046805" y="1797578"/>
              <a:ext cx="128105" cy="103265"/>
            </a:xfrm>
            <a:custGeom>
              <a:avLst/>
              <a:gdLst>
                <a:gd name="connsiteX0" fmla="*/ 12950 w 128105"/>
                <a:gd name="connsiteY0" fmla="*/ 28385 h 103265"/>
                <a:gd name="connsiteX1" fmla="*/ 2222 w 128105"/>
                <a:gd name="connsiteY1" fmla="*/ 28385 h 103265"/>
                <a:gd name="connsiteX2" fmla="*/ 2222 w 128105"/>
                <a:gd name="connsiteY2" fmla="*/ 39113 h 103265"/>
                <a:gd name="connsiteX3" fmla="*/ 27929 w 128105"/>
                <a:gd name="connsiteY3" fmla="*/ 64821 h 103265"/>
                <a:gd name="connsiteX4" fmla="*/ 24839 w 128105"/>
                <a:gd name="connsiteY4" fmla="*/ 77134 h 103265"/>
                <a:gd name="connsiteX5" fmla="*/ 50971 w 128105"/>
                <a:gd name="connsiteY5" fmla="*/ 103266 h 103265"/>
                <a:gd name="connsiteX6" fmla="*/ 77103 w 128105"/>
                <a:gd name="connsiteY6" fmla="*/ 77134 h 103265"/>
                <a:gd name="connsiteX7" fmla="*/ 74012 w 128105"/>
                <a:gd name="connsiteY7" fmla="*/ 64821 h 103265"/>
                <a:gd name="connsiteX8" fmla="*/ 125884 w 128105"/>
                <a:gd name="connsiteY8" fmla="*/ 12949 h 103265"/>
                <a:gd name="connsiteX9" fmla="*/ 125884 w 128105"/>
                <a:gd name="connsiteY9" fmla="*/ 2221 h 103265"/>
                <a:gd name="connsiteX10" fmla="*/ 115156 w 128105"/>
                <a:gd name="connsiteY10" fmla="*/ 2221 h 103265"/>
                <a:gd name="connsiteX11" fmla="*/ 63284 w 128105"/>
                <a:gd name="connsiteY11" fmla="*/ 54092 h 103265"/>
                <a:gd name="connsiteX12" fmla="*/ 50971 w 128105"/>
                <a:gd name="connsiteY12" fmla="*/ 51002 h 103265"/>
                <a:gd name="connsiteX13" fmla="*/ 38657 w 128105"/>
                <a:gd name="connsiteY13" fmla="*/ 54092 h 103265"/>
                <a:gd name="connsiteX14" fmla="*/ 12950 w 128105"/>
                <a:gd name="connsiteY14" fmla="*/ 28385 h 103265"/>
                <a:gd name="connsiteX15" fmla="*/ 61932 w 128105"/>
                <a:gd name="connsiteY15" fmla="*/ 77134 h 103265"/>
                <a:gd name="connsiteX16" fmla="*/ 50971 w 128105"/>
                <a:gd name="connsiteY16" fmla="*/ 88095 h 103265"/>
                <a:gd name="connsiteX17" fmla="*/ 40010 w 128105"/>
                <a:gd name="connsiteY17" fmla="*/ 77134 h 103265"/>
                <a:gd name="connsiteX18" fmla="*/ 50971 w 128105"/>
                <a:gd name="connsiteY18" fmla="*/ 66173 h 103265"/>
                <a:gd name="connsiteX19" fmla="*/ 61932 w 128105"/>
                <a:gd name="connsiteY19" fmla="*/ 77134 h 10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105" h="103265">
                  <a:moveTo>
                    <a:pt x="12950" y="28385"/>
                  </a:moveTo>
                  <a:cubicBezTo>
                    <a:pt x="9987" y="25423"/>
                    <a:pt x="5185" y="25423"/>
                    <a:pt x="2222" y="28385"/>
                  </a:cubicBezTo>
                  <a:cubicBezTo>
                    <a:pt x="-741" y="31347"/>
                    <a:pt x="-741" y="36150"/>
                    <a:pt x="2222" y="39113"/>
                  </a:cubicBezTo>
                  <a:lnTo>
                    <a:pt x="27929" y="64821"/>
                  </a:lnTo>
                  <a:cubicBezTo>
                    <a:pt x="25959" y="68492"/>
                    <a:pt x="24839" y="72684"/>
                    <a:pt x="24839" y="77134"/>
                  </a:cubicBezTo>
                  <a:cubicBezTo>
                    <a:pt x="24839" y="91543"/>
                    <a:pt x="36562" y="103266"/>
                    <a:pt x="50971" y="103266"/>
                  </a:cubicBezTo>
                  <a:cubicBezTo>
                    <a:pt x="65380" y="103266"/>
                    <a:pt x="77103" y="91543"/>
                    <a:pt x="77103" y="77134"/>
                  </a:cubicBezTo>
                  <a:cubicBezTo>
                    <a:pt x="77103" y="72684"/>
                    <a:pt x="75982" y="68492"/>
                    <a:pt x="74012" y="64821"/>
                  </a:cubicBezTo>
                  <a:lnTo>
                    <a:pt x="125884" y="12949"/>
                  </a:lnTo>
                  <a:cubicBezTo>
                    <a:pt x="128846" y="9987"/>
                    <a:pt x="128846" y="5184"/>
                    <a:pt x="125884" y="2221"/>
                  </a:cubicBezTo>
                  <a:cubicBezTo>
                    <a:pt x="122921" y="-740"/>
                    <a:pt x="118119" y="-740"/>
                    <a:pt x="115156" y="2221"/>
                  </a:cubicBezTo>
                  <a:lnTo>
                    <a:pt x="63284" y="54092"/>
                  </a:lnTo>
                  <a:cubicBezTo>
                    <a:pt x="59613" y="52123"/>
                    <a:pt x="55420" y="51002"/>
                    <a:pt x="50971" y="51002"/>
                  </a:cubicBezTo>
                  <a:cubicBezTo>
                    <a:pt x="46521" y="51002"/>
                    <a:pt x="42329" y="52123"/>
                    <a:pt x="38657" y="54092"/>
                  </a:cubicBezTo>
                  <a:lnTo>
                    <a:pt x="12950" y="28385"/>
                  </a:lnTo>
                  <a:close/>
                  <a:moveTo>
                    <a:pt x="61932" y="77134"/>
                  </a:moveTo>
                  <a:cubicBezTo>
                    <a:pt x="61932" y="83178"/>
                    <a:pt x="57015" y="88095"/>
                    <a:pt x="50971" y="88095"/>
                  </a:cubicBezTo>
                  <a:cubicBezTo>
                    <a:pt x="44927" y="88095"/>
                    <a:pt x="40010" y="83178"/>
                    <a:pt x="40010" y="77134"/>
                  </a:cubicBezTo>
                  <a:cubicBezTo>
                    <a:pt x="40010" y="71090"/>
                    <a:pt x="44927" y="66173"/>
                    <a:pt x="50971" y="66173"/>
                  </a:cubicBezTo>
                  <a:cubicBezTo>
                    <a:pt x="57015" y="66173"/>
                    <a:pt x="61932" y="71090"/>
                    <a:pt x="61932" y="77134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1" name="Figura a mano libera: forma 130">
              <a:extLst>
                <a:ext uri="{FF2B5EF4-FFF2-40B4-BE49-F238E27FC236}">
                  <a16:creationId xmlns:a16="http://schemas.microsoft.com/office/drawing/2014/main" id="{27091859-4513-43B7-910C-50248F6B17E2}"/>
                </a:ext>
              </a:extLst>
            </p:cNvPr>
            <p:cNvSpPr/>
            <p:nvPr/>
          </p:nvSpPr>
          <p:spPr>
            <a:xfrm>
              <a:off x="6993105" y="1770041"/>
              <a:ext cx="15177" cy="15170"/>
            </a:xfrm>
            <a:custGeom>
              <a:avLst/>
              <a:gdLst>
                <a:gd name="connsiteX0" fmla="*/ 12948 w 15177"/>
                <a:gd name="connsiteY0" fmla="*/ 12948 h 15170"/>
                <a:gd name="connsiteX1" fmla="*/ 15178 w 15177"/>
                <a:gd name="connsiteY1" fmla="*/ 7585 h 15170"/>
                <a:gd name="connsiteX2" fmla="*/ 12948 w 15177"/>
                <a:gd name="connsiteY2" fmla="*/ 2223 h 15170"/>
                <a:gd name="connsiteX3" fmla="*/ 7585 w 15177"/>
                <a:gd name="connsiteY3" fmla="*/ 0 h 15170"/>
                <a:gd name="connsiteX4" fmla="*/ 2223 w 15177"/>
                <a:gd name="connsiteY4" fmla="*/ 2223 h 15170"/>
                <a:gd name="connsiteX5" fmla="*/ 0 w 15177"/>
                <a:gd name="connsiteY5" fmla="*/ 7585 h 15170"/>
                <a:gd name="connsiteX6" fmla="*/ 2223 w 15177"/>
                <a:gd name="connsiteY6" fmla="*/ 12948 h 15170"/>
                <a:gd name="connsiteX7" fmla="*/ 7585 w 15177"/>
                <a:gd name="connsiteY7" fmla="*/ 15171 h 15170"/>
                <a:gd name="connsiteX8" fmla="*/ 12948 w 15177"/>
                <a:gd name="connsiteY8" fmla="*/ 12948 h 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7" h="15170">
                  <a:moveTo>
                    <a:pt x="12948" y="12948"/>
                  </a:moveTo>
                  <a:cubicBezTo>
                    <a:pt x="14367" y="11537"/>
                    <a:pt x="15178" y="9580"/>
                    <a:pt x="15178" y="7585"/>
                  </a:cubicBezTo>
                  <a:cubicBezTo>
                    <a:pt x="15178" y="5590"/>
                    <a:pt x="14367" y="3641"/>
                    <a:pt x="12948" y="2223"/>
                  </a:cubicBezTo>
                  <a:cubicBezTo>
                    <a:pt x="11537" y="812"/>
                    <a:pt x="9587" y="0"/>
                    <a:pt x="7585" y="0"/>
                  </a:cubicBezTo>
                  <a:cubicBezTo>
                    <a:pt x="5590" y="0"/>
                    <a:pt x="3633" y="812"/>
                    <a:pt x="2223" y="2223"/>
                  </a:cubicBezTo>
                  <a:cubicBezTo>
                    <a:pt x="812" y="3633"/>
                    <a:pt x="0" y="5590"/>
                    <a:pt x="0" y="7585"/>
                  </a:cubicBezTo>
                  <a:cubicBezTo>
                    <a:pt x="0" y="9588"/>
                    <a:pt x="812" y="11537"/>
                    <a:pt x="2223" y="12948"/>
                  </a:cubicBezTo>
                  <a:cubicBezTo>
                    <a:pt x="3633" y="14358"/>
                    <a:pt x="5590" y="15171"/>
                    <a:pt x="7585" y="15171"/>
                  </a:cubicBezTo>
                  <a:cubicBezTo>
                    <a:pt x="9587" y="15171"/>
                    <a:pt x="11537" y="14358"/>
                    <a:pt x="12948" y="12948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2" name="Figura a mano libera: forma 131">
              <a:extLst>
                <a:ext uri="{FF2B5EF4-FFF2-40B4-BE49-F238E27FC236}">
                  <a16:creationId xmlns:a16="http://schemas.microsoft.com/office/drawing/2014/main" id="{EEEF40FB-3E1D-4C4E-BBD0-EEAAFF92A99E}"/>
                </a:ext>
              </a:extLst>
            </p:cNvPr>
            <p:cNvSpPr/>
            <p:nvPr/>
          </p:nvSpPr>
          <p:spPr>
            <a:xfrm>
              <a:off x="7142735" y="1687890"/>
              <a:ext cx="15179" cy="15170"/>
            </a:xfrm>
            <a:custGeom>
              <a:avLst/>
              <a:gdLst>
                <a:gd name="connsiteX0" fmla="*/ 7585 w 15179"/>
                <a:gd name="connsiteY0" fmla="*/ 15171 h 15170"/>
                <a:gd name="connsiteX1" fmla="*/ 12956 w 15179"/>
                <a:gd name="connsiteY1" fmla="*/ 12948 h 15170"/>
                <a:gd name="connsiteX2" fmla="*/ 15179 w 15179"/>
                <a:gd name="connsiteY2" fmla="*/ 7585 h 15170"/>
                <a:gd name="connsiteX3" fmla="*/ 12956 w 15179"/>
                <a:gd name="connsiteY3" fmla="*/ 2223 h 15170"/>
                <a:gd name="connsiteX4" fmla="*/ 7585 w 15179"/>
                <a:gd name="connsiteY4" fmla="*/ 0 h 15170"/>
                <a:gd name="connsiteX5" fmla="*/ 2223 w 15179"/>
                <a:gd name="connsiteY5" fmla="*/ 2223 h 15170"/>
                <a:gd name="connsiteX6" fmla="*/ 0 w 15179"/>
                <a:gd name="connsiteY6" fmla="*/ 7585 h 15170"/>
                <a:gd name="connsiteX7" fmla="*/ 2223 w 15179"/>
                <a:gd name="connsiteY7" fmla="*/ 12948 h 15170"/>
                <a:gd name="connsiteX8" fmla="*/ 7585 w 15179"/>
                <a:gd name="connsiteY8" fmla="*/ 15171 h 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79" h="15170">
                  <a:moveTo>
                    <a:pt x="7585" y="15171"/>
                  </a:moveTo>
                  <a:cubicBezTo>
                    <a:pt x="9589" y="15171"/>
                    <a:pt x="11546" y="14366"/>
                    <a:pt x="12956" y="12948"/>
                  </a:cubicBezTo>
                  <a:cubicBezTo>
                    <a:pt x="14367" y="11537"/>
                    <a:pt x="15179" y="9587"/>
                    <a:pt x="15179" y="7585"/>
                  </a:cubicBezTo>
                  <a:cubicBezTo>
                    <a:pt x="15179" y="5590"/>
                    <a:pt x="14368" y="3633"/>
                    <a:pt x="12956" y="2223"/>
                  </a:cubicBezTo>
                  <a:cubicBezTo>
                    <a:pt x="11546" y="812"/>
                    <a:pt x="9589" y="0"/>
                    <a:pt x="7585" y="0"/>
                  </a:cubicBezTo>
                  <a:cubicBezTo>
                    <a:pt x="5590" y="0"/>
                    <a:pt x="3633" y="812"/>
                    <a:pt x="2223" y="2223"/>
                  </a:cubicBezTo>
                  <a:cubicBezTo>
                    <a:pt x="812" y="3633"/>
                    <a:pt x="0" y="5590"/>
                    <a:pt x="0" y="7585"/>
                  </a:cubicBezTo>
                  <a:cubicBezTo>
                    <a:pt x="0" y="9588"/>
                    <a:pt x="812" y="11537"/>
                    <a:pt x="2223" y="12948"/>
                  </a:cubicBezTo>
                  <a:cubicBezTo>
                    <a:pt x="3633" y="14366"/>
                    <a:pt x="5590" y="15171"/>
                    <a:pt x="7585" y="15171"/>
                  </a:cubicBezTo>
                  <a:close/>
                </a:path>
              </a:pathLst>
            </a:custGeom>
            <a:grpFill/>
            <a:ln w="7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8" name="Google Shape;368;p25">
            <a:extLst>
              <a:ext uri="{FF2B5EF4-FFF2-40B4-BE49-F238E27FC236}">
                <a16:creationId xmlns:a16="http://schemas.microsoft.com/office/drawing/2014/main" id="{8538231D-6C0E-453B-9FCA-FE3CB92C1D84}"/>
              </a:ext>
            </a:extLst>
          </p:cNvPr>
          <p:cNvSpPr txBox="1"/>
          <p:nvPr/>
        </p:nvSpPr>
        <p:spPr>
          <a:xfrm>
            <a:off x="689297" y="3177212"/>
            <a:ext cx="14124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775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dirty="0">
                <a:solidFill>
                  <a:srgbClr val="5B0F00"/>
                </a:solidFill>
                <a:latin typeface="Josefin Sans" panose="020B0604020202020204" charset="0"/>
                <a:sym typeface="Josefin Slab SemiBold"/>
              </a:rPr>
              <a:t>Inferiore a </a:t>
            </a:r>
            <a:r>
              <a:rPr lang="it-IT" sz="1000" b="1" dirty="0">
                <a:solidFill>
                  <a:srgbClr val="5B0F00"/>
                </a:solidFill>
                <a:latin typeface="Josefin Sans" panose="020B0604020202020204" charset="0"/>
                <a:sym typeface="Josefin Slab SemiBold"/>
              </a:rPr>
              <a:t>10</a:t>
            </a:r>
            <a:r>
              <a:rPr lang="it-IT" sz="1000" dirty="0">
                <a:solidFill>
                  <a:srgbClr val="5B0F00"/>
                </a:solidFill>
                <a:latin typeface="Josefin Sans" panose="020B0604020202020204" charset="0"/>
                <a:sym typeface="Josefin Slab SemiBold"/>
              </a:rPr>
              <a:t> millisecondi per risolvere </a:t>
            </a:r>
            <a:r>
              <a:rPr lang="it-IT" sz="1000" b="1" dirty="0">
                <a:solidFill>
                  <a:srgbClr val="5B0F00"/>
                </a:solidFill>
                <a:latin typeface="Josefin Sans" panose="020B0604020202020204" charset="0"/>
                <a:sym typeface="Josefin Slab SemiBold"/>
              </a:rPr>
              <a:t>100</a:t>
            </a:r>
            <a:r>
              <a:rPr lang="it-IT" sz="1000" dirty="0">
                <a:solidFill>
                  <a:srgbClr val="5B0F00"/>
                </a:solidFill>
                <a:latin typeface="Josefin Sans" panose="020B0604020202020204" charset="0"/>
                <a:sym typeface="Josefin Slab SemiBold"/>
              </a:rPr>
              <a:t> query</a:t>
            </a:r>
            <a:endParaRPr sz="1000" dirty="0">
              <a:solidFill>
                <a:srgbClr val="5B0F00"/>
              </a:solidFill>
              <a:latin typeface="Josefin Sans" panose="020B0604020202020204" charset="0"/>
              <a:sym typeface="Josefin Slab SemiBold"/>
            </a:endParaRPr>
          </a:p>
        </p:txBody>
      </p:sp>
      <p:cxnSp>
        <p:nvCxnSpPr>
          <p:cNvPr id="134" name="Google Shape;363;p25">
            <a:extLst>
              <a:ext uri="{FF2B5EF4-FFF2-40B4-BE49-F238E27FC236}">
                <a16:creationId xmlns:a16="http://schemas.microsoft.com/office/drawing/2014/main" id="{93E3C1F5-C53B-48DF-9E53-5645E4C28C99}"/>
              </a:ext>
            </a:extLst>
          </p:cNvPr>
          <p:cNvCxnSpPr/>
          <p:nvPr/>
        </p:nvCxnSpPr>
        <p:spPr>
          <a:xfrm>
            <a:off x="2425737" y="2965461"/>
            <a:ext cx="0" cy="597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355;p25">
            <a:extLst>
              <a:ext uri="{FF2B5EF4-FFF2-40B4-BE49-F238E27FC236}">
                <a16:creationId xmlns:a16="http://schemas.microsoft.com/office/drawing/2014/main" id="{ECE154FE-17BB-42CC-A5F0-85FB05698186}"/>
              </a:ext>
            </a:extLst>
          </p:cNvPr>
          <p:cNvSpPr txBox="1"/>
          <p:nvPr/>
        </p:nvSpPr>
        <p:spPr>
          <a:xfrm>
            <a:off x="2569654" y="2879205"/>
            <a:ext cx="1553100" cy="7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dirty="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10 ms</a:t>
            </a:r>
            <a:endParaRPr sz="4800" dirty="0">
              <a:solidFill>
                <a:schemeClr val="lt1"/>
              </a:solidFill>
              <a:latin typeface="Josefin Sans Thin"/>
              <a:ea typeface="Josefin Sans Thin"/>
              <a:cs typeface="Josefin Sans Thin"/>
              <a:sym typeface="Josefin Sans Thin"/>
            </a:endParaRPr>
          </a:p>
        </p:txBody>
      </p:sp>
    </p:spTree>
    <p:extLst>
      <p:ext uri="{BB962C8B-B14F-4D97-AF65-F5344CB8AC3E}">
        <p14:creationId xmlns:p14="http://schemas.microsoft.com/office/powerpoint/2010/main" val="2284461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900"/>
              <a:t>27</a:t>
            </a:fld>
            <a:endParaRPr dirty="0"/>
          </a:p>
        </p:txBody>
      </p:sp>
      <p:pic>
        <p:nvPicPr>
          <p:cNvPr id="2" name="prova (1)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A64018BD-5E27-47FB-916D-7350D7734E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3678" y="78259"/>
            <a:ext cx="6261432" cy="4986981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5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4BEFB4-1692-49D6-8896-82B329222E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28</a:t>
            </a:fld>
            <a:endParaRPr lang="it-IT"/>
          </a:p>
        </p:txBody>
      </p:sp>
      <p:sp>
        <p:nvSpPr>
          <p:cNvPr id="10" name="Google Shape;202;p21">
            <a:extLst>
              <a:ext uri="{FF2B5EF4-FFF2-40B4-BE49-F238E27FC236}">
                <a16:creationId xmlns:a16="http://schemas.microsoft.com/office/drawing/2014/main" id="{253EAEE2-51F3-4C81-B9B0-1F9203142772}"/>
              </a:ext>
            </a:extLst>
          </p:cNvPr>
          <p:cNvSpPr/>
          <p:nvPr/>
        </p:nvSpPr>
        <p:spPr>
          <a:xfrm>
            <a:off x="1930607" y="1313563"/>
            <a:ext cx="7538700" cy="1486500"/>
          </a:xfrm>
          <a:prstGeom prst="rect">
            <a:avLst/>
          </a:prstGeom>
          <a:solidFill>
            <a:srgbClr val="99CDD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07;p21">
            <a:extLst>
              <a:ext uri="{FF2B5EF4-FFF2-40B4-BE49-F238E27FC236}">
                <a16:creationId xmlns:a16="http://schemas.microsoft.com/office/drawing/2014/main" id="{633A0F43-E691-40A9-A4E0-0D1C7FB0B9BF}"/>
              </a:ext>
            </a:extLst>
          </p:cNvPr>
          <p:cNvSpPr txBox="1">
            <a:spLocks/>
          </p:cNvSpPr>
          <p:nvPr/>
        </p:nvSpPr>
        <p:spPr>
          <a:xfrm>
            <a:off x="3398125" y="1684649"/>
            <a:ext cx="3736888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Clr>
                <a:srgbClr val="5B0F00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Josefin Slab SemiBold" panose="020B0604020202020204" charset="0"/>
                <a:sym typeface="Josefin Slab SemiBold"/>
              </a:rPr>
              <a:t>Analisi del traffico per futuri progetti</a:t>
            </a:r>
          </a:p>
          <a:p>
            <a:pPr marL="171450" indent="-171450">
              <a:buClr>
                <a:srgbClr val="5B0F00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Josefin Slab SemiBold" panose="020B0604020202020204" charset="0"/>
                <a:sym typeface="Josefin Slab SemiBold"/>
              </a:rPr>
              <a:t>Analisi del livello di inquinamento</a:t>
            </a:r>
          </a:p>
          <a:p>
            <a:pPr marL="171450" indent="-171450">
              <a:buClr>
                <a:srgbClr val="5B0F00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Josefin Slab SemiBold" panose="020B0604020202020204" charset="0"/>
                <a:sym typeface="Josefin Slab SemiBold"/>
              </a:rPr>
              <a:t>Monitorare gli stati dei parcheggi</a:t>
            </a:r>
          </a:p>
        </p:txBody>
      </p:sp>
      <p:sp>
        <p:nvSpPr>
          <p:cNvPr id="12" name="Google Shape;210;p21">
            <a:extLst>
              <a:ext uri="{FF2B5EF4-FFF2-40B4-BE49-F238E27FC236}">
                <a16:creationId xmlns:a16="http://schemas.microsoft.com/office/drawing/2014/main" id="{AB681F40-7414-4F9C-BD7A-F621CD00866F}"/>
              </a:ext>
            </a:extLst>
          </p:cNvPr>
          <p:cNvSpPr txBox="1">
            <a:spLocks/>
          </p:cNvSpPr>
          <p:nvPr/>
        </p:nvSpPr>
        <p:spPr>
          <a:xfrm>
            <a:off x="6921085" y="2184035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b="1" dirty="0">
                <a:solidFill>
                  <a:schemeClr val="lt1"/>
                </a:solidFill>
                <a:latin typeface="Josefin Sans"/>
                <a:sym typeface="Josefin Sans"/>
              </a:rPr>
              <a:t>Analisi</a:t>
            </a:r>
          </a:p>
        </p:txBody>
      </p:sp>
      <p:grpSp>
        <p:nvGrpSpPr>
          <p:cNvPr id="13" name="Elemento grafico 7">
            <a:extLst>
              <a:ext uri="{FF2B5EF4-FFF2-40B4-BE49-F238E27FC236}">
                <a16:creationId xmlns:a16="http://schemas.microsoft.com/office/drawing/2014/main" id="{64919288-C03F-4A6B-8A3D-D84283CF655B}"/>
              </a:ext>
            </a:extLst>
          </p:cNvPr>
          <p:cNvGrpSpPr/>
          <p:nvPr/>
        </p:nvGrpSpPr>
        <p:grpSpPr>
          <a:xfrm>
            <a:off x="7908833" y="1510864"/>
            <a:ext cx="653986" cy="637199"/>
            <a:chOff x="6180766" y="3218320"/>
            <a:chExt cx="525688" cy="526193"/>
          </a:xfrm>
          <a:solidFill>
            <a:schemeClr val="accent2"/>
          </a:solidFill>
        </p:grpSpPr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C62737FB-B5E7-474F-B4B8-B775736F5E35}"/>
                </a:ext>
              </a:extLst>
            </p:cNvPr>
            <p:cNvSpPr/>
            <p:nvPr/>
          </p:nvSpPr>
          <p:spPr>
            <a:xfrm>
              <a:off x="6180766" y="3336249"/>
              <a:ext cx="39279" cy="28121"/>
            </a:xfrm>
            <a:custGeom>
              <a:avLst/>
              <a:gdLst>
                <a:gd name="connsiteX0" fmla="*/ 39279 w 39279"/>
                <a:gd name="connsiteY0" fmla="*/ 9888 h 28121"/>
                <a:gd name="connsiteX1" fmla="*/ 36649 w 39279"/>
                <a:gd name="connsiteY1" fmla="*/ 0 h 28121"/>
                <a:gd name="connsiteX2" fmla="*/ 0 w 39279"/>
                <a:gd name="connsiteY2" fmla="*/ 0 h 28121"/>
                <a:gd name="connsiteX3" fmla="*/ 7620 w 39279"/>
                <a:gd name="connsiteY3" fmla="*/ 28121 h 2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79" h="28121">
                  <a:moveTo>
                    <a:pt x="39279" y="9888"/>
                  </a:moveTo>
                  <a:cubicBezTo>
                    <a:pt x="38074" y="6688"/>
                    <a:pt x="37193" y="3375"/>
                    <a:pt x="36649" y="0"/>
                  </a:cubicBezTo>
                  <a:lnTo>
                    <a:pt x="0" y="0"/>
                  </a:lnTo>
                  <a:cubicBezTo>
                    <a:pt x="968" y="9731"/>
                    <a:pt x="3543" y="19233"/>
                    <a:pt x="7620" y="28121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86F79FE8-66CF-4419-9063-765E4EF4D273}"/>
                </a:ext>
              </a:extLst>
            </p:cNvPr>
            <p:cNvSpPr/>
            <p:nvPr/>
          </p:nvSpPr>
          <p:spPr>
            <a:xfrm>
              <a:off x="6197457" y="3361830"/>
              <a:ext cx="38916" cy="38916"/>
            </a:xfrm>
            <a:custGeom>
              <a:avLst/>
              <a:gdLst>
                <a:gd name="connsiteX0" fmla="*/ 0 w 38916"/>
                <a:gd name="connsiteY0" fmla="*/ 18234 h 38916"/>
                <a:gd name="connsiteX1" fmla="*/ 20683 w 38916"/>
                <a:gd name="connsiteY1" fmla="*/ 38916 h 38916"/>
                <a:gd name="connsiteX2" fmla="*/ 38916 w 38916"/>
                <a:gd name="connsiteY2" fmla="*/ 7257 h 38916"/>
                <a:gd name="connsiteX3" fmla="*/ 31659 w 38916"/>
                <a:gd name="connsiteY3" fmla="*/ 0 h 3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6" h="38916">
                  <a:moveTo>
                    <a:pt x="0" y="18234"/>
                  </a:moveTo>
                  <a:cubicBezTo>
                    <a:pt x="5763" y="26174"/>
                    <a:pt x="12743" y="33153"/>
                    <a:pt x="20683" y="38916"/>
                  </a:cubicBezTo>
                  <a:lnTo>
                    <a:pt x="38916" y="7257"/>
                  </a:lnTo>
                  <a:cubicBezTo>
                    <a:pt x="36276" y="5070"/>
                    <a:pt x="33846" y="2641"/>
                    <a:pt x="31659" y="0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" name="Figura a mano libera: forma 15">
              <a:extLst>
                <a:ext uri="{FF2B5EF4-FFF2-40B4-BE49-F238E27FC236}">
                  <a16:creationId xmlns:a16="http://schemas.microsoft.com/office/drawing/2014/main" id="{B00D8E35-2169-49E4-AA2D-AD17BB43178F}"/>
                </a:ext>
              </a:extLst>
            </p:cNvPr>
            <p:cNvSpPr/>
            <p:nvPr/>
          </p:nvSpPr>
          <p:spPr>
            <a:xfrm>
              <a:off x="6180766" y="3289985"/>
              <a:ext cx="39279" cy="28121"/>
            </a:xfrm>
            <a:custGeom>
              <a:avLst/>
              <a:gdLst>
                <a:gd name="connsiteX0" fmla="*/ 39279 w 39279"/>
                <a:gd name="connsiteY0" fmla="*/ 18234 h 28121"/>
                <a:gd name="connsiteX1" fmla="*/ 7620 w 39279"/>
                <a:gd name="connsiteY1" fmla="*/ 0 h 28121"/>
                <a:gd name="connsiteX2" fmla="*/ 0 w 39279"/>
                <a:gd name="connsiteY2" fmla="*/ 28121 h 28121"/>
                <a:gd name="connsiteX3" fmla="*/ 36649 w 39279"/>
                <a:gd name="connsiteY3" fmla="*/ 28121 h 28121"/>
                <a:gd name="connsiteX4" fmla="*/ 39279 w 39279"/>
                <a:gd name="connsiteY4" fmla="*/ 18234 h 2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79" h="28121">
                  <a:moveTo>
                    <a:pt x="39279" y="18234"/>
                  </a:moveTo>
                  <a:lnTo>
                    <a:pt x="7620" y="0"/>
                  </a:lnTo>
                  <a:cubicBezTo>
                    <a:pt x="3543" y="8888"/>
                    <a:pt x="968" y="18391"/>
                    <a:pt x="0" y="28121"/>
                  </a:cubicBezTo>
                  <a:lnTo>
                    <a:pt x="36649" y="28121"/>
                  </a:lnTo>
                  <a:cubicBezTo>
                    <a:pt x="37193" y="24746"/>
                    <a:pt x="38074" y="21433"/>
                    <a:pt x="39279" y="18234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" name="Figura a mano libera: forma 16">
              <a:extLst>
                <a:ext uri="{FF2B5EF4-FFF2-40B4-BE49-F238E27FC236}">
                  <a16:creationId xmlns:a16="http://schemas.microsoft.com/office/drawing/2014/main" id="{D96CD490-3B1A-4807-AAC5-8389D11BB9EB}"/>
                </a:ext>
              </a:extLst>
            </p:cNvPr>
            <p:cNvSpPr/>
            <p:nvPr/>
          </p:nvSpPr>
          <p:spPr>
            <a:xfrm>
              <a:off x="6180766" y="3662820"/>
              <a:ext cx="48622" cy="50981"/>
            </a:xfrm>
            <a:custGeom>
              <a:avLst/>
              <a:gdLst>
                <a:gd name="connsiteX0" fmla="*/ 45085 w 48622"/>
                <a:gd name="connsiteY0" fmla="*/ 0 h 50981"/>
                <a:gd name="connsiteX1" fmla="*/ 0 w 48622"/>
                <a:gd name="connsiteY1" fmla="*/ 0 h 50981"/>
                <a:gd name="connsiteX2" fmla="*/ 22406 w 48622"/>
                <a:gd name="connsiteY2" fmla="*/ 50981 h 50981"/>
                <a:gd name="connsiteX3" fmla="*/ 48623 w 48622"/>
                <a:gd name="connsiteY3" fmla="*/ 35560 h 50981"/>
                <a:gd name="connsiteX4" fmla="*/ 45085 w 48622"/>
                <a:gd name="connsiteY4" fmla="*/ 0 h 5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22" h="50981">
                  <a:moveTo>
                    <a:pt x="45085" y="0"/>
                  </a:moveTo>
                  <a:lnTo>
                    <a:pt x="0" y="0"/>
                  </a:lnTo>
                  <a:cubicBezTo>
                    <a:pt x="1912" y="18930"/>
                    <a:pt x="9754" y="36772"/>
                    <a:pt x="22406" y="50981"/>
                  </a:cubicBezTo>
                  <a:cubicBezTo>
                    <a:pt x="30362" y="44612"/>
                    <a:pt x="39191" y="39419"/>
                    <a:pt x="48623" y="35560"/>
                  </a:cubicBezTo>
                  <a:cubicBezTo>
                    <a:pt x="46596" y="23806"/>
                    <a:pt x="45414" y="11923"/>
                    <a:pt x="45085" y="0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8" name="Figura a mano libera: forma 17">
              <a:extLst>
                <a:ext uri="{FF2B5EF4-FFF2-40B4-BE49-F238E27FC236}">
                  <a16:creationId xmlns:a16="http://schemas.microsoft.com/office/drawing/2014/main" id="{7DE8B309-1976-4DA4-9AEE-429E21407C86}"/>
                </a:ext>
              </a:extLst>
            </p:cNvPr>
            <p:cNvSpPr/>
            <p:nvPr/>
          </p:nvSpPr>
          <p:spPr>
            <a:xfrm>
              <a:off x="6197457" y="3253608"/>
              <a:ext cx="38916" cy="38916"/>
            </a:xfrm>
            <a:custGeom>
              <a:avLst/>
              <a:gdLst>
                <a:gd name="connsiteX0" fmla="*/ 38916 w 38916"/>
                <a:gd name="connsiteY0" fmla="*/ 31659 h 38916"/>
                <a:gd name="connsiteX1" fmla="*/ 20683 w 38916"/>
                <a:gd name="connsiteY1" fmla="*/ 0 h 38916"/>
                <a:gd name="connsiteX2" fmla="*/ 0 w 38916"/>
                <a:gd name="connsiteY2" fmla="*/ 20683 h 38916"/>
                <a:gd name="connsiteX3" fmla="*/ 31659 w 38916"/>
                <a:gd name="connsiteY3" fmla="*/ 38916 h 38916"/>
                <a:gd name="connsiteX4" fmla="*/ 38916 w 38916"/>
                <a:gd name="connsiteY4" fmla="*/ 31659 h 3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16" h="38916">
                  <a:moveTo>
                    <a:pt x="38916" y="31659"/>
                  </a:moveTo>
                  <a:lnTo>
                    <a:pt x="20683" y="0"/>
                  </a:lnTo>
                  <a:cubicBezTo>
                    <a:pt x="12743" y="5763"/>
                    <a:pt x="5763" y="12743"/>
                    <a:pt x="0" y="20683"/>
                  </a:cubicBezTo>
                  <a:lnTo>
                    <a:pt x="31659" y="38916"/>
                  </a:lnTo>
                  <a:cubicBezTo>
                    <a:pt x="33846" y="36276"/>
                    <a:pt x="36276" y="33846"/>
                    <a:pt x="38916" y="31659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73323108-0630-4AA4-B038-F6E47BC300E5}"/>
                </a:ext>
              </a:extLst>
            </p:cNvPr>
            <p:cNvSpPr/>
            <p:nvPr/>
          </p:nvSpPr>
          <p:spPr>
            <a:xfrm>
              <a:off x="6180766" y="3593696"/>
              <a:ext cx="48622" cy="50981"/>
            </a:xfrm>
            <a:custGeom>
              <a:avLst/>
              <a:gdLst>
                <a:gd name="connsiteX0" fmla="*/ 48623 w 48622"/>
                <a:gd name="connsiteY0" fmla="*/ 15421 h 50981"/>
                <a:gd name="connsiteX1" fmla="*/ 22406 w 48622"/>
                <a:gd name="connsiteY1" fmla="*/ 0 h 50981"/>
                <a:gd name="connsiteX2" fmla="*/ 0 w 48622"/>
                <a:gd name="connsiteY2" fmla="*/ 50981 h 50981"/>
                <a:gd name="connsiteX3" fmla="*/ 45085 w 48622"/>
                <a:gd name="connsiteY3" fmla="*/ 50981 h 50981"/>
                <a:gd name="connsiteX4" fmla="*/ 48623 w 48622"/>
                <a:gd name="connsiteY4" fmla="*/ 15421 h 5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22" h="50981">
                  <a:moveTo>
                    <a:pt x="48623" y="15421"/>
                  </a:moveTo>
                  <a:cubicBezTo>
                    <a:pt x="39191" y="11562"/>
                    <a:pt x="30362" y="6369"/>
                    <a:pt x="22406" y="0"/>
                  </a:cubicBezTo>
                  <a:cubicBezTo>
                    <a:pt x="9754" y="14209"/>
                    <a:pt x="1912" y="32051"/>
                    <a:pt x="0" y="50981"/>
                  </a:cubicBezTo>
                  <a:lnTo>
                    <a:pt x="45085" y="50981"/>
                  </a:lnTo>
                  <a:cubicBezTo>
                    <a:pt x="45414" y="39059"/>
                    <a:pt x="46596" y="27175"/>
                    <a:pt x="48623" y="15421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A87195C1-6DAA-483A-864C-82C70FD44C46}"/>
                </a:ext>
              </a:extLst>
            </p:cNvPr>
            <p:cNvSpPr/>
            <p:nvPr/>
          </p:nvSpPr>
          <p:spPr>
            <a:xfrm>
              <a:off x="6233834" y="3378159"/>
              <a:ext cx="28121" cy="39279"/>
            </a:xfrm>
            <a:custGeom>
              <a:avLst/>
              <a:gdLst>
                <a:gd name="connsiteX0" fmla="*/ 28121 w 28121"/>
                <a:gd name="connsiteY0" fmla="*/ 2631 h 39279"/>
                <a:gd name="connsiteX1" fmla="*/ 18234 w 28121"/>
                <a:gd name="connsiteY1" fmla="*/ 0 h 39279"/>
                <a:gd name="connsiteX2" fmla="*/ 0 w 28121"/>
                <a:gd name="connsiteY2" fmla="*/ 31659 h 39279"/>
                <a:gd name="connsiteX3" fmla="*/ 28121 w 28121"/>
                <a:gd name="connsiteY3" fmla="*/ 39279 h 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21" h="39279">
                  <a:moveTo>
                    <a:pt x="28121" y="2631"/>
                  </a:moveTo>
                  <a:cubicBezTo>
                    <a:pt x="24746" y="2086"/>
                    <a:pt x="21433" y="1205"/>
                    <a:pt x="18234" y="0"/>
                  </a:cubicBezTo>
                  <a:lnTo>
                    <a:pt x="0" y="31659"/>
                  </a:lnTo>
                  <a:cubicBezTo>
                    <a:pt x="8888" y="35737"/>
                    <a:pt x="18391" y="38311"/>
                    <a:pt x="28121" y="39279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B14D0EA1-461A-40CD-A5D2-36CB0B6345BA}"/>
                </a:ext>
              </a:extLst>
            </p:cNvPr>
            <p:cNvSpPr/>
            <p:nvPr/>
          </p:nvSpPr>
          <p:spPr>
            <a:xfrm>
              <a:off x="6250706" y="3563034"/>
              <a:ext cx="40639" cy="36285"/>
            </a:xfrm>
            <a:custGeom>
              <a:avLst/>
              <a:gdLst>
                <a:gd name="connsiteX0" fmla="*/ 40640 w 40639"/>
                <a:gd name="connsiteY0" fmla="*/ 33927 h 36285"/>
                <a:gd name="connsiteX1" fmla="*/ 20320 w 40639"/>
                <a:gd name="connsiteY1" fmla="*/ 0 h 36285"/>
                <a:gd name="connsiteX2" fmla="*/ 0 w 40639"/>
                <a:gd name="connsiteY2" fmla="*/ 33927 h 36285"/>
                <a:gd name="connsiteX3" fmla="*/ 20320 w 40639"/>
                <a:gd name="connsiteY3" fmla="*/ 36286 h 36285"/>
                <a:gd name="connsiteX4" fmla="*/ 40640 w 40639"/>
                <a:gd name="connsiteY4" fmla="*/ 33927 h 3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39" h="36285">
                  <a:moveTo>
                    <a:pt x="40640" y="33927"/>
                  </a:moveTo>
                  <a:cubicBezTo>
                    <a:pt x="34925" y="12519"/>
                    <a:pt x="26670" y="0"/>
                    <a:pt x="20320" y="0"/>
                  </a:cubicBezTo>
                  <a:cubicBezTo>
                    <a:pt x="13970" y="0"/>
                    <a:pt x="5715" y="12519"/>
                    <a:pt x="0" y="33927"/>
                  </a:cubicBezTo>
                  <a:cubicBezTo>
                    <a:pt x="6668" y="35443"/>
                    <a:pt x="13482" y="36233"/>
                    <a:pt x="20320" y="36286"/>
                  </a:cubicBezTo>
                  <a:cubicBezTo>
                    <a:pt x="27159" y="36233"/>
                    <a:pt x="33972" y="35443"/>
                    <a:pt x="40640" y="33927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8EADD5CA-5A54-47FE-AE86-78AD2BD47CAF}"/>
                </a:ext>
              </a:extLst>
            </p:cNvPr>
            <p:cNvSpPr/>
            <p:nvPr/>
          </p:nvSpPr>
          <p:spPr>
            <a:xfrm>
              <a:off x="6322008" y="3289985"/>
              <a:ext cx="39279" cy="28121"/>
            </a:xfrm>
            <a:custGeom>
              <a:avLst/>
              <a:gdLst>
                <a:gd name="connsiteX0" fmla="*/ 2631 w 39279"/>
                <a:gd name="connsiteY0" fmla="*/ 28121 h 28121"/>
                <a:gd name="connsiteX1" fmla="*/ 39279 w 39279"/>
                <a:gd name="connsiteY1" fmla="*/ 28121 h 28121"/>
                <a:gd name="connsiteX2" fmla="*/ 31659 w 39279"/>
                <a:gd name="connsiteY2" fmla="*/ 0 h 28121"/>
                <a:gd name="connsiteX3" fmla="*/ 0 w 39279"/>
                <a:gd name="connsiteY3" fmla="*/ 18234 h 28121"/>
                <a:gd name="connsiteX4" fmla="*/ 2631 w 39279"/>
                <a:gd name="connsiteY4" fmla="*/ 28121 h 2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79" h="28121">
                  <a:moveTo>
                    <a:pt x="2631" y="28121"/>
                  </a:moveTo>
                  <a:lnTo>
                    <a:pt x="39279" y="28121"/>
                  </a:lnTo>
                  <a:cubicBezTo>
                    <a:pt x="38311" y="18391"/>
                    <a:pt x="35737" y="8888"/>
                    <a:pt x="31659" y="0"/>
                  </a:cubicBezTo>
                  <a:lnTo>
                    <a:pt x="0" y="18234"/>
                  </a:lnTo>
                  <a:cubicBezTo>
                    <a:pt x="1205" y="21433"/>
                    <a:pt x="2086" y="24746"/>
                    <a:pt x="2631" y="28121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Figura a mano libera: forma 22">
              <a:extLst>
                <a:ext uri="{FF2B5EF4-FFF2-40B4-BE49-F238E27FC236}">
                  <a16:creationId xmlns:a16="http://schemas.microsoft.com/office/drawing/2014/main" id="{DCD2902E-8FFC-4A4F-BF78-5CB9EE9BA99C}"/>
                </a:ext>
              </a:extLst>
            </p:cNvPr>
            <p:cNvSpPr/>
            <p:nvPr/>
          </p:nvSpPr>
          <p:spPr>
            <a:xfrm>
              <a:off x="6280098" y="3378159"/>
              <a:ext cx="28121" cy="39279"/>
            </a:xfrm>
            <a:custGeom>
              <a:avLst/>
              <a:gdLst>
                <a:gd name="connsiteX0" fmla="*/ 0 w 28121"/>
                <a:gd name="connsiteY0" fmla="*/ 2631 h 39279"/>
                <a:gd name="connsiteX1" fmla="*/ 0 w 28121"/>
                <a:gd name="connsiteY1" fmla="*/ 39279 h 39279"/>
                <a:gd name="connsiteX2" fmla="*/ 28121 w 28121"/>
                <a:gd name="connsiteY2" fmla="*/ 31659 h 39279"/>
                <a:gd name="connsiteX3" fmla="*/ 9888 w 28121"/>
                <a:gd name="connsiteY3" fmla="*/ 0 h 39279"/>
                <a:gd name="connsiteX4" fmla="*/ 0 w 28121"/>
                <a:gd name="connsiteY4" fmla="*/ 2631 h 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1" h="39279">
                  <a:moveTo>
                    <a:pt x="0" y="2631"/>
                  </a:moveTo>
                  <a:lnTo>
                    <a:pt x="0" y="39279"/>
                  </a:lnTo>
                  <a:cubicBezTo>
                    <a:pt x="9731" y="38311"/>
                    <a:pt x="19233" y="35737"/>
                    <a:pt x="28121" y="31659"/>
                  </a:cubicBezTo>
                  <a:lnTo>
                    <a:pt x="9888" y="0"/>
                  </a:lnTo>
                  <a:cubicBezTo>
                    <a:pt x="6688" y="1205"/>
                    <a:pt x="3375" y="2086"/>
                    <a:pt x="0" y="2631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705E93EE-CDE3-4133-A771-9A5EE411C31D}"/>
                </a:ext>
              </a:extLst>
            </p:cNvPr>
            <p:cNvSpPr/>
            <p:nvPr/>
          </p:nvSpPr>
          <p:spPr>
            <a:xfrm>
              <a:off x="6305679" y="3361830"/>
              <a:ext cx="38916" cy="38916"/>
            </a:xfrm>
            <a:custGeom>
              <a:avLst/>
              <a:gdLst>
                <a:gd name="connsiteX0" fmla="*/ 38916 w 38916"/>
                <a:gd name="connsiteY0" fmla="*/ 18234 h 38916"/>
                <a:gd name="connsiteX1" fmla="*/ 7257 w 38916"/>
                <a:gd name="connsiteY1" fmla="*/ 0 h 38916"/>
                <a:gd name="connsiteX2" fmla="*/ 0 w 38916"/>
                <a:gd name="connsiteY2" fmla="*/ 7257 h 38916"/>
                <a:gd name="connsiteX3" fmla="*/ 18234 w 38916"/>
                <a:gd name="connsiteY3" fmla="*/ 38916 h 38916"/>
                <a:gd name="connsiteX4" fmla="*/ 38916 w 38916"/>
                <a:gd name="connsiteY4" fmla="*/ 18234 h 3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16" h="38916">
                  <a:moveTo>
                    <a:pt x="38916" y="18234"/>
                  </a:moveTo>
                  <a:lnTo>
                    <a:pt x="7257" y="0"/>
                  </a:lnTo>
                  <a:cubicBezTo>
                    <a:pt x="5070" y="2641"/>
                    <a:pt x="2641" y="5070"/>
                    <a:pt x="0" y="7257"/>
                  </a:cubicBezTo>
                  <a:lnTo>
                    <a:pt x="18234" y="38916"/>
                  </a:lnTo>
                  <a:cubicBezTo>
                    <a:pt x="26174" y="33153"/>
                    <a:pt x="33153" y="26174"/>
                    <a:pt x="38916" y="18234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3F04D2FD-C9C1-4D17-8EA7-39BF445EB1AB}"/>
                </a:ext>
              </a:extLst>
            </p:cNvPr>
            <p:cNvSpPr/>
            <p:nvPr/>
          </p:nvSpPr>
          <p:spPr>
            <a:xfrm>
              <a:off x="6216779" y="3716432"/>
              <a:ext cx="25399" cy="23222"/>
            </a:xfrm>
            <a:custGeom>
              <a:avLst/>
              <a:gdLst>
                <a:gd name="connsiteX0" fmla="*/ 0 w 25399"/>
                <a:gd name="connsiteY0" fmla="*/ 9797 h 23222"/>
                <a:gd name="connsiteX1" fmla="*/ 25400 w 25399"/>
                <a:gd name="connsiteY1" fmla="*/ 23223 h 23222"/>
                <a:gd name="connsiteX2" fmla="*/ 16601 w 25399"/>
                <a:gd name="connsiteY2" fmla="*/ 0 h 23222"/>
                <a:gd name="connsiteX3" fmla="*/ 0 w 25399"/>
                <a:gd name="connsiteY3" fmla="*/ 9797 h 2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99" h="23222">
                  <a:moveTo>
                    <a:pt x="0" y="9797"/>
                  </a:moveTo>
                  <a:cubicBezTo>
                    <a:pt x="7668" y="15643"/>
                    <a:pt x="16251" y="20179"/>
                    <a:pt x="25400" y="23223"/>
                  </a:cubicBezTo>
                  <a:cubicBezTo>
                    <a:pt x="21667" y="15810"/>
                    <a:pt x="18718" y="8026"/>
                    <a:pt x="16601" y="0"/>
                  </a:cubicBezTo>
                  <a:cubicBezTo>
                    <a:pt x="10724" y="2646"/>
                    <a:pt x="5157" y="5932"/>
                    <a:pt x="0" y="9797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21C24FF4-1921-42F7-9C89-B622A6F0F557}"/>
                </a:ext>
              </a:extLst>
            </p:cNvPr>
            <p:cNvSpPr/>
            <p:nvPr/>
          </p:nvSpPr>
          <p:spPr>
            <a:xfrm>
              <a:off x="6615740" y="3545436"/>
              <a:ext cx="72027" cy="72027"/>
            </a:xfrm>
            <a:custGeom>
              <a:avLst/>
              <a:gdLst>
                <a:gd name="connsiteX0" fmla="*/ 0 w 72027"/>
                <a:gd name="connsiteY0" fmla="*/ 0 h 72027"/>
                <a:gd name="connsiteX1" fmla="*/ 0 w 72027"/>
                <a:gd name="connsiteY1" fmla="*/ 72027 h 72027"/>
                <a:gd name="connsiteX2" fmla="*/ 72027 w 72027"/>
                <a:gd name="connsiteY2" fmla="*/ 72027 h 72027"/>
                <a:gd name="connsiteX3" fmla="*/ 0 w 72027"/>
                <a:gd name="connsiteY3" fmla="*/ 0 h 7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27" h="72027">
                  <a:moveTo>
                    <a:pt x="0" y="0"/>
                  </a:moveTo>
                  <a:lnTo>
                    <a:pt x="0" y="72027"/>
                  </a:lnTo>
                  <a:lnTo>
                    <a:pt x="72027" y="72027"/>
                  </a:lnTo>
                  <a:cubicBezTo>
                    <a:pt x="67795" y="34138"/>
                    <a:pt x="37889" y="4232"/>
                    <a:pt x="0" y="0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FF0575B2-3916-4D65-BD06-24200569268D}"/>
                </a:ext>
              </a:extLst>
            </p:cNvPr>
            <p:cNvSpPr/>
            <p:nvPr/>
          </p:nvSpPr>
          <p:spPr>
            <a:xfrm>
              <a:off x="6234741" y="3290892"/>
              <a:ext cx="72571" cy="72571"/>
            </a:xfrm>
            <a:custGeom>
              <a:avLst/>
              <a:gdLst>
                <a:gd name="connsiteX0" fmla="*/ 72571 w 72571"/>
                <a:gd name="connsiteY0" fmla="*/ 36286 h 72571"/>
                <a:gd name="connsiteX1" fmla="*/ 36286 w 72571"/>
                <a:gd name="connsiteY1" fmla="*/ 72571 h 72571"/>
                <a:gd name="connsiteX2" fmla="*/ 0 w 72571"/>
                <a:gd name="connsiteY2" fmla="*/ 36286 h 72571"/>
                <a:gd name="connsiteX3" fmla="*/ 36286 w 72571"/>
                <a:gd name="connsiteY3" fmla="*/ 0 h 72571"/>
                <a:gd name="connsiteX4" fmla="*/ 72571 w 72571"/>
                <a:gd name="connsiteY4" fmla="*/ 36286 h 7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71" h="72571">
                  <a:moveTo>
                    <a:pt x="72571" y="36286"/>
                  </a:moveTo>
                  <a:cubicBezTo>
                    <a:pt x="72571" y="56326"/>
                    <a:pt x="56326" y="72571"/>
                    <a:pt x="36286" y="72571"/>
                  </a:cubicBezTo>
                  <a:cubicBezTo>
                    <a:pt x="16246" y="72571"/>
                    <a:pt x="0" y="56326"/>
                    <a:pt x="0" y="36286"/>
                  </a:cubicBezTo>
                  <a:cubicBezTo>
                    <a:pt x="0" y="16246"/>
                    <a:pt x="16246" y="0"/>
                    <a:pt x="36286" y="0"/>
                  </a:cubicBezTo>
                  <a:cubicBezTo>
                    <a:pt x="56326" y="0"/>
                    <a:pt x="72571" y="16246"/>
                    <a:pt x="72571" y="36286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Figura a mano libera: forma 27">
              <a:extLst>
                <a:ext uri="{FF2B5EF4-FFF2-40B4-BE49-F238E27FC236}">
                  <a16:creationId xmlns:a16="http://schemas.microsoft.com/office/drawing/2014/main" id="{C6F62CAC-A1EA-4688-80A1-B113B4E95E24}"/>
                </a:ext>
              </a:extLst>
            </p:cNvPr>
            <p:cNvSpPr/>
            <p:nvPr/>
          </p:nvSpPr>
          <p:spPr>
            <a:xfrm>
              <a:off x="6322008" y="3336249"/>
              <a:ext cx="39279" cy="28121"/>
            </a:xfrm>
            <a:custGeom>
              <a:avLst/>
              <a:gdLst>
                <a:gd name="connsiteX0" fmla="*/ 39279 w 39279"/>
                <a:gd name="connsiteY0" fmla="*/ 0 h 28121"/>
                <a:gd name="connsiteX1" fmla="*/ 2631 w 39279"/>
                <a:gd name="connsiteY1" fmla="*/ 0 h 28121"/>
                <a:gd name="connsiteX2" fmla="*/ 0 w 39279"/>
                <a:gd name="connsiteY2" fmla="*/ 9888 h 28121"/>
                <a:gd name="connsiteX3" fmla="*/ 31659 w 39279"/>
                <a:gd name="connsiteY3" fmla="*/ 28121 h 28121"/>
                <a:gd name="connsiteX4" fmla="*/ 39279 w 39279"/>
                <a:gd name="connsiteY4" fmla="*/ 0 h 2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79" h="28121">
                  <a:moveTo>
                    <a:pt x="39279" y="0"/>
                  </a:moveTo>
                  <a:lnTo>
                    <a:pt x="2631" y="0"/>
                  </a:lnTo>
                  <a:cubicBezTo>
                    <a:pt x="2086" y="3375"/>
                    <a:pt x="1205" y="6688"/>
                    <a:pt x="0" y="9888"/>
                  </a:cubicBezTo>
                  <a:lnTo>
                    <a:pt x="31659" y="28121"/>
                  </a:lnTo>
                  <a:cubicBezTo>
                    <a:pt x="35737" y="19233"/>
                    <a:pt x="38311" y="9731"/>
                    <a:pt x="39279" y="0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9" name="Figura a mano libera: forma 28">
              <a:extLst>
                <a:ext uri="{FF2B5EF4-FFF2-40B4-BE49-F238E27FC236}">
                  <a16:creationId xmlns:a16="http://schemas.microsoft.com/office/drawing/2014/main" id="{3838D8D0-D82E-4462-B408-7FB47C6E2F01}"/>
                </a:ext>
              </a:extLst>
            </p:cNvPr>
            <p:cNvSpPr/>
            <p:nvPr/>
          </p:nvSpPr>
          <p:spPr>
            <a:xfrm>
              <a:off x="6280098" y="3236917"/>
              <a:ext cx="28121" cy="39279"/>
            </a:xfrm>
            <a:custGeom>
              <a:avLst/>
              <a:gdLst>
                <a:gd name="connsiteX0" fmla="*/ 28121 w 28121"/>
                <a:gd name="connsiteY0" fmla="*/ 7620 h 39279"/>
                <a:gd name="connsiteX1" fmla="*/ 0 w 28121"/>
                <a:gd name="connsiteY1" fmla="*/ 0 h 39279"/>
                <a:gd name="connsiteX2" fmla="*/ 0 w 28121"/>
                <a:gd name="connsiteY2" fmla="*/ 36649 h 39279"/>
                <a:gd name="connsiteX3" fmla="*/ 9888 w 28121"/>
                <a:gd name="connsiteY3" fmla="*/ 39279 h 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21" h="39279">
                  <a:moveTo>
                    <a:pt x="28121" y="7620"/>
                  </a:moveTo>
                  <a:cubicBezTo>
                    <a:pt x="19233" y="3543"/>
                    <a:pt x="9731" y="968"/>
                    <a:pt x="0" y="0"/>
                  </a:cubicBezTo>
                  <a:lnTo>
                    <a:pt x="0" y="36649"/>
                  </a:lnTo>
                  <a:cubicBezTo>
                    <a:pt x="3375" y="37193"/>
                    <a:pt x="6688" y="38074"/>
                    <a:pt x="9888" y="39279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AA09FF02-D187-4690-B13A-1B9A0BFF0F21}"/>
                </a:ext>
              </a:extLst>
            </p:cNvPr>
            <p:cNvSpPr/>
            <p:nvPr/>
          </p:nvSpPr>
          <p:spPr>
            <a:xfrm>
              <a:off x="6305679" y="3253608"/>
              <a:ext cx="38916" cy="38916"/>
            </a:xfrm>
            <a:custGeom>
              <a:avLst/>
              <a:gdLst>
                <a:gd name="connsiteX0" fmla="*/ 7257 w 38916"/>
                <a:gd name="connsiteY0" fmla="*/ 38916 h 38916"/>
                <a:gd name="connsiteX1" fmla="*/ 38916 w 38916"/>
                <a:gd name="connsiteY1" fmla="*/ 20683 h 38916"/>
                <a:gd name="connsiteX2" fmla="*/ 18234 w 38916"/>
                <a:gd name="connsiteY2" fmla="*/ 0 h 38916"/>
                <a:gd name="connsiteX3" fmla="*/ 0 w 38916"/>
                <a:gd name="connsiteY3" fmla="*/ 31659 h 38916"/>
                <a:gd name="connsiteX4" fmla="*/ 7257 w 38916"/>
                <a:gd name="connsiteY4" fmla="*/ 38916 h 3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916" h="38916">
                  <a:moveTo>
                    <a:pt x="7257" y="38916"/>
                  </a:moveTo>
                  <a:lnTo>
                    <a:pt x="38916" y="20683"/>
                  </a:lnTo>
                  <a:cubicBezTo>
                    <a:pt x="33153" y="12743"/>
                    <a:pt x="26174" y="5763"/>
                    <a:pt x="18234" y="0"/>
                  </a:cubicBezTo>
                  <a:lnTo>
                    <a:pt x="0" y="31659"/>
                  </a:lnTo>
                  <a:cubicBezTo>
                    <a:pt x="2641" y="33846"/>
                    <a:pt x="5070" y="36276"/>
                    <a:pt x="7257" y="38916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A7701D26-959F-45FE-AEB2-0C1B1D3814B8}"/>
                </a:ext>
              </a:extLst>
            </p:cNvPr>
            <p:cNvSpPr/>
            <p:nvPr/>
          </p:nvSpPr>
          <p:spPr>
            <a:xfrm>
              <a:off x="6233834" y="3236917"/>
              <a:ext cx="28121" cy="39279"/>
            </a:xfrm>
            <a:custGeom>
              <a:avLst/>
              <a:gdLst>
                <a:gd name="connsiteX0" fmla="*/ 28121 w 28121"/>
                <a:gd name="connsiteY0" fmla="*/ 36649 h 39279"/>
                <a:gd name="connsiteX1" fmla="*/ 28121 w 28121"/>
                <a:gd name="connsiteY1" fmla="*/ 0 h 39279"/>
                <a:gd name="connsiteX2" fmla="*/ 0 w 28121"/>
                <a:gd name="connsiteY2" fmla="*/ 7620 h 39279"/>
                <a:gd name="connsiteX3" fmla="*/ 18234 w 28121"/>
                <a:gd name="connsiteY3" fmla="*/ 39279 h 39279"/>
                <a:gd name="connsiteX4" fmla="*/ 28121 w 28121"/>
                <a:gd name="connsiteY4" fmla="*/ 36649 h 3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21" h="39279">
                  <a:moveTo>
                    <a:pt x="28121" y="36649"/>
                  </a:moveTo>
                  <a:lnTo>
                    <a:pt x="28121" y="0"/>
                  </a:lnTo>
                  <a:cubicBezTo>
                    <a:pt x="18391" y="968"/>
                    <a:pt x="8888" y="3543"/>
                    <a:pt x="0" y="7620"/>
                  </a:cubicBezTo>
                  <a:lnTo>
                    <a:pt x="18234" y="39279"/>
                  </a:lnTo>
                  <a:cubicBezTo>
                    <a:pt x="21433" y="38074"/>
                    <a:pt x="24746" y="37193"/>
                    <a:pt x="28121" y="36649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2" name="Figura a mano libera: forma 31">
              <a:extLst>
                <a:ext uri="{FF2B5EF4-FFF2-40B4-BE49-F238E27FC236}">
                  <a16:creationId xmlns:a16="http://schemas.microsoft.com/office/drawing/2014/main" id="{06D5C3A6-E0D2-4911-B14C-5EF7826D306C}"/>
                </a:ext>
              </a:extLst>
            </p:cNvPr>
            <p:cNvSpPr/>
            <p:nvPr/>
          </p:nvSpPr>
          <p:spPr>
            <a:xfrm>
              <a:off x="6425241" y="3436034"/>
              <a:ext cx="18142" cy="108857"/>
            </a:xfrm>
            <a:custGeom>
              <a:avLst/>
              <a:gdLst>
                <a:gd name="connsiteX0" fmla="*/ 0 w 18142"/>
                <a:gd name="connsiteY0" fmla="*/ 0 h 108857"/>
                <a:gd name="connsiteX1" fmla="*/ 18143 w 18142"/>
                <a:gd name="connsiteY1" fmla="*/ 0 h 108857"/>
                <a:gd name="connsiteX2" fmla="*/ 18143 w 18142"/>
                <a:gd name="connsiteY2" fmla="*/ 108857 h 108857"/>
                <a:gd name="connsiteX3" fmla="*/ 0 w 18142"/>
                <a:gd name="connsiteY3" fmla="*/ 108857 h 10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2" h="108857">
                  <a:moveTo>
                    <a:pt x="0" y="0"/>
                  </a:moveTo>
                  <a:lnTo>
                    <a:pt x="18143" y="0"/>
                  </a:lnTo>
                  <a:lnTo>
                    <a:pt x="18143" y="108857"/>
                  </a:lnTo>
                  <a:lnTo>
                    <a:pt x="0" y="108857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3" name="Figura a mano libera: forma 32">
              <a:extLst>
                <a:ext uri="{FF2B5EF4-FFF2-40B4-BE49-F238E27FC236}">
                  <a16:creationId xmlns:a16="http://schemas.microsoft.com/office/drawing/2014/main" id="{8BAF13DD-808A-4E90-91A7-B9A192960F04}"/>
                </a:ext>
              </a:extLst>
            </p:cNvPr>
            <p:cNvSpPr/>
            <p:nvPr/>
          </p:nvSpPr>
          <p:spPr>
            <a:xfrm>
              <a:off x="6352669" y="3472320"/>
              <a:ext cx="18142" cy="72571"/>
            </a:xfrm>
            <a:custGeom>
              <a:avLst/>
              <a:gdLst>
                <a:gd name="connsiteX0" fmla="*/ 0 w 18142"/>
                <a:gd name="connsiteY0" fmla="*/ 0 h 72571"/>
                <a:gd name="connsiteX1" fmla="*/ 18143 w 18142"/>
                <a:gd name="connsiteY1" fmla="*/ 0 h 72571"/>
                <a:gd name="connsiteX2" fmla="*/ 18143 w 18142"/>
                <a:gd name="connsiteY2" fmla="*/ 72571 h 72571"/>
                <a:gd name="connsiteX3" fmla="*/ 0 w 18142"/>
                <a:gd name="connsiteY3" fmla="*/ 72571 h 7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2" h="72571">
                  <a:moveTo>
                    <a:pt x="0" y="0"/>
                  </a:moveTo>
                  <a:lnTo>
                    <a:pt x="18143" y="0"/>
                  </a:lnTo>
                  <a:lnTo>
                    <a:pt x="18143" y="72571"/>
                  </a:lnTo>
                  <a:lnTo>
                    <a:pt x="0" y="72571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4" name="Figura a mano libera: forma 33">
              <a:extLst>
                <a:ext uri="{FF2B5EF4-FFF2-40B4-BE49-F238E27FC236}">
                  <a16:creationId xmlns:a16="http://schemas.microsoft.com/office/drawing/2014/main" id="{F8240E30-5E70-481D-AFC4-1C9088EC6EB4}"/>
                </a:ext>
              </a:extLst>
            </p:cNvPr>
            <p:cNvSpPr/>
            <p:nvPr/>
          </p:nvSpPr>
          <p:spPr>
            <a:xfrm>
              <a:off x="6488690" y="3581722"/>
              <a:ext cx="162791" cy="162791"/>
            </a:xfrm>
            <a:custGeom>
              <a:avLst/>
              <a:gdLst>
                <a:gd name="connsiteX0" fmla="*/ 72622 w 162791"/>
                <a:gd name="connsiteY0" fmla="*/ 81099 h 162791"/>
                <a:gd name="connsiteX1" fmla="*/ 72622 w 162791"/>
                <a:gd name="connsiteY1" fmla="*/ 0 h 162791"/>
                <a:gd name="connsiteX2" fmla="*/ 508 w 162791"/>
                <a:gd name="connsiteY2" fmla="*/ 90170 h 162791"/>
                <a:gd name="connsiteX3" fmla="*/ 90678 w 162791"/>
                <a:gd name="connsiteY3" fmla="*/ 162284 h 162791"/>
                <a:gd name="connsiteX4" fmla="*/ 162792 w 162791"/>
                <a:gd name="connsiteY4" fmla="*/ 90170 h 162791"/>
                <a:gd name="connsiteX5" fmla="*/ 81693 w 162791"/>
                <a:gd name="connsiteY5" fmla="*/ 90170 h 162791"/>
                <a:gd name="connsiteX6" fmla="*/ 72622 w 162791"/>
                <a:gd name="connsiteY6" fmla="*/ 81099 h 16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791" h="162791">
                  <a:moveTo>
                    <a:pt x="72622" y="81099"/>
                  </a:moveTo>
                  <a:lnTo>
                    <a:pt x="72622" y="0"/>
                  </a:lnTo>
                  <a:cubicBezTo>
                    <a:pt x="27808" y="4986"/>
                    <a:pt x="-4478" y="45356"/>
                    <a:pt x="508" y="90170"/>
                  </a:cubicBezTo>
                  <a:cubicBezTo>
                    <a:pt x="5493" y="134984"/>
                    <a:pt x="45864" y="167270"/>
                    <a:pt x="90678" y="162284"/>
                  </a:cubicBezTo>
                  <a:cubicBezTo>
                    <a:pt x="128620" y="158063"/>
                    <a:pt x="158570" y="128112"/>
                    <a:pt x="162792" y="90170"/>
                  </a:cubicBezTo>
                  <a:lnTo>
                    <a:pt x="81693" y="90170"/>
                  </a:lnTo>
                  <a:cubicBezTo>
                    <a:pt x="76683" y="90170"/>
                    <a:pt x="72622" y="86109"/>
                    <a:pt x="72622" y="81099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5" name="Figura a mano libera: forma 34">
              <a:extLst>
                <a:ext uri="{FF2B5EF4-FFF2-40B4-BE49-F238E27FC236}">
                  <a16:creationId xmlns:a16="http://schemas.microsoft.com/office/drawing/2014/main" id="{1305DA1D-F707-44B7-8AFC-53479EA8069E}"/>
                </a:ext>
              </a:extLst>
            </p:cNvPr>
            <p:cNvSpPr/>
            <p:nvPr/>
          </p:nvSpPr>
          <p:spPr>
            <a:xfrm>
              <a:off x="6312664" y="3593696"/>
              <a:ext cx="48622" cy="50981"/>
            </a:xfrm>
            <a:custGeom>
              <a:avLst/>
              <a:gdLst>
                <a:gd name="connsiteX0" fmla="*/ 0 w 48622"/>
                <a:gd name="connsiteY0" fmla="*/ 15421 h 50981"/>
                <a:gd name="connsiteX1" fmla="*/ 3538 w 48622"/>
                <a:gd name="connsiteY1" fmla="*/ 50981 h 50981"/>
                <a:gd name="connsiteX2" fmla="*/ 48623 w 48622"/>
                <a:gd name="connsiteY2" fmla="*/ 50981 h 50981"/>
                <a:gd name="connsiteX3" fmla="*/ 26216 w 48622"/>
                <a:gd name="connsiteY3" fmla="*/ 0 h 50981"/>
                <a:gd name="connsiteX4" fmla="*/ 0 w 48622"/>
                <a:gd name="connsiteY4" fmla="*/ 15421 h 5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22" h="50981">
                  <a:moveTo>
                    <a:pt x="0" y="15421"/>
                  </a:moveTo>
                  <a:cubicBezTo>
                    <a:pt x="2027" y="27175"/>
                    <a:pt x="3209" y="39059"/>
                    <a:pt x="3538" y="50981"/>
                  </a:cubicBezTo>
                  <a:lnTo>
                    <a:pt x="48623" y="50981"/>
                  </a:lnTo>
                  <a:cubicBezTo>
                    <a:pt x="46711" y="32051"/>
                    <a:pt x="38869" y="14209"/>
                    <a:pt x="26216" y="0"/>
                  </a:cubicBezTo>
                  <a:cubicBezTo>
                    <a:pt x="18261" y="6369"/>
                    <a:pt x="9432" y="11562"/>
                    <a:pt x="0" y="15421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6" name="Figura a mano libera: forma 35">
              <a:extLst>
                <a:ext uri="{FF2B5EF4-FFF2-40B4-BE49-F238E27FC236}">
                  <a16:creationId xmlns:a16="http://schemas.microsoft.com/office/drawing/2014/main" id="{EA84AA1C-8122-4BA1-848F-337D0C409A8D}"/>
                </a:ext>
              </a:extLst>
            </p:cNvPr>
            <p:cNvSpPr/>
            <p:nvPr/>
          </p:nvSpPr>
          <p:spPr>
            <a:xfrm>
              <a:off x="6271026" y="3327178"/>
              <a:ext cx="326572" cy="326408"/>
            </a:xfrm>
            <a:custGeom>
              <a:avLst/>
              <a:gdLst>
                <a:gd name="connsiteX0" fmla="*/ 299357 w 326572"/>
                <a:gd name="connsiteY0" fmla="*/ 235857 h 326408"/>
                <a:gd name="connsiteX1" fmla="*/ 307159 w 326572"/>
                <a:gd name="connsiteY1" fmla="*/ 240574 h 326408"/>
                <a:gd name="connsiteX2" fmla="*/ 326571 w 326572"/>
                <a:gd name="connsiteY2" fmla="*/ 163285 h 326408"/>
                <a:gd name="connsiteX3" fmla="*/ 164266 w 326572"/>
                <a:gd name="connsiteY3" fmla="*/ 1 h 326408"/>
                <a:gd name="connsiteX4" fmla="*/ 108404 w 326572"/>
                <a:gd name="connsiteY4" fmla="*/ 9706 h 326408"/>
                <a:gd name="connsiteX5" fmla="*/ 9707 w 326572"/>
                <a:gd name="connsiteY5" fmla="*/ 108403 h 326408"/>
                <a:gd name="connsiteX6" fmla="*/ 9707 w 326572"/>
                <a:gd name="connsiteY6" fmla="*/ 218168 h 326408"/>
                <a:gd name="connsiteX7" fmla="*/ 108404 w 326572"/>
                <a:gd name="connsiteY7" fmla="*/ 316955 h 326408"/>
                <a:gd name="connsiteX8" fmla="*/ 200569 w 326572"/>
                <a:gd name="connsiteY8" fmla="*/ 322126 h 326408"/>
                <a:gd name="connsiteX9" fmla="*/ 299357 w 326572"/>
                <a:gd name="connsiteY9" fmla="*/ 235857 h 326408"/>
                <a:gd name="connsiteX10" fmla="*/ 117929 w 326572"/>
                <a:gd name="connsiteY10" fmla="*/ 226785 h 326408"/>
                <a:gd name="connsiteX11" fmla="*/ 108857 w 326572"/>
                <a:gd name="connsiteY11" fmla="*/ 235857 h 326408"/>
                <a:gd name="connsiteX12" fmla="*/ 72572 w 326572"/>
                <a:gd name="connsiteY12" fmla="*/ 235857 h 326408"/>
                <a:gd name="connsiteX13" fmla="*/ 63500 w 326572"/>
                <a:gd name="connsiteY13" fmla="*/ 226785 h 326408"/>
                <a:gd name="connsiteX14" fmla="*/ 63500 w 326572"/>
                <a:gd name="connsiteY14" fmla="*/ 136071 h 326408"/>
                <a:gd name="connsiteX15" fmla="*/ 72572 w 326572"/>
                <a:gd name="connsiteY15" fmla="*/ 127000 h 326408"/>
                <a:gd name="connsiteX16" fmla="*/ 108857 w 326572"/>
                <a:gd name="connsiteY16" fmla="*/ 127000 h 326408"/>
                <a:gd name="connsiteX17" fmla="*/ 117929 w 326572"/>
                <a:gd name="connsiteY17" fmla="*/ 136071 h 326408"/>
                <a:gd name="connsiteX18" fmla="*/ 190500 w 326572"/>
                <a:gd name="connsiteY18" fmla="*/ 226785 h 326408"/>
                <a:gd name="connsiteX19" fmla="*/ 181429 w 326572"/>
                <a:gd name="connsiteY19" fmla="*/ 235857 h 326408"/>
                <a:gd name="connsiteX20" fmla="*/ 145143 w 326572"/>
                <a:gd name="connsiteY20" fmla="*/ 235857 h 326408"/>
                <a:gd name="connsiteX21" fmla="*/ 136072 w 326572"/>
                <a:gd name="connsiteY21" fmla="*/ 226785 h 326408"/>
                <a:gd name="connsiteX22" fmla="*/ 136072 w 326572"/>
                <a:gd name="connsiteY22" fmla="*/ 99785 h 326408"/>
                <a:gd name="connsiteX23" fmla="*/ 145143 w 326572"/>
                <a:gd name="connsiteY23" fmla="*/ 90714 h 326408"/>
                <a:gd name="connsiteX24" fmla="*/ 181429 w 326572"/>
                <a:gd name="connsiteY24" fmla="*/ 90714 h 326408"/>
                <a:gd name="connsiteX25" fmla="*/ 190500 w 326572"/>
                <a:gd name="connsiteY25" fmla="*/ 99785 h 326408"/>
                <a:gd name="connsiteX26" fmla="*/ 208643 w 326572"/>
                <a:gd name="connsiteY26" fmla="*/ 226785 h 326408"/>
                <a:gd name="connsiteX27" fmla="*/ 208643 w 326572"/>
                <a:gd name="connsiteY27" fmla="*/ 81643 h 326408"/>
                <a:gd name="connsiteX28" fmla="*/ 217714 w 326572"/>
                <a:gd name="connsiteY28" fmla="*/ 72571 h 326408"/>
                <a:gd name="connsiteX29" fmla="*/ 254000 w 326572"/>
                <a:gd name="connsiteY29" fmla="*/ 72571 h 326408"/>
                <a:gd name="connsiteX30" fmla="*/ 263071 w 326572"/>
                <a:gd name="connsiteY30" fmla="*/ 81643 h 326408"/>
                <a:gd name="connsiteX31" fmla="*/ 263071 w 326572"/>
                <a:gd name="connsiteY31" fmla="*/ 226785 h 326408"/>
                <a:gd name="connsiteX32" fmla="*/ 254000 w 326572"/>
                <a:gd name="connsiteY32" fmla="*/ 235857 h 326408"/>
                <a:gd name="connsiteX33" fmla="*/ 217714 w 326572"/>
                <a:gd name="connsiteY33" fmla="*/ 235857 h 326408"/>
                <a:gd name="connsiteX34" fmla="*/ 208643 w 326572"/>
                <a:gd name="connsiteY34" fmla="*/ 226785 h 32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26572" h="326408">
                  <a:moveTo>
                    <a:pt x="299357" y="235857"/>
                  </a:moveTo>
                  <a:cubicBezTo>
                    <a:pt x="302617" y="235913"/>
                    <a:pt x="305595" y="237714"/>
                    <a:pt x="307159" y="240574"/>
                  </a:cubicBezTo>
                  <a:cubicBezTo>
                    <a:pt x="320015" y="216849"/>
                    <a:pt x="326690" y="190269"/>
                    <a:pt x="326571" y="163285"/>
                  </a:cubicBezTo>
                  <a:cubicBezTo>
                    <a:pt x="326842" y="73376"/>
                    <a:pt x="254175" y="271"/>
                    <a:pt x="164266" y="1"/>
                  </a:cubicBezTo>
                  <a:cubicBezTo>
                    <a:pt x="145221" y="-56"/>
                    <a:pt x="126313" y="3228"/>
                    <a:pt x="108404" y="9706"/>
                  </a:cubicBezTo>
                  <a:cubicBezTo>
                    <a:pt x="103563" y="62079"/>
                    <a:pt x="62080" y="103563"/>
                    <a:pt x="9707" y="108403"/>
                  </a:cubicBezTo>
                  <a:cubicBezTo>
                    <a:pt x="-3236" y="143847"/>
                    <a:pt x="-3236" y="182724"/>
                    <a:pt x="9707" y="218168"/>
                  </a:cubicBezTo>
                  <a:cubicBezTo>
                    <a:pt x="62124" y="222987"/>
                    <a:pt x="103633" y="264533"/>
                    <a:pt x="108404" y="316955"/>
                  </a:cubicBezTo>
                  <a:cubicBezTo>
                    <a:pt x="137999" y="327457"/>
                    <a:pt x="169985" y="329252"/>
                    <a:pt x="200569" y="322126"/>
                  </a:cubicBezTo>
                  <a:cubicBezTo>
                    <a:pt x="207389" y="272765"/>
                    <a:pt x="249527" y="235967"/>
                    <a:pt x="299357" y="235857"/>
                  </a:cubicBezTo>
                  <a:close/>
                  <a:moveTo>
                    <a:pt x="117929" y="226785"/>
                  </a:moveTo>
                  <a:cubicBezTo>
                    <a:pt x="117929" y="231796"/>
                    <a:pt x="113867" y="235857"/>
                    <a:pt x="108857" y="235857"/>
                  </a:cubicBezTo>
                  <a:lnTo>
                    <a:pt x="72572" y="235857"/>
                  </a:lnTo>
                  <a:cubicBezTo>
                    <a:pt x="67561" y="235857"/>
                    <a:pt x="63500" y="231796"/>
                    <a:pt x="63500" y="226785"/>
                  </a:cubicBezTo>
                  <a:lnTo>
                    <a:pt x="63500" y="136071"/>
                  </a:lnTo>
                  <a:cubicBezTo>
                    <a:pt x="63500" y="131061"/>
                    <a:pt x="67561" y="127000"/>
                    <a:pt x="72572" y="127000"/>
                  </a:cubicBezTo>
                  <a:lnTo>
                    <a:pt x="108857" y="127000"/>
                  </a:lnTo>
                  <a:cubicBezTo>
                    <a:pt x="113867" y="127000"/>
                    <a:pt x="117929" y="131061"/>
                    <a:pt x="117929" y="136071"/>
                  </a:cubicBezTo>
                  <a:close/>
                  <a:moveTo>
                    <a:pt x="190500" y="226785"/>
                  </a:moveTo>
                  <a:cubicBezTo>
                    <a:pt x="190500" y="231796"/>
                    <a:pt x="186439" y="235857"/>
                    <a:pt x="181429" y="235857"/>
                  </a:cubicBezTo>
                  <a:lnTo>
                    <a:pt x="145143" y="235857"/>
                  </a:lnTo>
                  <a:cubicBezTo>
                    <a:pt x="140133" y="235857"/>
                    <a:pt x="136072" y="231796"/>
                    <a:pt x="136072" y="226785"/>
                  </a:cubicBezTo>
                  <a:lnTo>
                    <a:pt x="136072" y="99785"/>
                  </a:lnTo>
                  <a:cubicBezTo>
                    <a:pt x="136072" y="94775"/>
                    <a:pt x="140133" y="90714"/>
                    <a:pt x="145143" y="90714"/>
                  </a:cubicBezTo>
                  <a:lnTo>
                    <a:pt x="181429" y="90714"/>
                  </a:lnTo>
                  <a:cubicBezTo>
                    <a:pt x="186439" y="90714"/>
                    <a:pt x="190500" y="94775"/>
                    <a:pt x="190500" y="99785"/>
                  </a:cubicBezTo>
                  <a:close/>
                  <a:moveTo>
                    <a:pt x="208643" y="226785"/>
                  </a:moveTo>
                  <a:lnTo>
                    <a:pt x="208643" y="81643"/>
                  </a:lnTo>
                  <a:cubicBezTo>
                    <a:pt x="208643" y="76632"/>
                    <a:pt x="212704" y="72571"/>
                    <a:pt x="217714" y="72571"/>
                  </a:cubicBezTo>
                  <a:lnTo>
                    <a:pt x="254000" y="72571"/>
                  </a:lnTo>
                  <a:cubicBezTo>
                    <a:pt x="259010" y="72571"/>
                    <a:pt x="263071" y="76632"/>
                    <a:pt x="263071" y="81643"/>
                  </a:cubicBezTo>
                  <a:lnTo>
                    <a:pt x="263071" y="226785"/>
                  </a:lnTo>
                  <a:cubicBezTo>
                    <a:pt x="263071" y="231796"/>
                    <a:pt x="259010" y="235857"/>
                    <a:pt x="254000" y="235857"/>
                  </a:cubicBezTo>
                  <a:lnTo>
                    <a:pt x="217714" y="235857"/>
                  </a:lnTo>
                  <a:cubicBezTo>
                    <a:pt x="212704" y="235857"/>
                    <a:pt x="208643" y="231796"/>
                    <a:pt x="208643" y="226785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7" name="Figura a mano libera: forma 36">
              <a:extLst>
                <a:ext uri="{FF2B5EF4-FFF2-40B4-BE49-F238E27FC236}">
                  <a16:creationId xmlns:a16="http://schemas.microsoft.com/office/drawing/2014/main" id="{6791551E-E484-4AE4-9193-58F322CD9779}"/>
                </a:ext>
              </a:extLst>
            </p:cNvPr>
            <p:cNvSpPr/>
            <p:nvPr/>
          </p:nvSpPr>
          <p:spPr>
            <a:xfrm>
              <a:off x="6497812" y="3417892"/>
              <a:ext cx="18142" cy="126999"/>
            </a:xfrm>
            <a:custGeom>
              <a:avLst/>
              <a:gdLst>
                <a:gd name="connsiteX0" fmla="*/ 0 w 18142"/>
                <a:gd name="connsiteY0" fmla="*/ 0 h 126999"/>
                <a:gd name="connsiteX1" fmla="*/ 18143 w 18142"/>
                <a:gd name="connsiteY1" fmla="*/ 0 h 126999"/>
                <a:gd name="connsiteX2" fmla="*/ 18143 w 18142"/>
                <a:gd name="connsiteY2" fmla="*/ 127000 h 126999"/>
                <a:gd name="connsiteX3" fmla="*/ 0 w 18142"/>
                <a:gd name="connsiteY3" fmla="*/ 127000 h 126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42" h="126999">
                  <a:moveTo>
                    <a:pt x="0" y="0"/>
                  </a:moveTo>
                  <a:lnTo>
                    <a:pt x="18143" y="0"/>
                  </a:lnTo>
                  <a:lnTo>
                    <a:pt x="18143" y="127000"/>
                  </a:lnTo>
                  <a:lnTo>
                    <a:pt x="0" y="127000"/>
                  </a:ln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8" name="Figura a mano libera: forma 37">
              <a:extLst>
                <a:ext uri="{FF2B5EF4-FFF2-40B4-BE49-F238E27FC236}">
                  <a16:creationId xmlns:a16="http://schemas.microsoft.com/office/drawing/2014/main" id="{0C7FEA00-11E4-4FC9-9C74-114098BA122A}"/>
                </a:ext>
              </a:extLst>
            </p:cNvPr>
            <p:cNvSpPr/>
            <p:nvPr/>
          </p:nvSpPr>
          <p:spPr>
            <a:xfrm>
              <a:off x="6299874" y="3567842"/>
              <a:ext cx="25399" cy="23222"/>
            </a:xfrm>
            <a:custGeom>
              <a:avLst/>
              <a:gdLst>
                <a:gd name="connsiteX0" fmla="*/ 25400 w 25399"/>
                <a:gd name="connsiteY0" fmla="*/ 13426 h 23222"/>
                <a:gd name="connsiteX1" fmla="*/ 0 w 25399"/>
                <a:gd name="connsiteY1" fmla="*/ 0 h 23222"/>
                <a:gd name="connsiteX2" fmla="*/ 8799 w 25399"/>
                <a:gd name="connsiteY2" fmla="*/ 23223 h 23222"/>
                <a:gd name="connsiteX3" fmla="*/ 25400 w 25399"/>
                <a:gd name="connsiteY3" fmla="*/ 13426 h 2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99" h="23222">
                  <a:moveTo>
                    <a:pt x="25400" y="13426"/>
                  </a:moveTo>
                  <a:cubicBezTo>
                    <a:pt x="17732" y="7580"/>
                    <a:pt x="9149" y="3043"/>
                    <a:pt x="0" y="0"/>
                  </a:cubicBezTo>
                  <a:cubicBezTo>
                    <a:pt x="3733" y="7413"/>
                    <a:pt x="6682" y="15196"/>
                    <a:pt x="8799" y="23223"/>
                  </a:cubicBezTo>
                  <a:cubicBezTo>
                    <a:pt x="14676" y="20577"/>
                    <a:pt x="20243" y="17291"/>
                    <a:pt x="25400" y="13426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39" name="Figura a mano libera: forma 38">
              <a:extLst>
                <a:ext uri="{FF2B5EF4-FFF2-40B4-BE49-F238E27FC236}">
                  <a16:creationId xmlns:a16="http://schemas.microsoft.com/office/drawing/2014/main" id="{A0FD0BF7-1200-4EF9-A902-31B73168478D}"/>
                </a:ext>
              </a:extLst>
            </p:cNvPr>
            <p:cNvSpPr/>
            <p:nvPr/>
          </p:nvSpPr>
          <p:spPr>
            <a:xfrm>
              <a:off x="6243994" y="3614651"/>
              <a:ext cx="54065" cy="30026"/>
            </a:xfrm>
            <a:custGeom>
              <a:avLst/>
              <a:gdLst>
                <a:gd name="connsiteX0" fmla="*/ 27033 w 54065"/>
                <a:gd name="connsiteY0" fmla="*/ 2812 h 30026"/>
                <a:gd name="connsiteX1" fmla="*/ 2903 w 54065"/>
                <a:gd name="connsiteY1" fmla="*/ 0 h 30026"/>
                <a:gd name="connsiteX2" fmla="*/ 0 w 54065"/>
                <a:gd name="connsiteY2" fmla="*/ 30026 h 30026"/>
                <a:gd name="connsiteX3" fmla="*/ 54066 w 54065"/>
                <a:gd name="connsiteY3" fmla="*/ 30026 h 30026"/>
                <a:gd name="connsiteX4" fmla="*/ 51163 w 54065"/>
                <a:gd name="connsiteY4" fmla="*/ 0 h 30026"/>
                <a:gd name="connsiteX5" fmla="*/ 27033 w 54065"/>
                <a:gd name="connsiteY5" fmla="*/ 2812 h 3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65" h="30026">
                  <a:moveTo>
                    <a:pt x="27033" y="2812"/>
                  </a:moveTo>
                  <a:cubicBezTo>
                    <a:pt x="18908" y="2799"/>
                    <a:pt x="10812" y="1855"/>
                    <a:pt x="2903" y="0"/>
                  </a:cubicBezTo>
                  <a:cubicBezTo>
                    <a:pt x="1264" y="9932"/>
                    <a:pt x="294" y="19964"/>
                    <a:pt x="0" y="30026"/>
                  </a:cubicBezTo>
                  <a:lnTo>
                    <a:pt x="54066" y="30026"/>
                  </a:lnTo>
                  <a:cubicBezTo>
                    <a:pt x="53772" y="19964"/>
                    <a:pt x="52802" y="9932"/>
                    <a:pt x="51163" y="0"/>
                  </a:cubicBezTo>
                  <a:cubicBezTo>
                    <a:pt x="43253" y="1855"/>
                    <a:pt x="35157" y="2799"/>
                    <a:pt x="27033" y="2812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FF25DEB6-3801-4F4A-A046-1493D09EF463}"/>
                </a:ext>
              </a:extLst>
            </p:cNvPr>
            <p:cNvSpPr/>
            <p:nvPr/>
          </p:nvSpPr>
          <p:spPr>
            <a:xfrm>
              <a:off x="6243994" y="3662820"/>
              <a:ext cx="54065" cy="30026"/>
            </a:xfrm>
            <a:custGeom>
              <a:avLst/>
              <a:gdLst>
                <a:gd name="connsiteX0" fmla="*/ 2903 w 54065"/>
                <a:gd name="connsiteY0" fmla="*/ 30026 h 30026"/>
                <a:gd name="connsiteX1" fmla="*/ 51163 w 54065"/>
                <a:gd name="connsiteY1" fmla="*/ 30026 h 30026"/>
                <a:gd name="connsiteX2" fmla="*/ 54066 w 54065"/>
                <a:gd name="connsiteY2" fmla="*/ 0 h 30026"/>
                <a:gd name="connsiteX3" fmla="*/ 0 w 54065"/>
                <a:gd name="connsiteY3" fmla="*/ 0 h 30026"/>
                <a:gd name="connsiteX4" fmla="*/ 2903 w 54065"/>
                <a:gd name="connsiteY4" fmla="*/ 30026 h 3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65" h="30026">
                  <a:moveTo>
                    <a:pt x="2903" y="30026"/>
                  </a:moveTo>
                  <a:cubicBezTo>
                    <a:pt x="18771" y="26277"/>
                    <a:pt x="35295" y="26277"/>
                    <a:pt x="51163" y="30026"/>
                  </a:cubicBezTo>
                  <a:cubicBezTo>
                    <a:pt x="52802" y="20094"/>
                    <a:pt x="53772" y="10063"/>
                    <a:pt x="54066" y="0"/>
                  </a:cubicBezTo>
                  <a:lnTo>
                    <a:pt x="0" y="0"/>
                  </a:lnTo>
                  <a:cubicBezTo>
                    <a:pt x="294" y="10063"/>
                    <a:pt x="1264" y="20094"/>
                    <a:pt x="2903" y="30026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DAC64774-8406-4C18-8EEB-E7577BA9819D}"/>
                </a:ext>
              </a:extLst>
            </p:cNvPr>
            <p:cNvSpPr/>
            <p:nvPr/>
          </p:nvSpPr>
          <p:spPr>
            <a:xfrm>
              <a:off x="6250706" y="3708177"/>
              <a:ext cx="40639" cy="36285"/>
            </a:xfrm>
            <a:custGeom>
              <a:avLst/>
              <a:gdLst>
                <a:gd name="connsiteX0" fmla="*/ 0 w 40639"/>
                <a:gd name="connsiteY0" fmla="*/ 2359 h 36285"/>
                <a:gd name="connsiteX1" fmla="*/ 20320 w 40639"/>
                <a:gd name="connsiteY1" fmla="*/ 36286 h 36285"/>
                <a:gd name="connsiteX2" fmla="*/ 40640 w 40639"/>
                <a:gd name="connsiteY2" fmla="*/ 2359 h 36285"/>
                <a:gd name="connsiteX3" fmla="*/ 20320 w 40639"/>
                <a:gd name="connsiteY3" fmla="*/ 0 h 36285"/>
                <a:gd name="connsiteX4" fmla="*/ 0 w 40639"/>
                <a:gd name="connsiteY4" fmla="*/ 2359 h 36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39" h="36285">
                  <a:moveTo>
                    <a:pt x="0" y="2359"/>
                  </a:moveTo>
                  <a:cubicBezTo>
                    <a:pt x="5715" y="23767"/>
                    <a:pt x="13970" y="36286"/>
                    <a:pt x="20320" y="36286"/>
                  </a:cubicBezTo>
                  <a:cubicBezTo>
                    <a:pt x="26670" y="36286"/>
                    <a:pt x="34925" y="23767"/>
                    <a:pt x="40640" y="2359"/>
                  </a:cubicBezTo>
                  <a:cubicBezTo>
                    <a:pt x="33972" y="843"/>
                    <a:pt x="27158" y="53"/>
                    <a:pt x="20320" y="0"/>
                  </a:cubicBezTo>
                  <a:cubicBezTo>
                    <a:pt x="13481" y="53"/>
                    <a:pt x="6668" y="843"/>
                    <a:pt x="0" y="2359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B6D8B982-4DEF-480E-BFBD-F27CF29C05C1}"/>
                </a:ext>
              </a:extLst>
            </p:cNvPr>
            <p:cNvSpPr/>
            <p:nvPr/>
          </p:nvSpPr>
          <p:spPr>
            <a:xfrm>
              <a:off x="6216779" y="3567842"/>
              <a:ext cx="25399" cy="23222"/>
            </a:xfrm>
            <a:custGeom>
              <a:avLst/>
              <a:gdLst>
                <a:gd name="connsiteX0" fmla="*/ 16601 w 25399"/>
                <a:gd name="connsiteY0" fmla="*/ 23223 h 23222"/>
                <a:gd name="connsiteX1" fmla="*/ 25400 w 25399"/>
                <a:gd name="connsiteY1" fmla="*/ 0 h 23222"/>
                <a:gd name="connsiteX2" fmla="*/ 0 w 25399"/>
                <a:gd name="connsiteY2" fmla="*/ 13426 h 23222"/>
                <a:gd name="connsiteX3" fmla="*/ 16601 w 25399"/>
                <a:gd name="connsiteY3" fmla="*/ 23223 h 2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99" h="23222">
                  <a:moveTo>
                    <a:pt x="16601" y="23223"/>
                  </a:moveTo>
                  <a:cubicBezTo>
                    <a:pt x="18718" y="15196"/>
                    <a:pt x="21667" y="7413"/>
                    <a:pt x="25400" y="0"/>
                  </a:cubicBezTo>
                  <a:cubicBezTo>
                    <a:pt x="16251" y="3043"/>
                    <a:pt x="7668" y="7580"/>
                    <a:pt x="0" y="13426"/>
                  </a:cubicBezTo>
                  <a:cubicBezTo>
                    <a:pt x="5157" y="17291"/>
                    <a:pt x="10724" y="20577"/>
                    <a:pt x="16601" y="23223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A37A94C9-02CC-46BC-92A2-FA82D29F5082}"/>
                </a:ext>
              </a:extLst>
            </p:cNvPr>
            <p:cNvSpPr/>
            <p:nvPr/>
          </p:nvSpPr>
          <p:spPr>
            <a:xfrm>
              <a:off x="6312664" y="3662820"/>
              <a:ext cx="48622" cy="50981"/>
            </a:xfrm>
            <a:custGeom>
              <a:avLst/>
              <a:gdLst>
                <a:gd name="connsiteX0" fmla="*/ 0 w 48622"/>
                <a:gd name="connsiteY0" fmla="*/ 35560 h 50981"/>
                <a:gd name="connsiteX1" fmla="*/ 26216 w 48622"/>
                <a:gd name="connsiteY1" fmla="*/ 50981 h 50981"/>
                <a:gd name="connsiteX2" fmla="*/ 48623 w 48622"/>
                <a:gd name="connsiteY2" fmla="*/ 0 h 50981"/>
                <a:gd name="connsiteX3" fmla="*/ 3538 w 48622"/>
                <a:gd name="connsiteY3" fmla="*/ 0 h 50981"/>
                <a:gd name="connsiteX4" fmla="*/ 0 w 48622"/>
                <a:gd name="connsiteY4" fmla="*/ 35560 h 5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22" h="50981">
                  <a:moveTo>
                    <a:pt x="0" y="35560"/>
                  </a:moveTo>
                  <a:cubicBezTo>
                    <a:pt x="9432" y="39419"/>
                    <a:pt x="18261" y="44612"/>
                    <a:pt x="26216" y="50981"/>
                  </a:cubicBezTo>
                  <a:cubicBezTo>
                    <a:pt x="38869" y="36772"/>
                    <a:pt x="46711" y="18930"/>
                    <a:pt x="48623" y="0"/>
                  </a:cubicBezTo>
                  <a:lnTo>
                    <a:pt x="3538" y="0"/>
                  </a:lnTo>
                  <a:cubicBezTo>
                    <a:pt x="3209" y="11923"/>
                    <a:pt x="2027" y="23806"/>
                    <a:pt x="0" y="35560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FF152179-1890-42AD-946D-8EEECA1F23AA}"/>
                </a:ext>
              </a:extLst>
            </p:cNvPr>
            <p:cNvSpPr/>
            <p:nvPr/>
          </p:nvSpPr>
          <p:spPr>
            <a:xfrm>
              <a:off x="6299874" y="3716432"/>
              <a:ext cx="25399" cy="23222"/>
            </a:xfrm>
            <a:custGeom>
              <a:avLst/>
              <a:gdLst>
                <a:gd name="connsiteX0" fmla="*/ 0 w 25399"/>
                <a:gd name="connsiteY0" fmla="*/ 23223 h 23222"/>
                <a:gd name="connsiteX1" fmla="*/ 25400 w 25399"/>
                <a:gd name="connsiteY1" fmla="*/ 9797 h 23222"/>
                <a:gd name="connsiteX2" fmla="*/ 8799 w 25399"/>
                <a:gd name="connsiteY2" fmla="*/ 0 h 23222"/>
                <a:gd name="connsiteX3" fmla="*/ 0 w 25399"/>
                <a:gd name="connsiteY3" fmla="*/ 23223 h 23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99" h="23222">
                  <a:moveTo>
                    <a:pt x="0" y="23223"/>
                  </a:moveTo>
                  <a:cubicBezTo>
                    <a:pt x="9149" y="20179"/>
                    <a:pt x="17732" y="15643"/>
                    <a:pt x="25400" y="9797"/>
                  </a:cubicBezTo>
                  <a:cubicBezTo>
                    <a:pt x="20243" y="5932"/>
                    <a:pt x="14676" y="2646"/>
                    <a:pt x="8799" y="0"/>
                  </a:cubicBezTo>
                  <a:cubicBezTo>
                    <a:pt x="6682" y="8026"/>
                    <a:pt x="3733" y="15810"/>
                    <a:pt x="0" y="23223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5" name="Figura a mano libera: forma 44">
              <a:extLst>
                <a:ext uri="{FF2B5EF4-FFF2-40B4-BE49-F238E27FC236}">
                  <a16:creationId xmlns:a16="http://schemas.microsoft.com/office/drawing/2014/main" id="{F821162C-FFAF-4AB0-BC86-B0252FBC5F8D}"/>
                </a:ext>
              </a:extLst>
            </p:cNvPr>
            <p:cNvSpPr/>
            <p:nvPr/>
          </p:nvSpPr>
          <p:spPr>
            <a:xfrm>
              <a:off x="6555960" y="3218320"/>
              <a:ext cx="150494" cy="150494"/>
            </a:xfrm>
            <a:custGeom>
              <a:avLst/>
              <a:gdLst>
                <a:gd name="connsiteX0" fmla="*/ 141423 w 150494"/>
                <a:gd name="connsiteY0" fmla="*/ 0 h 150494"/>
                <a:gd name="connsiteX1" fmla="*/ 50709 w 150494"/>
                <a:gd name="connsiteY1" fmla="*/ 0 h 150494"/>
                <a:gd name="connsiteX2" fmla="*/ 50709 w 150494"/>
                <a:gd name="connsiteY2" fmla="*/ 18143 h 150494"/>
                <a:gd name="connsiteX3" fmla="*/ 119471 w 150494"/>
                <a:gd name="connsiteY3" fmla="*/ 18143 h 150494"/>
                <a:gd name="connsiteX4" fmla="*/ 0 w 150494"/>
                <a:gd name="connsiteY4" fmla="*/ 137613 h 150494"/>
                <a:gd name="connsiteX5" fmla="*/ 12881 w 150494"/>
                <a:gd name="connsiteY5" fmla="*/ 150495 h 150494"/>
                <a:gd name="connsiteX6" fmla="*/ 132352 w 150494"/>
                <a:gd name="connsiteY6" fmla="*/ 31024 h 150494"/>
                <a:gd name="connsiteX7" fmla="*/ 132352 w 150494"/>
                <a:gd name="connsiteY7" fmla="*/ 99786 h 150494"/>
                <a:gd name="connsiteX8" fmla="*/ 150495 w 150494"/>
                <a:gd name="connsiteY8" fmla="*/ 99786 h 150494"/>
                <a:gd name="connsiteX9" fmla="*/ 150495 w 150494"/>
                <a:gd name="connsiteY9" fmla="*/ 9071 h 150494"/>
                <a:gd name="connsiteX10" fmla="*/ 141423 w 150494"/>
                <a:gd name="connsiteY10" fmla="*/ 0 h 15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0494" h="150494">
                  <a:moveTo>
                    <a:pt x="141423" y="0"/>
                  </a:moveTo>
                  <a:lnTo>
                    <a:pt x="50709" y="0"/>
                  </a:lnTo>
                  <a:lnTo>
                    <a:pt x="50709" y="18143"/>
                  </a:lnTo>
                  <a:lnTo>
                    <a:pt x="119471" y="18143"/>
                  </a:lnTo>
                  <a:lnTo>
                    <a:pt x="0" y="137613"/>
                  </a:lnTo>
                  <a:cubicBezTo>
                    <a:pt x="4562" y="141631"/>
                    <a:pt x="8864" y="145933"/>
                    <a:pt x="12881" y="150495"/>
                  </a:cubicBezTo>
                  <a:lnTo>
                    <a:pt x="132352" y="31024"/>
                  </a:lnTo>
                  <a:lnTo>
                    <a:pt x="132352" y="99786"/>
                  </a:lnTo>
                  <a:lnTo>
                    <a:pt x="150495" y="99786"/>
                  </a:lnTo>
                  <a:lnTo>
                    <a:pt x="150495" y="9071"/>
                  </a:lnTo>
                  <a:cubicBezTo>
                    <a:pt x="150495" y="4061"/>
                    <a:pt x="146434" y="0"/>
                    <a:pt x="141423" y="0"/>
                  </a:cubicBezTo>
                  <a:close/>
                </a:path>
              </a:pathLst>
            </a:custGeom>
            <a:grpFill/>
            <a:ln w="89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46" name="Google Shape;201;p21">
            <a:extLst>
              <a:ext uri="{FF2B5EF4-FFF2-40B4-BE49-F238E27FC236}">
                <a16:creationId xmlns:a16="http://schemas.microsoft.com/office/drawing/2014/main" id="{6B5EADF0-0D03-4C80-86EA-7CD73FBAEEAA}"/>
              </a:ext>
            </a:extLst>
          </p:cNvPr>
          <p:cNvSpPr/>
          <p:nvPr/>
        </p:nvSpPr>
        <p:spPr>
          <a:xfrm>
            <a:off x="-511900" y="3211360"/>
            <a:ext cx="7616100" cy="1486500"/>
          </a:xfrm>
          <a:prstGeom prst="rect">
            <a:avLst/>
          </a:prstGeom>
          <a:solidFill>
            <a:srgbClr val="99CDD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" name="Google Shape;203;p21">
            <a:extLst>
              <a:ext uri="{FF2B5EF4-FFF2-40B4-BE49-F238E27FC236}">
                <a16:creationId xmlns:a16="http://schemas.microsoft.com/office/drawing/2014/main" id="{FBCF2F09-85FB-4C38-9AAD-B2A9CA201F10}"/>
              </a:ext>
            </a:extLst>
          </p:cNvPr>
          <p:cNvSpPr txBox="1">
            <a:spLocks/>
          </p:cNvSpPr>
          <p:nvPr/>
        </p:nvSpPr>
        <p:spPr>
          <a:xfrm>
            <a:off x="759522" y="3400687"/>
            <a:ext cx="4250656" cy="10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●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○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■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●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○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■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●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○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Josefin Slab SemiBold"/>
              <a:buChar char="■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9pPr>
          </a:lstStyle>
          <a:p>
            <a:pPr marL="285750" indent="-28575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Josefin Slab SemiBold" panose="020B0604020202020204" charset="0"/>
              </a:rPr>
              <a:t>Algoritmi di Machine Learning per la previsione del traffico</a:t>
            </a:r>
          </a:p>
          <a:p>
            <a:pPr marL="342900" indent="-3429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bg1"/>
                </a:solidFill>
                <a:latin typeface="Josefin Slab SemiBold" panose="020B0604020202020204" charset="0"/>
              </a:rPr>
              <a:t>Algoritmi di Machine Learning per prevedere la disponibilità dei parcheggi</a:t>
            </a:r>
          </a:p>
        </p:txBody>
      </p:sp>
      <p:sp>
        <p:nvSpPr>
          <p:cNvPr id="48" name="Google Shape;209;p21">
            <a:extLst>
              <a:ext uri="{FF2B5EF4-FFF2-40B4-BE49-F238E27FC236}">
                <a16:creationId xmlns:a16="http://schemas.microsoft.com/office/drawing/2014/main" id="{5AF84C33-A4DD-448E-9681-2C4877A0C103}"/>
              </a:ext>
            </a:extLst>
          </p:cNvPr>
          <p:cNvSpPr txBox="1">
            <a:spLocks/>
          </p:cNvSpPr>
          <p:nvPr/>
        </p:nvSpPr>
        <p:spPr>
          <a:xfrm>
            <a:off x="5268314" y="3954610"/>
            <a:ext cx="2619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Josefin Sans"/>
              <a:buNone/>
              <a:defRPr sz="11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Josefin Sans"/>
              <a:buNone/>
              <a:defRPr sz="9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Josefin Sans"/>
              <a:buNone/>
              <a:defRPr sz="9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Josefin Sans"/>
              <a:buNone/>
              <a:defRPr sz="9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Josefin Sans"/>
              <a:buNone/>
              <a:defRPr sz="9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Josefin Sans"/>
              <a:buNone/>
              <a:defRPr sz="9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Josefin Sans"/>
              <a:buNone/>
              <a:defRPr sz="9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Josefin Sans"/>
              <a:buNone/>
              <a:defRPr sz="9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Josefin Sans"/>
              <a:buNone/>
              <a:defRPr sz="900" b="1" i="0" u="none" strike="noStrike" cap="non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l"/>
            <a:r>
              <a:rPr lang="it-IT" sz="1400" dirty="0"/>
              <a:t>Machine Learning</a:t>
            </a:r>
          </a:p>
        </p:txBody>
      </p:sp>
      <p:grpSp>
        <p:nvGrpSpPr>
          <p:cNvPr id="49" name="Elemento grafico 2">
            <a:extLst>
              <a:ext uri="{FF2B5EF4-FFF2-40B4-BE49-F238E27FC236}">
                <a16:creationId xmlns:a16="http://schemas.microsoft.com/office/drawing/2014/main" id="{D3350A54-0206-4306-B9BF-EF4585613DC7}"/>
              </a:ext>
            </a:extLst>
          </p:cNvPr>
          <p:cNvGrpSpPr/>
          <p:nvPr/>
        </p:nvGrpSpPr>
        <p:grpSpPr>
          <a:xfrm>
            <a:off x="5775998" y="3344779"/>
            <a:ext cx="601585" cy="601585"/>
            <a:chOff x="2109985" y="1640718"/>
            <a:chExt cx="489098" cy="489098"/>
          </a:xfrm>
          <a:solidFill>
            <a:schemeClr val="accent2"/>
          </a:solidFill>
        </p:grpSpPr>
        <p:sp>
          <p:nvSpPr>
            <p:cNvPr id="50" name="Figura a mano libera: forma 49">
              <a:extLst>
                <a:ext uri="{FF2B5EF4-FFF2-40B4-BE49-F238E27FC236}">
                  <a16:creationId xmlns:a16="http://schemas.microsoft.com/office/drawing/2014/main" id="{72730343-6955-4BFE-A109-13359E576301}"/>
                </a:ext>
              </a:extLst>
            </p:cNvPr>
            <p:cNvSpPr/>
            <p:nvPr/>
          </p:nvSpPr>
          <p:spPr>
            <a:xfrm>
              <a:off x="2125269" y="1701855"/>
              <a:ext cx="336254" cy="198696"/>
            </a:xfrm>
            <a:custGeom>
              <a:avLst/>
              <a:gdLst>
                <a:gd name="connsiteX0" fmla="*/ 154249 w 336254"/>
                <a:gd name="connsiteY0" fmla="*/ 129917 h 198696"/>
                <a:gd name="connsiteX1" fmla="*/ 84064 w 336254"/>
                <a:gd name="connsiteY1" fmla="*/ 129917 h 198696"/>
                <a:gd name="connsiteX2" fmla="*/ 78661 w 336254"/>
                <a:gd name="connsiteY2" fmla="*/ 132156 h 198696"/>
                <a:gd name="connsiteX3" fmla="*/ 50331 w 336254"/>
                <a:gd name="connsiteY3" fmla="*/ 160485 h 198696"/>
                <a:gd name="connsiteX4" fmla="*/ 44447 w 336254"/>
                <a:gd name="connsiteY4" fmla="*/ 160485 h 198696"/>
                <a:gd name="connsiteX5" fmla="*/ 22926 w 336254"/>
                <a:gd name="connsiteY5" fmla="*/ 145201 h 198696"/>
                <a:gd name="connsiteX6" fmla="*/ 0 w 336254"/>
                <a:gd name="connsiteY6" fmla="*/ 168127 h 198696"/>
                <a:gd name="connsiteX7" fmla="*/ 22926 w 336254"/>
                <a:gd name="connsiteY7" fmla="*/ 191054 h 198696"/>
                <a:gd name="connsiteX8" fmla="*/ 44447 w 336254"/>
                <a:gd name="connsiteY8" fmla="*/ 175770 h 198696"/>
                <a:gd name="connsiteX9" fmla="*/ 53495 w 336254"/>
                <a:gd name="connsiteY9" fmla="*/ 175770 h 198696"/>
                <a:gd name="connsiteX10" fmla="*/ 58898 w 336254"/>
                <a:gd name="connsiteY10" fmla="*/ 173530 h 198696"/>
                <a:gd name="connsiteX11" fmla="*/ 87228 w 336254"/>
                <a:gd name="connsiteY11" fmla="*/ 145201 h 198696"/>
                <a:gd name="connsiteX12" fmla="*/ 154249 w 336254"/>
                <a:gd name="connsiteY12" fmla="*/ 145201 h 198696"/>
                <a:gd name="connsiteX13" fmla="*/ 175770 w 336254"/>
                <a:gd name="connsiteY13" fmla="*/ 160485 h 198696"/>
                <a:gd name="connsiteX14" fmla="*/ 190863 w 336254"/>
                <a:gd name="connsiteY14" fmla="*/ 154677 h 198696"/>
                <a:gd name="connsiteX15" fmla="*/ 222005 w 336254"/>
                <a:gd name="connsiteY15" fmla="*/ 172002 h 198696"/>
                <a:gd name="connsiteX16" fmla="*/ 221623 w 336254"/>
                <a:gd name="connsiteY16" fmla="*/ 175770 h 198696"/>
                <a:gd name="connsiteX17" fmla="*/ 244549 w 336254"/>
                <a:gd name="connsiteY17" fmla="*/ 198696 h 198696"/>
                <a:gd name="connsiteX18" fmla="*/ 267475 w 336254"/>
                <a:gd name="connsiteY18" fmla="*/ 175770 h 198696"/>
                <a:gd name="connsiteX19" fmla="*/ 267093 w 336254"/>
                <a:gd name="connsiteY19" fmla="*/ 172002 h 198696"/>
                <a:gd name="connsiteX20" fmla="*/ 298235 w 336254"/>
                <a:gd name="connsiteY20" fmla="*/ 154677 h 198696"/>
                <a:gd name="connsiteX21" fmla="*/ 313328 w 336254"/>
                <a:gd name="connsiteY21" fmla="*/ 160485 h 198696"/>
                <a:gd name="connsiteX22" fmla="*/ 336255 w 336254"/>
                <a:gd name="connsiteY22" fmla="*/ 137559 h 198696"/>
                <a:gd name="connsiteX23" fmla="*/ 320971 w 336254"/>
                <a:gd name="connsiteY23" fmla="*/ 116039 h 198696"/>
                <a:gd name="connsiteX24" fmla="*/ 320971 w 336254"/>
                <a:gd name="connsiteY24" fmla="*/ 82650 h 198696"/>
                <a:gd name="connsiteX25" fmla="*/ 336255 w 336254"/>
                <a:gd name="connsiteY25" fmla="*/ 61130 h 198696"/>
                <a:gd name="connsiteX26" fmla="*/ 313328 w 336254"/>
                <a:gd name="connsiteY26" fmla="*/ 38203 h 198696"/>
                <a:gd name="connsiteX27" fmla="*/ 298235 w 336254"/>
                <a:gd name="connsiteY27" fmla="*/ 44011 h 198696"/>
                <a:gd name="connsiteX28" fmla="*/ 267093 w 336254"/>
                <a:gd name="connsiteY28" fmla="*/ 26686 h 198696"/>
                <a:gd name="connsiteX29" fmla="*/ 267475 w 336254"/>
                <a:gd name="connsiteY29" fmla="*/ 22926 h 198696"/>
                <a:gd name="connsiteX30" fmla="*/ 244549 w 336254"/>
                <a:gd name="connsiteY30" fmla="*/ 0 h 198696"/>
                <a:gd name="connsiteX31" fmla="*/ 221623 w 336254"/>
                <a:gd name="connsiteY31" fmla="*/ 22926 h 198696"/>
                <a:gd name="connsiteX32" fmla="*/ 222005 w 336254"/>
                <a:gd name="connsiteY32" fmla="*/ 26694 h 198696"/>
                <a:gd name="connsiteX33" fmla="*/ 190863 w 336254"/>
                <a:gd name="connsiteY33" fmla="*/ 44019 h 198696"/>
                <a:gd name="connsiteX34" fmla="*/ 175770 w 336254"/>
                <a:gd name="connsiteY34" fmla="*/ 38211 h 198696"/>
                <a:gd name="connsiteX35" fmla="*/ 154249 w 336254"/>
                <a:gd name="connsiteY35" fmla="*/ 53495 h 198696"/>
                <a:gd name="connsiteX36" fmla="*/ 87228 w 336254"/>
                <a:gd name="connsiteY36" fmla="*/ 53495 h 198696"/>
                <a:gd name="connsiteX37" fmla="*/ 58898 w 336254"/>
                <a:gd name="connsiteY37" fmla="*/ 25166 h 198696"/>
                <a:gd name="connsiteX38" fmla="*/ 53495 w 336254"/>
                <a:gd name="connsiteY38" fmla="*/ 22926 h 198696"/>
                <a:gd name="connsiteX39" fmla="*/ 44447 w 336254"/>
                <a:gd name="connsiteY39" fmla="*/ 22926 h 198696"/>
                <a:gd name="connsiteX40" fmla="*/ 22926 w 336254"/>
                <a:gd name="connsiteY40" fmla="*/ 7642 h 198696"/>
                <a:gd name="connsiteX41" fmla="*/ 0 w 336254"/>
                <a:gd name="connsiteY41" fmla="*/ 30569 h 198696"/>
                <a:gd name="connsiteX42" fmla="*/ 22926 w 336254"/>
                <a:gd name="connsiteY42" fmla="*/ 53495 h 198696"/>
                <a:gd name="connsiteX43" fmla="*/ 44447 w 336254"/>
                <a:gd name="connsiteY43" fmla="*/ 38211 h 198696"/>
                <a:gd name="connsiteX44" fmla="*/ 50331 w 336254"/>
                <a:gd name="connsiteY44" fmla="*/ 38211 h 198696"/>
                <a:gd name="connsiteX45" fmla="*/ 78661 w 336254"/>
                <a:gd name="connsiteY45" fmla="*/ 66540 h 198696"/>
                <a:gd name="connsiteX46" fmla="*/ 84064 w 336254"/>
                <a:gd name="connsiteY46" fmla="*/ 68779 h 198696"/>
                <a:gd name="connsiteX47" fmla="*/ 154249 w 336254"/>
                <a:gd name="connsiteY47" fmla="*/ 68779 h 198696"/>
                <a:gd name="connsiteX48" fmla="*/ 168127 w 336254"/>
                <a:gd name="connsiteY48" fmla="*/ 82658 h 198696"/>
                <a:gd name="connsiteX49" fmla="*/ 168127 w 336254"/>
                <a:gd name="connsiteY49" fmla="*/ 91706 h 198696"/>
                <a:gd name="connsiteX50" fmla="*/ 44447 w 336254"/>
                <a:gd name="connsiteY50" fmla="*/ 91706 h 198696"/>
                <a:gd name="connsiteX51" fmla="*/ 22926 w 336254"/>
                <a:gd name="connsiteY51" fmla="*/ 76422 h 198696"/>
                <a:gd name="connsiteX52" fmla="*/ 0 w 336254"/>
                <a:gd name="connsiteY52" fmla="*/ 99348 h 198696"/>
                <a:gd name="connsiteX53" fmla="*/ 22926 w 336254"/>
                <a:gd name="connsiteY53" fmla="*/ 122275 h 198696"/>
                <a:gd name="connsiteX54" fmla="*/ 44447 w 336254"/>
                <a:gd name="connsiteY54" fmla="*/ 106990 h 198696"/>
                <a:gd name="connsiteX55" fmla="*/ 168127 w 336254"/>
                <a:gd name="connsiteY55" fmla="*/ 106990 h 198696"/>
                <a:gd name="connsiteX56" fmla="*/ 168127 w 336254"/>
                <a:gd name="connsiteY56" fmla="*/ 116039 h 198696"/>
                <a:gd name="connsiteX57" fmla="*/ 154249 w 336254"/>
                <a:gd name="connsiteY57" fmla="*/ 129917 h 198696"/>
                <a:gd name="connsiteX58" fmla="*/ 22926 w 336254"/>
                <a:gd name="connsiteY58" fmla="*/ 175770 h 198696"/>
                <a:gd name="connsiteX59" fmla="*/ 15284 w 336254"/>
                <a:gd name="connsiteY59" fmla="*/ 168127 h 198696"/>
                <a:gd name="connsiteX60" fmla="*/ 22926 w 336254"/>
                <a:gd name="connsiteY60" fmla="*/ 160485 h 198696"/>
                <a:gd name="connsiteX61" fmla="*/ 30569 w 336254"/>
                <a:gd name="connsiteY61" fmla="*/ 168127 h 198696"/>
                <a:gd name="connsiteX62" fmla="*/ 22926 w 336254"/>
                <a:gd name="connsiteY62" fmla="*/ 175770 h 198696"/>
                <a:gd name="connsiteX63" fmla="*/ 22926 w 336254"/>
                <a:gd name="connsiteY63" fmla="*/ 38211 h 198696"/>
                <a:gd name="connsiteX64" fmla="*/ 15284 w 336254"/>
                <a:gd name="connsiteY64" fmla="*/ 30569 h 198696"/>
                <a:gd name="connsiteX65" fmla="*/ 22926 w 336254"/>
                <a:gd name="connsiteY65" fmla="*/ 22926 h 198696"/>
                <a:gd name="connsiteX66" fmla="*/ 30569 w 336254"/>
                <a:gd name="connsiteY66" fmla="*/ 30569 h 198696"/>
                <a:gd name="connsiteX67" fmla="*/ 22926 w 336254"/>
                <a:gd name="connsiteY67" fmla="*/ 38211 h 198696"/>
                <a:gd name="connsiteX68" fmla="*/ 22926 w 336254"/>
                <a:gd name="connsiteY68" fmla="*/ 106990 h 198696"/>
                <a:gd name="connsiteX69" fmla="*/ 15284 w 336254"/>
                <a:gd name="connsiteY69" fmla="*/ 99348 h 198696"/>
                <a:gd name="connsiteX70" fmla="*/ 22926 w 336254"/>
                <a:gd name="connsiteY70" fmla="*/ 91706 h 198696"/>
                <a:gd name="connsiteX71" fmla="*/ 30569 w 336254"/>
                <a:gd name="connsiteY71" fmla="*/ 99348 h 198696"/>
                <a:gd name="connsiteX72" fmla="*/ 22926 w 336254"/>
                <a:gd name="connsiteY72" fmla="*/ 106990 h 198696"/>
                <a:gd name="connsiteX73" fmla="*/ 175770 w 336254"/>
                <a:gd name="connsiteY73" fmla="*/ 145201 h 198696"/>
                <a:gd name="connsiteX74" fmla="*/ 168127 w 336254"/>
                <a:gd name="connsiteY74" fmla="*/ 137559 h 198696"/>
                <a:gd name="connsiteX75" fmla="*/ 175770 w 336254"/>
                <a:gd name="connsiteY75" fmla="*/ 129917 h 198696"/>
                <a:gd name="connsiteX76" fmla="*/ 183412 w 336254"/>
                <a:gd name="connsiteY76" fmla="*/ 137559 h 198696"/>
                <a:gd name="connsiteX77" fmla="*/ 175770 w 336254"/>
                <a:gd name="connsiteY77" fmla="*/ 145201 h 198696"/>
                <a:gd name="connsiteX78" fmla="*/ 190863 w 336254"/>
                <a:gd name="connsiteY78" fmla="*/ 78256 h 198696"/>
                <a:gd name="connsiteX79" fmla="*/ 222005 w 336254"/>
                <a:gd name="connsiteY79" fmla="*/ 95580 h 198696"/>
                <a:gd name="connsiteX80" fmla="*/ 221623 w 336254"/>
                <a:gd name="connsiteY80" fmla="*/ 99348 h 198696"/>
                <a:gd name="connsiteX81" fmla="*/ 222005 w 336254"/>
                <a:gd name="connsiteY81" fmla="*/ 103116 h 198696"/>
                <a:gd name="connsiteX82" fmla="*/ 190863 w 336254"/>
                <a:gd name="connsiteY82" fmla="*/ 120440 h 198696"/>
                <a:gd name="connsiteX83" fmla="*/ 183412 w 336254"/>
                <a:gd name="connsiteY83" fmla="*/ 116039 h 198696"/>
                <a:gd name="connsiteX84" fmla="*/ 183412 w 336254"/>
                <a:gd name="connsiteY84" fmla="*/ 82650 h 198696"/>
                <a:gd name="connsiteX85" fmla="*/ 190863 w 336254"/>
                <a:gd name="connsiteY85" fmla="*/ 78256 h 198696"/>
                <a:gd name="connsiteX86" fmla="*/ 298235 w 336254"/>
                <a:gd name="connsiteY86" fmla="*/ 120440 h 198696"/>
                <a:gd name="connsiteX87" fmla="*/ 267093 w 336254"/>
                <a:gd name="connsiteY87" fmla="*/ 103116 h 198696"/>
                <a:gd name="connsiteX88" fmla="*/ 267475 w 336254"/>
                <a:gd name="connsiteY88" fmla="*/ 99348 h 198696"/>
                <a:gd name="connsiteX89" fmla="*/ 267093 w 336254"/>
                <a:gd name="connsiteY89" fmla="*/ 95580 h 198696"/>
                <a:gd name="connsiteX90" fmla="*/ 298235 w 336254"/>
                <a:gd name="connsiteY90" fmla="*/ 78256 h 198696"/>
                <a:gd name="connsiteX91" fmla="*/ 305686 w 336254"/>
                <a:gd name="connsiteY91" fmla="*/ 82658 h 198696"/>
                <a:gd name="connsiteX92" fmla="*/ 305686 w 336254"/>
                <a:gd name="connsiteY92" fmla="*/ 116046 h 198696"/>
                <a:gd name="connsiteX93" fmla="*/ 298235 w 336254"/>
                <a:gd name="connsiteY93" fmla="*/ 120440 h 198696"/>
                <a:gd name="connsiteX94" fmla="*/ 198314 w 336254"/>
                <a:gd name="connsiteY94" fmla="*/ 133791 h 198696"/>
                <a:gd name="connsiteX95" fmla="*/ 229456 w 336254"/>
                <a:gd name="connsiteY95" fmla="*/ 116466 h 198696"/>
                <a:gd name="connsiteX96" fmla="*/ 236907 w 336254"/>
                <a:gd name="connsiteY96" fmla="*/ 120868 h 198696"/>
                <a:gd name="connsiteX97" fmla="*/ 236907 w 336254"/>
                <a:gd name="connsiteY97" fmla="*/ 154257 h 198696"/>
                <a:gd name="connsiteX98" fmla="*/ 229456 w 336254"/>
                <a:gd name="connsiteY98" fmla="*/ 158659 h 198696"/>
                <a:gd name="connsiteX99" fmla="*/ 198314 w 336254"/>
                <a:gd name="connsiteY99" fmla="*/ 141334 h 198696"/>
                <a:gd name="connsiteX100" fmla="*/ 198696 w 336254"/>
                <a:gd name="connsiteY100" fmla="*/ 137559 h 198696"/>
                <a:gd name="connsiteX101" fmla="*/ 198314 w 336254"/>
                <a:gd name="connsiteY101" fmla="*/ 133791 h 198696"/>
                <a:gd name="connsiteX102" fmla="*/ 244549 w 336254"/>
                <a:gd name="connsiteY102" fmla="*/ 91706 h 198696"/>
                <a:gd name="connsiteX103" fmla="*/ 252191 w 336254"/>
                <a:gd name="connsiteY103" fmla="*/ 99348 h 198696"/>
                <a:gd name="connsiteX104" fmla="*/ 244549 w 336254"/>
                <a:gd name="connsiteY104" fmla="*/ 106990 h 198696"/>
                <a:gd name="connsiteX105" fmla="*/ 236907 w 336254"/>
                <a:gd name="connsiteY105" fmla="*/ 99348 h 198696"/>
                <a:gd name="connsiteX106" fmla="*/ 244549 w 336254"/>
                <a:gd name="connsiteY106" fmla="*/ 91706 h 198696"/>
                <a:gd name="connsiteX107" fmla="*/ 252191 w 336254"/>
                <a:gd name="connsiteY107" fmla="*/ 120868 h 198696"/>
                <a:gd name="connsiteX108" fmla="*/ 259642 w 336254"/>
                <a:gd name="connsiteY108" fmla="*/ 116466 h 198696"/>
                <a:gd name="connsiteX109" fmla="*/ 290784 w 336254"/>
                <a:gd name="connsiteY109" fmla="*/ 133791 h 198696"/>
                <a:gd name="connsiteX110" fmla="*/ 290402 w 336254"/>
                <a:gd name="connsiteY110" fmla="*/ 137559 h 198696"/>
                <a:gd name="connsiteX111" fmla="*/ 290784 w 336254"/>
                <a:gd name="connsiteY111" fmla="*/ 141326 h 198696"/>
                <a:gd name="connsiteX112" fmla="*/ 259642 w 336254"/>
                <a:gd name="connsiteY112" fmla="*/ 158651 h 198696"/>
                <a:gd name="connsiteX113" fmla="*/ 252191 w 336254"/>
                <a:gd name="connsiteY113" fmla="*/ 154249 h 198696"/>
                <a:gd name="connsiteX114" fmla="*/ 290784 w 336254"/>
                <a:gd name="connsiteY114" fmla="*/ 64905 h 198696"/>
                <a:gd name="connsiteX115" fmla="*/ 259642 w 336254"/>
                <a:gd name="connsiteY115" fmla="*/ 82230 h 198696"/>
                <a:gd name="connsiteX116" fmla="*/ 252191 w 336254"/>
                <a:gd name="connsiteY116" fmla="*/ 77828 h 198696"/>
                <a:gd name="connsiteX117" fmla="*/ 252191 w 336254"/>
                <a:gd name="connsiteY117" fmla="*/ 44439 h 198696"/>
                <a:gd name="connsiteX118" fmla="*/ 259642 w 336254"/>
                <a:gd name="connsiteY118" fmla="*/ 40037 h 198696"/>
                <a:gd name="connsiteX119" fmla="*/ 290784 w 336254"/>
                <a:gd name="connsiteY119" fmla="*/ 57362 h 198696"/>
                <a:gd name="connsiteX120" fmla="*/ 290402 w 336254"/>
                <a:gd name="connsiteY120" fmla="*/ 61137 h 198696"/>
                <a:gd name="connsiteX121" fmla="*/ 290784 w 336254"/>
                <a:gd name="connsiteY121" fmla="*/ 64905 h 198696"/>
                <a:gd name="connsiteX122" fmla="*/ 236907 w 336254"/>
                <a:gd name="connsiteY122" fmla="*/ 77828 h 198696"/>
                <a:gd name="connsiteX123" fmla="*/ 229456 w 336254"/>
                <a:gd name="connsiteY123" fmla="*/ 82230 h 198696"/>
                <a:gd name="connsiteX124" fmla="*/ 198314 w 336254"/>
                <a:gd name="connsiteY124" fmla="*/ 64905 h 198696"/>
                <a:gd name="connsiteX125" fmla="*/ 198696 w 336254"/>
                <a:gd name="connsiteY125" fmla="*/ 61137 h 198696"/>
                <a:gd name="connsiteX126" fmla="*/ 198314 w 336254"/>
                <a:gd name="connsiteY126" fmla="*/ 57370 h 198696"/>
                <a:gd name="connsiteX127" fmla="*/ 229456 w 336254"/>
                <a:gd name="connsiteY127" fmla="*/ 40045 h 198696"/>
                <a:gd name="connsiteX128" fmla="*/ 236907 w 336254"/>
                <a:gd name="connsiteY128" fmla="*/ 44447 h 198696"/>
                <a:gd name="connsiteX129" fmla="*/ 244549 w 336254"/>
                <a:gd name="connsiteY129" fmla="*/ 183412 h 198696"/>
                <a:gd name="connsiteX130" fmla="*/ 236907 w 336254"/>
                <a:gd name="connsiteY130" fmla="*/ 175770 h 198696"/>
                <a:gd name="connsiteX131" fmla="*/ 244549 w 336254"/>
                <a:gd name="connsiteY131" fmla="*/ 168127 h 198696"/>
                <a:gd name="connsiteX132" fmla="*/ 252191 w 336254"/>
                <a:gd name="connsiteY132" fmla="*/ 175770 h 198696"/>
                <a:gd name="connsiteX133" fmla="*/ 244549 w 336254"/>
                <a:gd name="connsiteY133" fmla="*/ 183412 h 198696"/>
                <a:gd name="connsiteX134" fmla="*/ 313328 w 336254"/>
                <a:gd name="connsiteY134" fmla="*/ 145201 h 198696"/>
                <a:gd name="connsiteX135" fmla="*/ 305686 w 336254"/>
                <a:gd name="connsiteY135" fmla="*/ 137559 h 198696"/>
                <a:gd name="connsiteX136" fmla="*/ 313328 w 336254"/>
                <a:gd name="connsiteY136" fmla="*/ 129917 h 198696"/>
                <a:gd name="connsiteX137" fmla="*/ 320971 w 336254"/>
                <a:gd name="connsiteY137" fmla="*/ 137559 h 198696"/>
                <a:gd name="connsiteX138" fmla="*/ 313328 w 336254"/>
                <a:gd name="connsiteY138" fmla="*/ 145201 h 198696"/>
                <a:gd name="connsiteX139" fmla="*/ 313328 w 336254"/>
                <a:gd name="connsiteY139" fmla="*/ 53495 h 198696"/>
                <a:gd name="connsiteX140" fmla="*/ 320971 w 336254"/>
                <a:gd name="connsiteY140" fmla="*/ 61137 h 198696"/>
                <a:gd name="connsiteX141" fmla="*/ 313328 w 336254"/>
                <a:gd name="connsiteY141" fmla="*/ 68779 h 198696"/>
                <a:gd name="connsiteX142" fmla="*/ 305686 w 336254"/>
                <a:gd name="connsiteY142" fmla="*/ 61137 h 198696"/>
                <a:gd name="connsiteX143" fmla="*/ 313328 w 336254"/>
                <a:gd name="connsiteY143" fmla="*/ 53495 h 198696"/>
                <a:gd name="connsiteX144" fmla="*/ 244549 w 336254"/>
                <a:gd name="connsiteY144" fmla="*/ 15284 h 198696"/>
                <a:gd name="connsiteX145" fmla="*/ 252191 w 336254"/>
                <a:gd name="connsiteY145" fmla="*/ 22926 h 198696"/>
                <a:gd name="connsiteX146" fmla="*/ 244549 w 336254"/>
                <a:gd name="connsiteY146" fmla="*/ 30569 h 198696"/>
                <a:gd name="connsiteX147" fmla="*/ 236907 w 336254"/>
                <a:gd name="connsiteY147" fmla="*/ 22926 h 198696"/>
                <a:gd name="connsiteX148" fmla="*/ 244549 w 336254"/>
                <a:gd name="connsiteY148" fmla="*/ 15284 h 198696"/>
                <a:gd name="connsiteX149" fmla="*/ 175770 w 336254"/>
                <a:gd name="connsiteY149" fmla="*/ 53495 h 198696"/>
                <a:gd name="connsiteX150" fmla="*/ 183412 w 336254"/>
                <a:gd name="connsiteY150" fmla="*/ 61137 h 198696"/>
                <a:gd name="connsiteX151" fmla="*/ 175770 w 336254"/>
                <a:gd name="connsiteY151" fmla="*/ 68779 h 198696"/>
                <a:gd name="connsiteX152" fmla="*/ 168127 w 336254"/>
                <a:gd name="connsiteY152" fmla="*/ 61137 h 198696"/>
                <a:gd name="connsiteX153" fmla="*/ 175770 w 336254"/>
                <a:gd name="connsiteY153" fmla="*/ 53495 h 198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336254" h="198696">
                  <a:moveTo>
                    <a:pt x="154249" y="129917"/>
                  </a:moveTo>
                  <a:lnTo>
                    <a:pt x="84064" y="129917"/>
                  </a:lnTo>
                  <a:cubicBezTo>
                    <a:pt x="82039" y="129917"/>
                    <a:pt x="80090" y="130719"/>
                    <a:pt x="78661" y="132156"/>
                  </a:cubicBezTo>
                  <a:lnTo>
                    <a:pt x="50331" y="160485"/>
                  </a:lnTo>
                  <a:lnTo>
                    <a:pt x="44447" y="160485"/>
                  </a:lnTo>
                  <a:cubicBezTo>
                    <a:pt x="41283" y="151613"/>
                    <a:pt x="32877" y="145201"/>
                    <a:pt x="22926" y="145201"/>
                  </a:cubicBezTo>
                  <a:cubicBezTo>
                    <a:pt x="10286" y="145201"/>
                    <a:pt x="0" y="155487"/>
                    <a:pt x="0" y="168127"/>
                  </a:cubicBezTo>
                  <a:cubicBezTo>
                    <a:pt x="0" y="180768"/>
                    <a:pt x="10286" y="191054"/>
                    <a:pt x="22926" y="191054"/>
                  </a:cubicBezTo>
                  <a:cubicBezTo>
                    <a:pt x="32877" y="191054"/>
                    <a:pt x="41283" y="184642"/>
                    <a:pt x="44447" y="175770"/>
                  </a:cubicBezTo>
                  <a:lnTo>
                    <a:pt x="53495" y="175770"/>
                  </a:lnTo>
                  <a:cubicBezTo>
                    <a:pt x="55520" y="175770"/>
                    <a:pt x="57469" y="174967"/>
                    <a:pt x="58898" y="173530"/>
                  </a:cubicBezTo>
                  <a:lnTo>
                    <a:pt x="87228" y="145201"/>
                  </a:lnTo>
                  <a:lnTo>
                    <a:pt x="154249" y="145201"/>
                  </a:lnTo>
                  <a:cubicBezTo>
                    <a:pt x="157413" y="154074"/>
                    <a:pt x="165820" y="160485"/>
                    <a:pt x="175770" y="160485"/>
                  </a:cubicBezTo>
                  <a:cubicBezTo>
                    <a:pt x="181578" y="160485"/>
                    <a:pt x="186820" y="158246"/>
                    <a:pt x="190863" y="154677"/>
                  </a:cubicBezTo>
                  <a:lnTo>
                    <a:pt x="222005" y="172002"/>
                  </a:lnTo>
                  <a:cubicBezTo>
                    <a:pt x="221798" y="173232"/>
                    <a:pt x="221623" y="174478"/>
                    <a:pt x="221623" y="175770"/>
                  </a:cubicBezTo>
                  <a:cubicBezTo>
                    <a:pt x="221623" y="188410"/>
                    <a:pt x="231909" y="198696"/>
                    <a:pt x="244549" y="198696"/>
                  </a:cubicBezTo>
                  <a:cubicBezTo>
                    <a:pt x="257189" y="198696"/>
                    <a:pt x="267475" y="188410"/>
                    <a:pt x="267475" y="175770"/>
                  </a:cubicBezTo>
                  <a:cubicBezTo>
                    <a:pt x="267475" y="174478"/>
                    <a:pt x="267300" y="173232"/>
                    <a:pt x="267093" y="172002"/>
                  </a:cubicBezTo>
                  <a:lnTo>
                    <a:pt x="298235" y="154677"/>
                  </a:lnTo>
                  <a:cubicBezTo>
                    <a:pt x="302278" y="158246"/>
                    <a:pt x="307520" y="160485"/>
                    <a:pt x="313328" y="160485"/>
                  </a:cubicBezTo>
                  <a:cubicBezTo>
                    <a:pt x="325969" y="160485"/>
                    <a:pt x="336255" y="150199"/>
                    <a:pt x="336255" y="137559"/>
                  </a:cubicBezTo>
                  <a:cubicBezTo>
                    <a:pt x="336255" y="127609"/>
                    <a:pt x="329843" y="119202"/>
                    <a:pt x="320971" y="116039"/>
                  </a:cubicBezTo>
                  <a:lnTo>
                    <a:pt x="320971" y="82650"/>
                  </a:lnTo>
                  <a:cubicBezTo>
                    <a:pt x="329843" y="79486"/>
                    <a:pt x="336255" y="71080"/>
                    <a:pt x="336255" y="61130"/>
                  </a:cubicBezTo>
                  <a:cubicBezTo>
                    <a:pt x="336255" y="48489"/>
                    <a:pt x="325969" y="38203"/>
                    <a:pt x="313328" y="38203"/>
                  </a:cubicBezTo>
                  <a:cubicBezTo>
                    <a:pt x="307520" y="38203"/>
                    <a:pt x="302278" y="40442"/>
                    <a:pt x="298235" y="44011"/>
                  </a:cubicBezTo>
                  <a:lnTo>
                    <a:pt x="267093" y="26686"/>
                  </a:lnTo>
                  <a:cubicBezTo>
                    <a:pt x="267300" y="25464"/>
                    <a:pt x="267475" y="24218"/>
                    <a:pt x="267475" y="22926"/>
                  </a:cubicBezTo>
                  <a:cubicBezTo>
                    <a:pt x="267475" y="10286"/>
                    <a:pt x="257189" y="0"/>
                    <a:pt x="244549" y="0"/>
                  </a:cubicBezTo>
                  <a:cubicBezTo>
                    <a:pt x="231909" y="0"/>
                    <a:pt x="221623" y="10286"/>
                    <a:pt x="221623" y="22926"/>
                  </a:cubicBezTo>
                  <a:cubicBezTo>
                    <a:pt x="221623" y="24218"/>
                    <a:pt x="221798" y="25464"/>
                    <a:pt x="222005" y="26694"/>
                  </a:cubicBezTo>
                  <a:lnTo>
                    <a:pt x="190863" y="44019"/>
                  </a:lnTo>
                  <a:cubicBezTo>
                    <a:pt x="186820" y="40450"/>
                    <a:pt x="181578" y="38211"/>
                    <a:pt x="175770" y="38211"/>
                  </a:cubicBezTo>
                  <a:cubicBezTo>
                    <a:pt x="165820" y="38211"/>
                    <a:pt x="157413" y="44623"/>
                    <a:pt x="154249" y="53495"/>
                  </a:cubicBezTo>
                  <a:lnTo>
                    <a:pt x="87228" y="53495"/>
                  </a:lnTo>
                  <a:lnTo>
                    <a:pt x="58898" y="25166"/>
                  </a:lnTo>
                  <a:cubicBezTo>
                    <a:pt x="57469" y="23729"/>
                    <a:pt x="55520" y="22926"/>
                    <a:pt x="53495" y="22926"/>
                  </a:cubicBezTo>
                  <a:lnTo>
                    <a:pt x="44447" y="22926"/>
                  </a:lnTo>
                  <a:cubicBezTo>
                    <a:pt x="41283" y="14054"/>
                    <a:pt x="32877" y="7642"/>
                    <a:pt x="22926" y="7642"/>
                  </a:cubicBezTo>
                  <a:cubicBezTo>
                    <a:pt x="10286" y="7642"/>
                    <a:pt x="0" y="17928"/>
                    <a:pt x="0" y="30569"/>
                  </a:cubicBezTo>
                  <a:cubicBezTo>
                    <a:pt x="0" y="43209"/>
                    <a:pt x="10286" y="53495"/>
                    <a:pt x="22926" y="53495"/>
                  </a:cubicBezTo>
                  <a:cubicBezTo>
                    <a:pt x="32877" y="53495"/>
                    <a:pt x="41283" y="47083"/>
                    <a:pt x="44447" y="38211"/>
                  </a:cubicBezTo>
                  <a:lnTo>
                    <a:pt x="50331" y="38211"/>
                  </a:lnTo>
                  <a:lnTo>
                    <a:pt x="78661" y="66540"/>
                  </a:lnTo>
                  <a:cubicBezTo>
                    <a:pt x="80090" y="67977"/>
                    <a:pt x="82039" y="68779"/>
                    <a:pt x="84064" y="68779"/>
                  </a:cubicBezTo>
                  <a:lnTo>
                    <a:pt x="154249" y="68779"/>
                  </a:lnTo>
                  <a:cubicBezTo>
                    <a:pt x="156557" y="75252"/>
                    <a:pt x="161655" y="80350"/>
                    <a:pt x="168127" y="82658"/>
                  </a:cubicBezTo>
                  <a:lnTo>
                    <a:pt x="168127" y="91706"/>
                  </a:lnTo>
                  <a:lnTo>
                    <a:pt x="44447" y="91706"/>
                  </a:lnTo>
                  <a:cubicBezTo>
                    <a:pt x="41283" y="82833"/>
                    <a:pt x="32877" y="76422"/>
                    <a:pt x="22926" y="76422"/>
                  </a:cubicBezTo>
                  <a:cubicBezTo>
                    <a:pt x="10286" y="76422"/>
                    <a:pt x="0" y="86708"/>
                    <a:pt x="0" y="99348"/>
                  </a:cubicBezTo>
                  <a:cubicBezTo>
                    <a:pt x="0" y="111988"/>
                    <a:pt x="10286" y="122275"/>
                    <a:pt x="22926" y="122275"/>
                  </a:cubicBezTo>
                  <a:cubicBezTo>
                    <a:pt x="32877" y="122275"/>
                    <a:pt x="41283" y="115863"/>
                    <a:pt x="44447" y="106990"/>
                  </a:cubicBezTo>
                  <a:lnTo>
                    <a:pt x="168127" y="106990"/>
                  </a:lnTo>
                  <a:lnTo>
                    <a:pt x="168127" y="116039"/>
                  </a:lnTo>
                  <a:cubicBezTo>
                    <a:pt x="161655" y="118346"/>
                    <a:pt x="156557" y="123444"/>
                    <a:pt x="154249" y="129917"/>
                  </a:cubicBezTo>
                  <a:close/>
                  <a:moveTo>
                    <a:pt x="22926" y="175770"/>
                  </a:moveTo>
                  <a:cubicBezTo>
                    <a:pt x="18716" y="175770"/>
                    <a:pt x="15284" y="172338"/>
                    <a:pt x="15284" y="168127"/>
                  </a:cubicBezTo>
                  <a:cubicBezTo>
                    <a:pt x="15284" y="163917"/>
                    <a:pt x="18716" y="160485"/>
                    <a:pt x="22926" y="160485"/>
                  </a:cubicBezTo>
                  <a:cubicBezTo>
                    <a:pt x="27137" y="160485"/>
                    <a:pt x="30569" y="163917"/>
                    <a:pt x="30569" y="168127"/>
                  </a:cubicBezTo>
                  <a:cubicBezTo>
                    <a:pt x="30569" y="172338"/>
                    <a:pt x="27137" y="175770"/>
                    <a:pt x="22926" y="175770"/>
                  </a:cubicBezTo>
                  <a:close/>
                  <a:moveTo>
                    <a:pt x="22926" y="38211"/>
                  </a:moveTo>
                  <a:cubicBezTo>
                    <a:pt x="18716" y="38211"/>
                    <a:pt x="15284" y="34779"/>
                    <a:pt x="15284" y="30569"/>
                  </a:cubicBezTo>
                  <a:cubicBezTo>
                    <a:pt x="15284" y="26358"/>
                    <a:pt x="18716" y="22926"/>
                    <a:pt x="22926" y="22926"/>
                  </a:cubicBezTo>
                  <a:cubicBezTo>
                    <a:pt x="27137" y="22926"/>
                    <a:pt x="30569" y="26358"/>
                    <a:pt x="30569" y="30569"/>
                  </a:cubicBezTo>
                  <a:cubicBezTo>
                    <a:pt x="30569" y="34779"/>
                    <a:pt x="27137" y="38211"/>
                    <a:pt x="22926" y="38211"/>
                  </a:cubicBezTo>
                  <a:close/>
                  <a:moveTo>
                    <a:pt x="22926" y="106990"/>
                  </a:moveTo>
                  <a:cubicBezTo>
                    <a:pt x="18716" y="106990"/>
                    <a:pt x="15284" y="103559"/>
                    <a:pt x="15284" y="99348"/>
                  </a:cubicBezTo>
                  <a:cubicBezTo>
                    <a:pt x="15284" y="95137"/>
                    <a:pt x="18716" y="91706"/>
                    <a:pt x="22926" y="91706"/>
                  </a:cubicBezTo>
                  <a:cubicBezTo>
                    <a:pt x="27137" y="91706"/>
                    <a:pt x="30569" y="95137"/>
                    <a:pt x="30569" y="99348"/>
                  </a:cubicBezTo>
                  <a:cubicBezTo>
                    <a:pt x="30569" y="103559"/>
                    <a:pt x="27137" y="106990"/>
                    <a:pt x="22926" y="106990"/>
                  </a:cubicBezTo>
                  <a:close/>
                  <a:moveTo>
                    <a:pt x="175770" y="145201"/>
                  </a:moveTo>
                  <a:cubicBezTo>
                    <a:pt x="171559" y="145201"/>
                    <a:pt x="168127" y="141770"/>
                    <a:pt x="168127" y="137559"/>
                  </a:cubicBezTo>
                  <a:cubicBezTo>
                    <a:pt x="168127" y="133348"/>
                    <a:pt x="171559" y="129917"/>
                    <a:pt x="175770" y="129917"/>
                  </a:cubicBezTo>
                  <a:cubicBezTo>
                    <a:pt x="179980" y="129917"/>
                    <a:pt x="183412" y="133348"/>
                    <a:pt x="183412" y="137559"/>
                  </a:cubicBezTo>
                  <a:cubicBezTo>
                    <a:pt x="183412" y="141770"/>
                    <a:pt x="179980" y="145201"/>
                    <a:pt x="175770" y="145201"/>
                  </a:cubicBezTo>
                  <a:close/>
                  <a:moveTo>
                    <a:pt x="190863" y="78256"/>
                  </a:moveTo>
                  <a:lnTo>
                    <a:pt x="222005" y="95580"/>
                  </a:lnTo>
                  <a:cubicBezTo>
                    <a:pt x="221798" y="96811"/>
                    <a:pt x="221623" y="98057"/>
                    <a:pt x="221623" y="99348"/>
                  </a:cubicBezTo>
                  <a:cubicBezTo>
                    <a:pt x="221623" y="100640"/>
                    <a:pt x="221798" y="101885"/>
                    <a:pt x="222005" y="103116"/>
                  </a:cubicBezTo>
                  <a:lnTo>
                    <a:pt x="190863" y="120440"/>
                  </a:lnTo>
                  <a:cubicBezTo>
                    <a:pt x="188692" y="118530"/>
                    <a:pt x="186186" y="117032"/>
                    <a:pt x="183412" y="116039"/>
                  </a:cubicBezTo>
                  <a:lnTo>
                    <a:pt x="183412" y="82650"/>
                  </a:lnTo>
                  <a:cubicBezTo>
                    <a:pt x="186186" y="81664"/>
                    <a:pt x="188700" y="80174"/>
                    <a:pt x="190863" y="78256"/>
                  </a:cubicBezTo>
                  <a:close/>
                  <a:moveTo>
                    <a:pt x="298235" y="120440"/>
                  </a:moveTo>
                  <a:lnTo>
                    <a:pt x="267093" y="103116"/>
                  </a:lnTo>
                  <a:cubicBezTo>
                    <a:pt x="267300" y="101885"/>
                    <a:pt x="267475" y="100640"/>
                    <a:pt x="267475" y="99348"/>
                  </a:cubicBezTo>
                  <a:cubicBezTo>
                    <a:pt x="267475" y="98057"/>
                    <a:pt x="267300" y="96811"/>
                    <a:pt x="267093" y="95580"/>
                  </a:cubicBezTo>
                  <a:lnTo>
                    <a:pt x="298235" y="78256"/>
                  </a:lnTo>
                  <a:cubicBezTo>
                    <a:pt x="300406" y="80166"/>
                    <a:pt x="302912" y="81664"/>
                    <a:pt x="305686" y="82658"/>
                  </a:cubicBezTo>
                  <a:lnTo>
                    <a:pt x="305686" y="116046"/>
                  </a:lnTo>
                  <a:cubicBezTo>
                    <a:pt x="302912" y="117032"/>
                    <a:pt x="300398" y="118522"/>
                    <a:pt x="298235" y="120440"/>
                  </a:cubicBezTo>
                  <a:close/>
                  <a:moveTo>
                    <a:pt x="198314" y="133791"/>
                  </a:moveTo>
                  <a:lnTo>
                    <a:pt x="229456" y="116466"/>
                  </a:lnTo>
                  <a:cubicBezTo>
                    <a:pt x="231626" y="118377"/>
                    <a:pt x="234133" y="119875"/>
                    <a:pt x="236907" y="120868"/>
                  </a:cubicBezTo>
                  <a:lnTo>
                    <a:pt x="236907" y="154257"/>
                  </a:lnTo>
                  <a:cubicBezTo>
                    <a:pt x="234133" y="155250"/>
                    <a:pt x="231618" y="156741"/>
                    <a:pt x="229456" y="158659"/>
                  </a:cubicBezTo>
                  <a:lnTo>
                    <a:pt x="198314" y="141334"/>
                  </a:lnTo>
                  <a:cubicBezTo>
                    <a:pt x="198520" y="140096"/>
                    <a:pt x="198696" y="138850"/>
                    <a:pt x="198696" y="137559"/>
                  </a:cubicBezTo>
                  <a:cubicBezTo>
                    <a:pt x="198696" y="136267"/>
                    <a:pt x="198520" y="135022"/>
                    <a:pt x="198314" y="133791"/>
                  </a:cubicBezTo>
                  <a:close/>
                  <a:moveTo>
                    <a:pt x="244549" y="91706"/>
                  </a:moveTo>
                  <a:cubicBezTo>
                    <a:pt x="248760" y="91706"/>
                    <a:pt x="252191" y="95137"/>
                    <a:pt x="252191" y="99348"/>
                  </a:cubicBezTo>
                  <a:cubicBezTo>
                    <a:pt x="252191" y="103559"/>
                    <a:pt x="248760" y="106990"/>
                    <a:pt x="244549" y="106990"/>
                  </a:cubicBezTo>
                  <a:cubicBezTo>
                    <a:pt x="240338" y="106990"/>
                    <a:pt x="236907" y="103559"/>
                    <a:pt x="236907" y="99348"/>
                  </a:cubicBezTo>
                  <a:cubicBezTo>
                    <a:pt x="236907" y="95137"/>
                    <a:pt x="240338" y="91706"/>
                    <a:pt x="244549" y="91706"/>
                  </a:cubicBezTo>
                  <a:close/>
                  <a:moveTo>
                    <a:pt x="252191" y="120868"/>
                  </a:moveTo>
                  <a:cubicBezTo>
                    <a:pt x="254965" y="119875"/>
                    <a:pt x="257480" y="118385"/>
                    <a:pt x="259642" y="116466"/>
                  </a:cubicBezTo>
                  <a:lnTo>
                    <a:pt x="290784" y="133791"/>
                  </a:lnTo>
                  <a:cubicBezTo>
                    <a:pt x="290578" y="135022"/>
                    <a:pt x="290402" y="136267"/>
                    <a:pt x="290402" y="137559"/>
                  </a:cubicBezTo>
                  <a:cubicBezTo>
                    <a:pt x="290402" y="138850"/>
                    <a:pt x="290578" y="140096"/>
                    <a:pt x="290784" y="141326"/>
                  </a:cubicBezTo>
                  <a:lnTo>
                    <a:pt x="259642" y="158651"/>
                  </a:lnTo>
                  <a:cubicBezTo>
                    <a:pt x="257472" y="156741"/>
                    <a:pt x="254965" y="155243"/>
                    <a:pt x="252191" y="154249"/>
                  </a:cubicBezTo>
                  <a:close/>
                  <a:moveTo>
                    <a:pt x="290784" y="64905"/>
                  </a:moveTo>
                  <a:lnTo>
                    <a:pt x="259642" y="82230"/>
                  </a:lnTo>
                  <a:cubicBezTo>
                    <a:pt x="257472" y="80319"/>
                    <a:pt x="254965" y="78821"/>
                    <a:pt x="252191" y="77828"/>
                  </a:cubicBezTo>
                  <a:lnTo>
                    <a:pt x="252191" y="44439"/>
                  </a:lnTo>
                  <a:cubicBezTo>
                    <a:pt x="254965" y="43446"/>
                    <a:pt x="257480" y="41955"/>
                    <a:pt x="259642" y="40037"/>
                  </a:cubicBezTo>
                  <a:lnTo>
                    <a:pt x="290784" y="57362"/>
                  </a:lnTo>
                  <a:cubicBezTo>
                    <a:pt x="290578" y="58600"/>
                    <a:pt x="290402" y="59846"/>
                    <a:pt x="290402" y="61137"/>
                  </a:cubicBezTo>
                  <a:cubicBezTo>
                    <a:pt x="290402" y="62429"/>
                    <a:pt x="290578" y="63674"/>
                    <a:pt x="290784" y="64905"/>
                  </a:cubicBezTo>
                  <a:close/>
                  <a:moveTo>
                    <a:pt x="236907" y="77828"/>
                  </a:moveTo>
                  <a:cubicBezTo>
                    <a:pt x="234133" y="78821"/>
                    <a:pt x="231618" y="80311"/>
                    <a:pt x="229456" y="82230"/>
                  </a:cubicBezTo>
                  <a:lnTo>
                    <a:pt x="198314" y="64905"/>
                  </a:lnTo>
                  <a:cubicBezTo>
                    <a:pt x="198520" y="63674"/>
                    <a:pt x="198696" y="62429"/>
                    <a:pt x="198696" y="61137"/>
                  </a:cubicBezTo>
                  <a:cubicBezTo>
                    <a:pt x="198696" y="59846"/>
                    <a:pt x="198520" y="58600"/>
                    <a:pt x="198314" y="57370"/>
                  </a:cubicBezTo>
                  <a:lnTo>
                    <a:pt x="229456" y="40045"/>
                  </a:lnTo>
                  <a:cubicBezTo>
                    <a:pt x="231626" y="41955"/>
                    <a:pt x="234133" y="43453"/>
                    <a:pt x="236907" y="44447"/>
                  </a:cubicBezTo>
                  <a:close/>
                  <a:moveTo>
                    <a:pt x="244549" y="183412"/>
                  </a:moveTo>
                  <a:cubicBezTo>
                    <a:pt x="240338" y="183412"/>
                    <a:pt x="236907" y="179980"/>
                    <a:pt x="236907" y="175770"/>
                  </a:cubicBezTo>
                  <a:cubicBezTo>
                    <a:pt x="236907" y="171559"/>
                    <a:pt x="240338" y="168127"/>
                    <a:pt x="244549" y="168127"/>
                  </a:cubicBezTo>
                  <a:cubicBezTo>
                    <a:pt x="248760" y="168127"/>
                    <a:pt x="252191" y="171559"/>
                    <a:pt x="252191" y="175770"/>
                  </a:cubicBezTo>
                  <a:cubicBezTo>
                    <a:pt x="252191" y="179980"/>
                    <a:pt x="248760" y="183412"/>
                    <a:pt x="244549" y="183412"/>
                  </a:cubicBezTo>
                  <a:close/>
                  <a:moveTo>
                    <a:pt x="313328" y="145201"/>
                  </a:moveTo>
                  <a:cubicBezTo>
                    <a:pt x="309118" y="145201"/>
                    <a:pt x="305686" y="141770"/>
                    <a:pt x="305686" y="137559"/>
                  </a:cubicBezTo>
                  <a:cubicBezTo>
                    <a:pt x="305686" y="133348"/>
                    <a:pt x="309118" y="129917"/>
                    <a:pt x="313328" y="129917"/>
                  </a:cubicBezTo>
                  <a:cubicBezTo>
                    <a:pt x="317539" y="129917"/>
                    <a:pt x="320971" y="133348"/>
                    <a:pt x="320971" y="137559"/>
                  </a:cubicBezTo>
                  <a:cubicBezTo>
                    <a:pt x="320971" y="141770"/>
                    <a:pt x="317539" y="145201"/>
                    <a:pt x="313328" y="145201"/>
                  </a:cubicBezTo>
                  <a:close/>
                  <a:moveTo>
                    <a:pt x="313328" y="53495"/>
                  </a:moveTo>
                  <a:cubicBezTo>
                    <a:pt x="317539" y="53495"/>
                    <a:pt x="320971" y="56926"/>
                    <a:pt x="320971" y="61137"/>
                  </a:cubicBezTo>
                  <a:cubicBezTo>
                    <a:pt x="320971" y="65348"/>
                    <a:pt x="317539" y="68779"/>
                    <a:pt x="313328" y="68779"/>
                  </a:cubicBezTo>
                  <a:cubicBezTo>
                    <a:pt x="309118" y="68779"/>
                    <a:pt x="305686" y="65348"/>
                    <a:pt x="305686" y="61137"/>
                  </a:cubicBezTo>
                  <a:cubicBezTo>
                    <a:pt x="305686" y="56926"/>
                    <a:pt x="309118" y="53495"/>
                    <a:pt x="313328" y="53495"/>
                  </a:cubicBezTo>
                  <a:close/>
                  <a:moveTo>
                    <a:pt x="244549" y="15284"/>
                  </a:moveTo>
                  <a:cubicBezTo>
                    <a:pt x="248760" y="15284"/>
                    <a:pt x="252191" y="18716"/>
                    <a:pt x="252191" y="22926"/>
                  </a:cubicBezTo>
                  <a:cubicBezTo>
                    <a:pt x="252191" y="27137"/>
                    <a:pt x="248760" y="30569"/>
                    <a:pt x="244549" y="30569"/>
                  </a:cubicBezTo>
                  <a:cubicBezTo>
                    <a:pt x="240338" y="30569"/>
                    <a:pt x="236907" y="27137"/>
                    <a:pt x="236907" y="22926"/>
                  </a:cubicBezTo>
                  <a:cubicBezTo>
                    <a:pt x="236907" y="18716"/>
                    <a:pt x="240338" y="15284"/>
                    <a:pt x="244549" y="15284"/>
                  </a:cubicBezTo>
                  <a:close/>
                  <a:moveTo>
                    <a:pt x="175770" y="53495"/>
                  </a:moveTo>
                  <a:cubicBezTo>
                    <a:pt x="179980" y="53495"/>
                    <a:pt x="183412" y="56926"/>
                    <a:pt x="183412" y="61137"/>
                  </a:cubicBezTo>
                  <a:cubicBezTo>
                    <a:pt x="183412" y="65348"/>
                    <a:pt x="179980" y="68779"/>
                    <a:pt x="175770" y="68779"/>
                  </a:cubicBezTo>
                  <a:cubicBezTo>
                    <a:pt x="171559" y="68779"/>
                    <a:pt x="168127" y="65348"/>
                    <a:pt x="168127" y="61137"/>
                  </a:cubicBezTo>
                  <a:cubicBezTo>
                    <a:pt x="168127" y="56926"/>
                    <a:pt x="171559" y="53495"/>
                    <a:pt x="175770" y="53495"/>
                  </a:cubicBezTo>
                  <a:close/>
                </a:path>
              </a:pathLst>
            </a:custGeom>
            <a:grpFill/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 dirty="0"/>
            </a:p>
          </p:txBody>
        </p:sp>
        <p:sp>
          <p:nvSpPr>
            <p:cNvPr id="51" name="Figura a mano libera: forma 50">
              <a:extLst>
                <a:ext uri="{FF2B5EF4-FFF2-40B4-BE49-F238E27FC236}">
                  <a16:creationId xmlns:a16="http://schemas.microsoft.com/office/drawing/2014/main" id="{AC38134D-DDC4-4034-AC52-B1F4293C51C3}"/>
                </a:ext>
              </a:extLst>
            </p:cNvPr>
            <p:cNvSpPr/>
            <p:nvPr/>
          </p:nvSpPr>
          <p:spPr>
            <a:xfrm>
              <a:off x="2207384" y="1656007"/>
              <a:ext cx="376419" cy="458524"/>
            </a:xfrm>
            <a:custGeom>
              <a:avLst/>
              <a:gdLst>
                <a:gd name="connsiteX0" fmla="*/ 78370 w 376419"/>
                <a:gd name="connsiteY0" fmla="*/ 458524 h 458524"/>
                <a:gd name="connsiteX1" fmla="*/ 200645 w 376419"/>
                <a:gd name="connsiteY1" fmla="*/ 458524 h 458524"/>
                <a:gd name="connsiteX2" fmla="*/ 208287 w 376419"/>
                <a:gd name="connsiteY2" fmla="*/ 450882 h 458524"/>
                <a:gd name="connsiteX3" fmla="*/ 208287 w 376419"/>
                <a:gd name="connsiteY3" fmla="*/ 397387 h 458524"/>
                <a:gd name="connsiteX4" fmla="*/ 307635 w 376419"/>
                <a:gd name="connsiteY4" fmla="*/ 397387 h 458524"/>
                <a:gd name="connsiteX5" fmla="*/ 315277 w 376419"/>
                <a:gd name="connsiteY5" fmla="*/ 389745 h 458524"/>
                <a:gd name="connsiteX6" fmla="*/ 315277 w 376419"/>
                <a:gd name="connsiteY6" fmla="*/ 298039 h 458524"/>
                <a:gd name="connsiteX7" fmla="*/ 368772 w 376419"/>
                <a:gd name="connsiteY7" fmla="*/ 298039 h 458524"/>
                <a:gd name="connsiteX8" fmla="*/ 374932 w 376419"/>
                <a:gd name="connsiteY8" fmla="*/ 294921 h 458524"/>
                <a:gd name="connsiteX9" fmla="*/ 376071 w 376419"/>
                <a:gd name="connsiteY9" fmla="*/ 288112 h 458524"/>
                <a:gd name="connsiteX10" fmla="*/ 337967 w 376419"/>
                <a:gd name="connsiteY10" fmla="*/ 166189 h 458524"/>
                <a:gd name="connsiteX11" fmla="*/ 282683 w 376419"/>
                <a:gd name="connsiteY11" fmla="*/ 45481 h 458524"/>
                <a:gd name="connsiteX12" fmla="*/ 155931 w 376419"/>
                <a:gd name="connsiteY12" fmla="*/ 300 h 458524"/>
                <a:gd name="connsiteX13" fmla="*/ 21497 w 376419"/>
                <a:gd name="connsiteY13" fmla="*/ 79932 h 458524"/>
                <a:gd name="connsiteX14" fmla="*/ 34367 w 376419"/>
                <a:gd name="connsiteY14" fmla="*/ 88178 h 458524"/>
                <a:gd name="connsiteX15" fmla="*/ 156832 w 376419"/>
                <a:gd name="connsiteY15" fmla="*/ 15554 h 458524"/>
                <a:gd name="connsiteX16" fmla="*/ 272313 w 376419"/>
                <a:gd name="connsiteY16" fmla="*/ 56715 h 458524"/>
                <a:gd name="connsiteX17" fmla="*/ 322736 w 376419"/>
                <a:gd name="connsiteY17" fmla="*/ 168497 h 458524"/>
                <a:gd name="connsiteX18" fmla="*/ 323813 w 376419"/>
                <a:gd name="connsiteY18" fmla="*/ 172142 h 458524"/>
                <a:gd name="connsiteX19" fmla="*/ 358379 w 376419"/>
                <a:gd name="connsiteY19" fmla="*/ 282755 h 458524"/>
                <a:gd name="connsiteX20" fmla="*/ 307635 w 376419"/>
                <a:gd name="connsiteY20" fmla="*/ 282755 h 458524"/>
                <a:gd name="connsiteX21" fmla="*/ 299993 w 376419"/>
                <a:gd name="connsiteY21" fmla="*/ 290397 h 458524"/>
                <a:gd name="connsiteX22" fmla="*/ 299993 w 376419"/>
                <a:gd name="connsiteY22" fmla="*/ 320965 h 458524"/>
                <a:gd name="connsiteX23" fmla="*/ 277066 w 376419"/>
                <a:gd name="connsiteY23" fmla="*/ 320965 h 458524"/>
                <a:gd name="connsiteX24" fmla="*/ 254140 w 376419"/>
                <a:gd name="connsiteY24" fmla="*/ 298039 h 458524"/>
                <a:gd name="connsiteX25" fmla="*/ 238856 w 376419"/>
                <a:gd name="connsiteY25" fmla="*/ 298039 h 458524"/>
                <a:gd name="connsiteX26" fmla="*/ 277066 w 376419"/>
                <a:gd name="connsiteY26" fmla="*/ 336250 h 458524"/>
                <a:gd name="connsiteX27" fmla="*/ 299993 w 376419"/>
                <a:gd name="connsiteY27" fmla="*/ 336250 h 458524"/>
                <a:gd name="connsiteX28" fmla="*/ 299993 w 376419"/>
                <a:gd name="connsiteY28" fmla="*/ 382103 h 458524"/>
                <a:gd name="connsiteX29" fmla="*/ 200645 w 376419"/>
                <a:gd name="connsiteY29" fmla="*/ 382103 h 458524"/>
                <a:gd name="connsiteX30" fmla="*/ 193003 w 376419"/>
                <a:gd name="connsiteY30" fmla="*/ 389745 h 458524"/>
                <a:gd name="connsiteX31" fmla="*/ 193003 w 376419"/>
                <a:gd name="connsiteY31" fmla="*/ 443240 h 458524"/>
                <a:gd name="connsiteX32" fmla="*/ 86012 w 376419"/>
                <a:gd name="connsiteY32" fmla="*/ 443240 h 458524"/>
                <a:gd name="connsiteX33" fmla="*/ 86012 w 376419"/>
                <a:gd name="connsiteY33" fmla="*/ 435850 h 458524"/>
                <a:gd name="connsiteX34" fmla="*/ 32258 w 376419"/>
                <a:gd name="connsiteY34" fmla="*/ 253011 h 458524"/>
                <a:gd name="connsiteX35" fmla="*/ 14780 w 376419"/>
                <a:gd name="connsiteY35" fmla="*/ 212019 h 458524"/>
                <a:gd name="connsiteX36" fmla="*/ 0 w 376419"/>
                <a:gd name="connsiteY36" fmla="*/ 215932 h 458524"/>
                <a:gd name="connsiteX37" fmla="*/ 19197 w 376419"/>
                <a:gd name="connsiteY37" fmla="*/ 260959 h 458524"/>
                <a:gd name="connsiteX38" fmla="*/ 70728 w 376419"/>
                <a:gd name="connsiteY38" fmla="*/ 435850 h 458524"/>
                <a:gd name="connsiteX39" fmla="*/ 70728 w 376419"/>
                <a:gd name="connsiteY39" fmla="*/ 450882 h 458524"/>
                <a:gd name="connsiteX40" fmla="*/ 78370 w 376419"/>
                <a:gd name="connsiteY40" fmla="*/ 458524 h 45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76419" h="458524">
                  <a:moveTo>
                    <a:pt x="78370" y="458524"/>
                  </a:moveTo>
                  <a:lnTo>
                    <a:pt x="200645" y="458524"/>
                  </a:lnTo>
                  <a:cubicBezTo>
                    <a:pt x="204863" y="458524"/>
                    <a:pt x="208287" y="455100"/>
                    <a:pt x="208287" y="450882"/>
                  </a:cubicBezTo>
                  <a:lnTo>
                    <a:pt x="208287" y="397387"/>
                  </a:lnTo>
                  <a:lnTo>
                    <a:pt x="307635" y="397387"/>
                  </a:lnTo>
                  <a:cubicBezTo>
                    <a:pt x="311853" y="397387"/>
                    <a:pt x="315277" y="393963"/>
                    <a:pt x="315277" y="389745"/>
                  </a:cubicBezTo>
                  <a:lnTo>
                    <a:pt x="315277" y="298039"/>
                  </a:lnTo>
                  <a:lnTo>
                    <a:pt x="368772" y="298039"/>
                  </a:lnTo>
                  <a:cubicBezTo>
                    <a:pt x="371202" y="298039"/>
                    <a:pt x="373487" y="296885"/>
                    <a:pt x="374932" y="294921"/>
                  </a:cubicBezTo>
                  <a:cubicBezTo>
                    <a:pt x="376376" y="292957"/>
                    <a:pt x="376797" y="290435"/>
                    <a:pt x="376071" y="288112"/>
                  </a:cubicBezTo>
                  <a:lnTo>
                    <a:pt x="337967" y="166189"/>
                  </a:lnTo>
                  <a:cubicBezTo>
                    <a:pt x="336438" y="119816"/>
                    <a:pt x="316859" y="77020"/>
                    <a:pt x="282683" y="45481"/>
                  </a:cubicBezTo>
                  <a:cubicBezTo>
                    <a:pt x="248110" y="13583"/>
                    <a:pt x="203060" y="-2435"/>
                    <a:pt x="155931" y="300"/>
                  </a:cubicBezTo>
                  <a:cubicBezTo>
                    <a:pt x="101687" y="3472"/>
                    <a:pt x="51432" y="33238"/>
                    <a:pt x="21497" y="79932"/>
                  </a:cubicBezTo>
                  <a:lnTo>
                    <a:pt x="34367" y="88178"/>
                  </a:lnTo>
                  <a:cubicBezTo>
                    <a:pt x="61672" y="45588"/>
                    <a:pt x="107449" y="18443"/>
                    <a:pt x="156832" y="15554"/>
                  </a:cubicBezTo>
                  <a:cubicBezTo>
                    <a:pt x="199789" y="13025"/>
                    <a:pt x="240835" y="27659"/>
                    <a:pt x="272313" y="56715"/>
                  </a:cubicBezTo>
                  <a:cubicBezTo>
                    <a:pt x="303898" y="85854"/>
                    <a:pt x="321804" y="125555"/>
                    <a:pt x="322736" y="168497"/>
                  </a:cubicBezTo>
                  <a:cubicBezTo>
                    <a:pt x="322766" y="169819"/>
                    <a:pt x="323156" y="171064"/>
                    <a:pt x="323813" y="172142"/>
                  </a:cubicBezTo>
                  <a:lnTo>
                    <a:pt x="358379" y="282755"/>
                  </a:lnTo>
                  <a:lnTo>
                    <a:pt x="307635" y="282755"/>
                  </a:lnTo>
                  <a:cubicBezTo>
                    <a:pt x="303417" y="282755"/>
                    <a:pt x="299993" y="286178"/>
                    <a:pt x="299993" y="290397"/>
                  </a:cubicBezTo>
                  <a:lnTo>
                    <a:pt x="299993" y="320965"/>
                  </a:lnTo>
                  <a:lnTo>
                    <a:pt x="277066" y="320965"/>
                  </a:lnTo>
                  <a:cubicBezTo>
                    <a:pt x="264426" y="320965"/>
                    <a:pt x="254140" y="310679"/>
                    <a:pt x="254140" y="298039"/>
                  </a:cubicBezTo>
                  <a:lnTo>
                    <a:pt x="238856" y="298039"/>
                  </a:lnTo>
                  <a:cubicBezTo>
                    <a:pt x="238856" y="319108"/>
                    <a:pt x="255997" y="336250"/>
                    <a:pt x="277066" y="336250"/>
                  </a:cubicBezTo>
                  <a:lnTo>
                    <a:pt x="299993" y="336250"/>
                  </a:lnTo>
                  <a:lnTo>
                    <a:pt x="299993" y="382103"/>
                  </a:lnTo>
                  <a:lnTo>
                    <a:pt x="200645" y="382103"/>
                  </a:lnTo>
                  <a:cubicBezTo>
                    <a:pt x="196426" y="382103"/>
                    <a:pt x="193003" y="385526"/>
                    <a:pt x="193003" y="389745"/>
                  </a:cubicBezTo>
                  <a:lnTo>
                    <a:pt x="193003" y="443240"/>
                  </a:lnTo>
                  <a:lnTo>
                    <a:pt x="86012" y="443240"/>
                  </a:lnTo>
                  <a:lnTo>
                    <a:pt x="86012" y="435850"/>
                  </a:lnTo>
                  <a:cubicBezTo>
                    <a:pt x="86012" y="374017"/>
                    <a:pt x="67427" y="310794"/>
                    <a:pt x="32258" y="253011"/>
                  </a:cubicBezTo>
                  <a:cubicBezTo>
                    <a:pt x="24478" y="240234"/>
                    <a:pt x="18601" y="226440"/>
                    <a:pt x="14780" y="212019"/>
                  </a:cubicBezTo>
                  <a:lnTo>
                    <a:pt x="0" y="215932"/>
                  </a:lnTo>
                  <a:cubicBezTo>
                    <a:pt x="4196" y="231774"/>
                    <a:pt x="10653" y="246921"/>
                    <a:pt x="19197" y="260959"/>
                  </a:cubicBezTo>
                  <a:cubicBezTo>
                    <a:pt x="52907" y="316349"/>
                    <a:pt x="70728" y="376822"/>
                    <a:pt x="70728" y="435850"/>
                  </a:cubicBezTo>
                  <a:lnTo>
                    <a:pt x="70728" y="450882"/>
                  </a:lnTo>
                  <a:cubicBezTo>
                    <a:pt x="70728" y="455100"/>
                    <a:pt x="74152" y="458524"/>
                    <a:pt x="78370" y="458524"/>
                  </a:cubicBezTo>
                  <a:close/>
                </a:path>
              </a:pathLst>
            </a:custGeom>
            <a:grpFill/>
            <a:ln w="75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8C56408-C96C-43DD-8FE4-E7A97C9DB369}"/>
              </a:ext>
            </a:extLst>
          </p:cNvPr>
          <p:cNvSpPr txBox="1"/>
          <p:nvPr/>
        </p:nvSpPr>
        <p:spPr>
          <a:xfrm>
            <a:off x="205237" y="158188"/>
            <a:ext cx="69965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800" b="1" dirty="0">
                <a:solidFill>
                  <a:srgbClr val="5B0F00"/>
                </a:solidFill>
                <a:latin typeface="Josefin Sans" panose="020B0604020202020204" charset="0"/>
              </a:rPr>
              <a:t>SVILUPPI FUTURI</a:t>
            </a:r>
            <a:endParaRPr lang="it-IT" sz="2800" b="1" dirty="0">
              <a:solidFill>
                <a:srgbClr val="5B0F00"/>
              </a:solidFill>
              <a:latin typeface="Josefi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818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C4733D-A214-4467-809F-4EB280BEEBF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</p:spPr>
        <p:txBody>
          <a:bodyPr wrap="square" anchor="t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it-IT" sz="900" smtClean="0"/>
              <a:pPr marL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29</a:t>
            </a:fld>
            <a:endParaRPr lang="it-IT" sz="9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865D02E-3D07-4B1E-A08F-8A73C0E87E8F}"/>
              </a:ext>
            </a:extLst>
          </p:cNvPr>
          <p:cNvSpPr/>
          <p:nvPr/>
        </p:nvSpPr>
        <p:spPr>
          <a:xfrm>
            <a:off x="-59821" y="2060825"/>
            <a:ext cx="9306371" cy="1008000"/>
          </a:xfrm>
          <a:prstGeom prst="rect">
            <a:avLst/>
          </a:prstGeom>
          <a:solidFill>
            <a:srgbClr val="99CDD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A8411071-9DC0-4911-B3B7-10B4BEE9FC29}"/>
              </a:ext>
            </a:extLst>
          </p:cNvPr>
          <p:cNvSpPr>
            <a:spLocks noGrp="1"/>
          </p:cNvSpPr>
          <p:nvPr>
            <p:ph type="ctrTitle" idx="15"/>
          </p:nvPr>
        </p:nvSpPr>
        <p:spPr>
          <a:xfrm>
            <a:off x="1954767" y="2221743"/>
            <a:ext cx="5234466" cy="700014"/>
          </a:xfrm>
        </p:spPr>
        <p:txBody>
          <a:bodyPr wrap="square" anchor="b">
            <a:no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28014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22B8DA8C-D312-4639-921B-01F47A7EA851}"/>
              </a:ext>
            </a:extLst>
          </p:cNvPr>
          <p:cNvSpPr/>
          <p:nvPr/>
        </p:nvSpPr>
        <p:spPr>
          <a:xfrm>
            <a:off x="415902" y="1250063"/>
            <a:ext cx="2972757" cy="2965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B962BAF-45E0-421B-B001-E281792C0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62" y="1378267"/>
            <a:ext cx="3312963" cy="2608958"/>
          </a:xfrm>
          <a:prstGeom prst="rect">
            <a:avLst/>
          </a:prstGeom>
        </p:spPr>
      </p:pic>
      <p:sp>
        <p:nvSpPr>
          <p:cNvPr id="22" name="Google Shape;149;p18">
            <a:extLst>
              <a:ext uri="{FF2B5EF4-FFF2-40B4-BE49-F238E27FC236}">
                <a16:creationId xmlns:a16="http://schemas.microsoft.com/office/drawing/2014/main" id="{E80B09D6-BE02-4055-AE27-94C8087F2207}"/>
              </a:ext>
            </a:extLst>
          </p:cNvPr>
          <p:cNvSpPr txBox="1">
            <a:spLocks/>
          </p:cNvSpPr>
          <p:nvPr/>
        </p:nvSpPr>
        <p:spPr>
          <a:xfrm>
            <a:off x="3917777" y="1154970"/>
            <a:ext cx="5052368" cy="1756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●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○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■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●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○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■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●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○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Josefin Slab SemiBold"/>
              <a:buChar char="■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9pPr>
          </a:lstStyle>
          <a:p>
            <a:pPr marL="0" indent="0">
              <a:buFont typeface="Josefin Slab SemiBold"/>
              <a:buNone/>
            </a:pPr>
            <a:r>
              <a:rPr lang="en-US" sz="1600" dirty="0">
                <a:solidFill>
                  <a:srgbClr val="5B0F00"/>
                </a:solidFill>
                <a:latin typeface="Josefin Slab SemiBold" panose="020B0604020202020204" charset="0"/>
              </a:rPr>
              <a:t>Progetto di </a:t>
            </a:r>
            <a:r>
              <a:rPr lang="en-US" sz="1600" dirty="0" err="1">
                <a:solidFill>
                  <a:srgbClr val="5B0F00"/>
                </a:solidFill>
                <a:latin typeface="Josefin Slab SemiBold" panose="020B0604020202020204" charset="0"/>
              </a:rPr>
              <a:t>ricerca</a:t>
            </a:r>
            <a:r>
              <a:rPr lang="en-US" sz="1600" dirty="0">
                <a:solidFill>
                  <a:srgbClr val="5B0F00"/>
                </a:solidFill>
                <a:latin typeface="Josefin Slab SemiBold" panose="020B0604020202020204" charset="0"/>
              </a:rPr>
              <a:t> </a:t>
            </a:r>
            <a:r>
              <a:rPr lang="en-US" sz="1600" dirty="0" err="1">
                <a:solidFill>
                  <a:srgbClr val="5B0F00"/>
                </a:solidFill>
                <a:latin typeface="Josefin Slab SemiBold" panose="020B0604020202020204" charset="0"/>
              </a:rPr>
              <a:t>nato</a:t>
            </a:r>
            <a:r>
              <a:rPr lang="en-US" sz="1600" dirty="0">
                <a:solidFill>
                  <a:srgbClr val="5B0F00"/>
                </a:solidFill>
                <a:latin typeface="Josefin Slab SemiBold" panose="020B0604020202020204" charset="0"/>
              </a:rPr>
              <a:t> </a:t>
            </a:r>
            <a:r>
              <a:rPr lang="en-US" sz="1600" dirty="0" err="1">
                <a:solidFill>
                  <a:srgbClr val="5B0F00"/>
                </a:solidFill>
                <a:latin typeface="Josefin Slab SemiBold" panose="020B0604020202020204" charset="0"/>
              </a:rPr>
              <a:t>nel</a:t>
            </a:r>
            <a:r>
              <a:rPr lang="en-US" sz="1600" dirty="0">
                <a:solidFill>
                  <a:srgbClr val="5B0F00"/>
                </a:solidFill>
                <a:latin typeface="Josefin Slab SemiBold" panose="020B0604020202020204" charset="0"/>
              </a:rPr>
              <a:t> 2016 da una </a:t>
            </a:r>
            <a:r>
              <a:rPr lang="en-US" sz="1600" dirty="0" err="1">
                <a:solidFill>
                  <a:srgbClr val="5B0F00"/>
                </a:solidFill>
                <a:latin typeface="Josefin Slab SemiBold" panose="020B0604020202020204" charset="0"/>
              </a:rPr>
              <a:t>collaborazione</a:t>
            </a:r>
            <a:r>
              <a:rPr lang="en-US" sz="1600" dirty="0">
                <a:solidFill>
                  <a:srgbClr val="5B0F00"/>
                </a:solidFill>
                <a:latin typeface="Josefin Slab SemiBold" panose="020B0604020202020204" charset="0"/>
              </a:rPr>
              <a:t> </a:t>
            </a:r>
            <a:r>
              <a:rPr lang="it-IT" sz="1600" dirty="0">
                <a:solidFill>
                  <a:srgbClr val="5B0F00"/>
                </a:solidFill>
                <a:latin typeface="Josefin Slab SemiBold" panose="020B0604020202020204" charset="0"/>
              </a:rPr>
              <a:t>fra:</a:t>
            </a:r>
          </a:p>
          <a:p>
            <a:pPr marL="285750" indent="-285750">
              <a:buClrTx/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rgbClr val="5B0F00"/>
                </a:solidFill>
                <a:latin typeface="Josefin Slab SemiBold" panose="020B0604020202020204" charset="0"/>
              </a:rPr>
              <a:t>Comune di Modena</a:t>
            </a:r>
          </a:p>
          <a:p>
            <a:pPr marL="285750" indent="-285750">
              <a:buClrTx/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rgbClr val="5B0F00"/>
                </a:solidFill>
                <a:latin typeface="Josefin Slab SemiBold" panose="020B0604020202020204" charset="0"/>
              </a:rPr>
              <a:t>Università di Modena e Reggio Emilia (</a:t>
            </a:r>
            <a:r>
              <a:rPr lang="it-IT" sz="1600" b="1" dirty="0" err="1">
                <a:solidFill>
                  <a:srgbClr val="5B0F00"/>
                </a:solidFill>
                <a:latin typeface="Josefin Slab SemiBold" panose="020B0604020202020204" charset="0"/>
              </a:rPr>
              <a:t>HiPeRT</a:t>
            </a:r>
            <a:r>
              <a:rPr lang="it-IT" sz="1600" b="1" dirty="0">
                <a:solidFill>
                  <a:srgbClr val="5B0F00"/>
                </a:solidFill>
                <a:latin typeface="Josefin Slab SemiBold" panose="020B0604020202020204" charset="0"/>
              </a:rPr>
              <a:t> Lab</a:t>
            </a:r>
            <a:r>
              <a:rPr lang="it-IT" sz="1600" dirty="0">
                <a:solidFill>
                  <a:srgbClr val="5B0F00"/>
                </a:solidFill>
                <a:latin typeface="Josefin Slab SemiBold" panose="020B0604020202020204" charset="0"/>
              </a:rPr>
              <a:t>) </a:t>
            </a:r>
          </a:p>
          <a:p>
            <a:pPr marL="285750" indent="-285750">
              <a:buClrTx/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rgbClr val="5B0F00"/>
                </a:solidFill>
                <a:latin typeface="Josefin Slab SemiBold" panose="020B0604020202020204" charset="0"/>
              </a:rPr>
              <a:t>Maserati </a:t>
            </a:r>
            <a:r>
              <a:rPr lang="it-IT" sz="1600" dirty="0" err="1">
                <a:solidFill>
                  <a:srgbClr val="5B0F00"/>
                </a:solidFill>
                <a:latin typeface="Josefin Slab SemiBold" panose="020B0604020202020204" charset="0"/>
              </a:rPr>
              <a:t>S.p.a</a:t>
            </a:r>
            <a:r>
              <a:rPr lang="it-IT" sz="1600" dirty="0">
                <a:solidFill>
                  <a:srgbClr val="5B0F00"/>
                </a:solidFill>
                <a:latin typeface="Josefin Slab SemiBold" panose="020B0604020202020204" charset="0"/>
              </a:rPr>
              <a:t> </a:t>
            </a:r>
          </a:p>
          <a:p>
            <a:pPr marL="285750" indent="-285750">
              <a:buClrTx/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rgbClr val="5B0F00"/>
                </a:solidFill>
                <a:latin typeface="Josefin Slab SemiBold" panose="020B0604020202020204" charset="0"/>
              </a:rPr>
              <a:t>Regione Emilia Romagna</a:t>
            </a:r>
            <a:r>
              <a:rPr lang="en-US" sz="1600" dirty="0">
                <a:solidFill>
                  <a:srgbClr val="5B0F00"/>
                </a:solidFill>
                <a:latin typeface="Josefin Slab SemiBold" panose="020B0604020202020204" charset="0"/>
              </a:rPr>
              <a:t>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DCFD827-A307-41C2-A61A-638331376663}"/>
              </a:ext>
            </a:extLst>
          </p:cNvPr>
          <p:cNvSpPr/>
          <p:nvPr/>
        </p:nvSpPr>
        <p:spPr>
          <a:xfrm>
            <a:off x="3859306" y="1311087"/>
            <a:ext cx="65195" cy="349624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rgbClr val="5B0F00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07DCD69-BBEF-46DE-9C76-047920A21C8D}"/>
              </a:ext>
            </a:extLst>
          </p:cNvPr>
          <p:cNvSpPr/>
          <p:nvPr/>
        </p:nvSpPr>
        <p:spPr>
          <a:xfrm>
            <a:off x="3859306" y="3426756"/>
            <a:ext cx="58472" cy="661149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5B0F00"/>
              </a:solidFill>
            </a:endParaRPr>
          </a:p>
        </p:txBody>
      </p:sp>
      <p:sp>
        <p:nvSpPr>
          <p:cNvPr id="16" name="Google Shape;149;p18">
            <a:extLst>
              <a:ext uri="{FF2B5EF4-FFF2-40B4-BE49-F238E27FC236}">
                <a16:creationId xmlns:a16="http://schemas.microsoft.com/office/drawing/2014/main" id="{5D3B4D4E-B496-4FA2-96ED-7E1920AEC770}"/>
              </a:ext>
            </a:extLst>
          </p:cNvPr>
          <p:cNvSpPr txBox="1">
            <a:spLocks/>
          </p:cNvSpPr>
          <p:nvPr/>
        </p:nvSpPr>
        <p:spPr>
          <a:xfrm>
            <a:off x="3978619" y="3290812"/>
            <a:ext cx="5052368" cy="1594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●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○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■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●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○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■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●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efin Slab SemiBold"/>
              <a:buChar char="○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Josefin Slab SemiBold"/>
              <a:buChar char="■"/>
              <a:defRPr sz="1200" b="0" i="0" u="none" strike="noStrike" cap="none">
                <a:solidFill>
                  <a:srgbClr val="338987"/>
                </a:solidFill>
                <a:latin typeface="Josefin Slab SemiBold"/>
                <a:ea typeface="Josefin Slab SemiBold"/>
                <a:cs typeface="Josefin Slab SemiBold"/>
                <a:sym typeface="Josefin Slab SemiBold"/>
              </a:defRPr>
            </a:lvl9pPr>
          </a:lstStyle>
          <a:p>
            <a:pPr marL="0" indent="0">
              <a:buFont typeface="Josefin Slab SemiBold"/>
              <a:buNone/>
            </a:pPr>
            <a:r>
              <a:rPr lang="en-US" sz="1600" b="1" dirty="0" err="1">
                <a:solidFill>
                  <a:srgbClr val="5B0F00"/>
                </a:solidFill>
                <a:latin typeface="Josefin Slab SemiBold" panose="020B0604020202020204" charset="0"/>
              </a:rPr>
              <a:t>Obiettivo</a:t>
            </a:r>
            <a:r>
              <a:rPr lang="en-US" sz="1600" dirty="0">
                <a:solidFill>
                  <a:srgbClr val="5B0F00"/>
                </a:solidFill>
                <a:latin typeface="Josefin Slab SemiBold" panose="020B0604020202020204" charset="0"/>
              </a:rPr>
              <a:t>: </a:t>
            </a:r>
            <a:r>
              <a:rPr lang="it-IT" sz="1600" dirty="0">
                <a:solidFill>
                  <a:srgbClr val="5B0F00"/>
                </a:solidFill>
                <a:latin typeface="Josefin Slab SemiBold" panose="020B0604020202020204" charset="0"/>
              </a:rPr>
              <a:t>essere il primo laboratorio urbano nazionale “a cielo aperto” per la sperimentazione, la verifica e la ricerca delle tecnologie di guida autonoma.</a:t>
            </a:r>
            <a:endParaRPr lang="en-US" sz="1600" dirty="0">
              <a:solidFill>
                <a:srgbClr val="5B0F00"/>
              </a:solidFill>
              <a:latin typeface="Josefin Slab SemiBold" panose="020B060402020202020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A4170FB-4ABB-4DC2-A272-7B8A66A77B4E}"/>
              </a:ext>
            </a:extLst>
          </p:cNvPr>
          <p:cNvSpPr txBox="1"/>
          <p:nvPr/>
        </p:nvSpPr>
        <p:spPr>
          <a:xfrm>
            <a:off x="3293484" y="19478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800" b="1" dirty="0">
                <a:solidFill>
                  <a:srgbClr val="5B0F00"/>
                </a:solidFill>
                <a:latin typeface="Josefin Sans" panose="020B0604020202020204" charset="0"/>
              </a:rPr>
              <a:t>MASA</a:t>
            </a:r>
            <a:endParaRPr lang="it-IT" sz="2800" b="1" dirty="0">
              <a:solidFill>
                <a:srgbClr val="5B0F00"/>
              </a:solidFill>
              <a:latin typeface="Josefin Sans" panose="020B060402020202020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306E30D-35B9-4B7E-8D3C-F5C9E1EA5051}"/>
              </a:ext>
            </a:extLst>
          </p:cNvPr>
          <p:cNvSpPr txBox="1"/>
          <p:nvPr/>
        </p:nvSpPr>
        <p:spPr>
          <a:xfrm>
            <a:off x="2665199" y="508776"/>
            <a:ext cx="2914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solidFill>
                  <a:srgbClr val="5B0F00"/>
                </a:solidFill>
                <a:effectLst/>
                <a:latin typeface="Open Sans"/>
              </a:rPr>
              <a:t>Modena Automotive Smart Area</a:t>
            </a:r>
            <a:endParaRPr lang="it-IT" dirty="0">
              <a:solidFill>
                <a:srgbClr val="5B0F00"/>
              </a:solidFill>
            </a:endParaRPr>
          </a:p>
        </p:txBody>
      </p:sp>
      <p:sp>
        <p:nvSpPr>
          <p:cNvPr id="10" name="Google Shape;143;p17">
            <a:extLst>
              <a:ext uri="{FF2B5EF4-FFF2-40B4-BE49-F238E27FC236}">
                <a16:creationId xmlns:a16="http://schemas.microsoft.com/office/drawing/2014/main" id="{B7B5DA8A-AD77-420F-97E5-FEA8C5B028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/>
              <a:t>3</a:t>
            </a:fld>
            <a:endParaRPr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7884278-1981-4433-A039-4D9A57B716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4</a:t>
            </a:fld>
            <a:endParaRPr lang="it-IT"/>
          </a:p>
        </p:txBody>
      </p:sp>
      <p:sp>
        <p:nvSpPr>
          <p:cNvPr id="9" name="Google Shape;353;p25">
            <a:extLst>
              <a:ext uri="{FF2B5EF4-FFF2-40B4-BE49-F238E27FC236}">
                <a16:creationId xmlns:a16="http://schemas.microsoft.com/office/drawing/2014/main" id="{AA8763EF-6761-4F20-B29F-9CF5FA862DD7}"/>
              </a:ext>
            </a:extLst>
          </p:cNvPr>
          <p:cNvSpPr/>
          <p:nvPr/>
        </p:nvSpPr>
        <p:spPr>
          <a:xfrm>
            <a:off x="-405709" y="866734"/>
            <a:ext cx="6450048" cy="838740"/>
          </a:xfrm>
          <a:prstGeom prst="rect">
            <a:avLst/>
          </a:prstGeom>
          <a:solidFill>
            <a:srgbClr val="99CDD5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49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C2466C2-CCF9-4F77-B2BA-0B05F7B73725}"/>
                  </a:ext>
                </a:extLst>
              </p:cNvPr>
              <p:cNvSpPr txBox="1"/>
              <p:nvPr/>
            </p:nvSpPr>
            <p:spPr>
              <a:xfrm>
                <a:off x="317713" y="1004896"/>
                <a:ext cx="51221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bg1"/>
                  </a:buClr>
                </a:pPr>
                <a:r>
                  <a:rPr lang="en-US" sz="1600" b="1" dirty="0">
                    <a:solidFill>
                      <a:srgbClr val="5B0F00"/>
                    </a:solidFill>
                    <a:latin typeface="Josefin Slab SemiBold" panose="020B0604020202020204" charset="0"/>
                    <a:sym typeface="Josefin Slab SemiBold"/>
                  </a:rPr>
                  <a:t>Smart Model Area</a:t>
                </a:r>
                <a:r>
                  <a:rPr lang="en-US" sz="1600" dirty="0">
                    <a:solidFill>
                      <a:srgbClr val="5B0F00"/>
                    </a:solidFill>
                    <a:latin typeface="Josefin Slab SemiBold" panose="020B0604020202020204" charset="0"/>
                    <a:sym typeface="Josefin Slab SemiBold"/>
                  </a:rPr>
                  <a:t>: </a:t>
                </a:r>
                <a:r>
                  <a:rPr lang="it-IT" sz="1600" dirty="0">
                    <a:solidFill>
                      <a:srgbClr val="5B0F00"/>
                    </a:solidFill>
                    <a:latin typeface="Josefin Slab SemiBold" panose="020B0604020202020204" charset="0"/>
                  </a:rPr>
                  <a:t>area urbana di circa </a:t>
                </a:r>
                <a:r>
                  <a:rPr lang="it-IT" sz="1600" b="1" dirty="0">
                    <a:solidFill>
                      <a:srgbClr val="5B0F00"/>
                    </a:solidFill>
                    <a:latin typeface="Josefin Slab SemiBold" panose="020B0604020202020204" charset="0"/>
                  </a:rPr>
                  <a:t>1</a:t>
                </a:r>
                <a:r>
                  <a:rPr lang="it-IT" sz="1600" dirty="0">
                    <a:solidFill>
                      <a:srgbClr val="5B0F00"/>
                    </a:solidFill>
                    <a:latin typeface="Josefin Slab SemiBold" panose="020B060402020202020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1600" i="1">
                            <a:solidFill>
                              <a:srgbClr val="5B0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1600" i="0">
                            <a:solidFill>
                              <a:srgbClr val="5B0F00"/>
                            </a:solidFill>
                            <a:latin typeface="Cambria Math" panose="02040503050406030204" pitchFamily="18" charset="0"/>
                          </a:rPr>
                          <m:t>km</m:t>
                        </m:r>
                      </m:e>
                      <m:sup>
                        <m:r>
                          <a:rPr lang="it-IT" sz="1600" i="0">
                            <a:solidFill>
                              <a:srgbClr val="5B0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1600" dirty="0">
                    <a:solidFill>
                      <a:srgbClr val="5B0F00"/>
                    </a:solidFill>
                    <a:latin typeface="Josefin Slab SemiBold" panose="020B0604020202020204" charset="0"/>
                  </a:rPr>
                  <a:t> nei pressi della stazione dei treni di Modena</a:t>
                </a:r>
              </a:p>
              <a:p>
                <a:pPr>
                  <a:buClr>
                    <a:schemeClr val="bg1"/>
                  </a:buClr>
                </a:pPr>
                <a:endParaRPr lang="en-US" sz="1600" b="1" dirty="0">
                  <a:solidFill>
                    <a:srgbClr val="5B0F00"/>
                  </a:solidFill>
                  <a:latin typeface="Josefin Slab SemiBold" panose="020B0604020202020204" charset="0"/>
                  <a:sym typeface="Josefin Slab SemiBold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3C2466C2-CCF9-4F77-B2BA-0B05F7B73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13" y="1004896"/>
                <a:ext cx="5122190" cy="830997"/>
              </a:xfrm>
              <a:prstGeom prst="rect">
                <a:avLst/>
              </a:prstGeom>
              <a:blipFill>
                <a:blip r:embed="rId3"/>
                <a:stretch>
                  <a:fillRect l="-595" t="-1471" r="-11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353;p25">
            <a:extLst>
              <a:ext uri="{FF2B5EF4-FFF2-40B4-BE49-F238E27FC236}">
                <a16:creationId xmlns:a16="http://schemas.microsoft.com/office/drawing/2014/main" id="{7CAC6FF2-BB3A-4670-9999-86935891E368}"/>
              </a:ext>
            </a:extLst>
          </p:cNvPr>
          <p:cNvSpPr/>
          <p:nvPr/>
        </p:nvSpPr>
        <p:spPr>
          <a:xfrm>
            <a:off x="4572000" y="2443904"/>
            <a:ext cx="4907281" cy="1627128"/>
          </a:xfrm>
          <a:prstGeom prst="rect">
            <a:avLst/>
          </a:prstGeom>
          <a:solidFill>
            <a:schemeClr val="dk2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it-IT" b="0" i="0" dirty="0">
              <a:solidFill>
                <a:srgbClr val="333333"/>
              </a:solidFill>
              <a:effectLst/>
              <a:latin typeface="Open Sans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rgbClr val="FFD491"/>
              </a:solidFill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A2D91DC9-D0BD-4C17-A6B2-7FA9AB01B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81" y="1853067"/>
            <a:ext cx="4131841" cy="2808803"/>
          </a:xfrm>
          <a:prstGeom prst="rect">
            <a:avLst/>
          </a:prstGeom>
          <a:ln w="12700">
            <a:solidFill>
              <a:srgbClr val="5B0F00"/>
            </a:solidFill>
          </a:ln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8D9366E-5345-4141-A158-593DA3E44BF7}"/>
              </a:ext>
            </a:extLst>
          </p:cNvPr>
          <p:cNvSpPr txBox="1"/>
          <p:nvPr/>
        </p:nvSpPr>
        <p:spPr>
          <a:xfrm>
            <a:off x="317713" y="19592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800" b="1" dirty="0">
                <a:solidFill>
                  <a:srgbClr val="5B0F00"/>
                </a:solidFill>
                <a:latin typeface="Josefin Sans" panose="020B0604020202020204" charset="0"/>
              </a:rPr>
              <a:t>SMART MODEL AREA</a:t>
            </a:r>
            <a:endParaRPr lang="it-IT" sz="2800" b="1" dirty="0">
              <a:solidFill>
                <a:srgbClr val="5B0F00"/>
              </a:solidFill>
              <a:latin typeface="Josefin Sans" panose="020B060402020202020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C3AFEF9-19CA-4EAF-B888-B1636224607A}"/>
              </a:ext>
            </a:extLst>
          </p:cNvPr>
          <p:cNvSpPr txBox="1"/>
          <p:nvPr/>
        </p:nvSpPr>
        <p:spPr>
          <a:xfrm>
            <a:off x="5007822" y="2784726"/>
            <a:ext cx="40356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B0F00"/>
                </a:solidFill>
                <a:latin typeface="Josefin Slab SemiBold" panose="020B0604020202020204" charset="0"/>
              </a:rPr>
              <a:t>4 semafori interconnessi a sistema cloud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B0F00"/>
                </a:solidFill>
                <a:latin typeface="Josefin Slab SemiBold" panose="020B0604020202020204" charset="0"/>
              </a:rPr>
              <a:t>segnaletica digitale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B0F00"/>
                </a:solidFill>
                <a:latin typeface="Josefin Slab SemiBold" panose="020B0604020202020204" charset="0"/>
              </a:rPr>
              <a:t>telecamere per riconoscimento ostacoli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5B0F00"/>
                </a:solidFill>
                <a:latin typeface="Josefin Slab SemiBold" panose="020B0604020202020204" charset="0"/>
              </a:rPr>
              <a:t>sensori interconnessi in rete</a:t>
            </a:r>
          </a:p>
          <a:p>
            <a:endParaRPr lang="it-IT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626377C-23CD-4A09-A693-2019DB1B0AE5}"/>
              </a:ext>
            </a:extLst>
          </p:cNvPr>
          <p:cNvSpPr txBox="1"/>
          <p:nvPr/>
        </p:nvSpPr>
        <p:spPr>
          <a:xfrm>
            <a:off x="4889184" y="2524464"/>
            <a:ext cx="4035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5B0F00"/>
                </a:solidFill>
                <a:latin typeface="Josefin Slab SemiBold" panose="020B0604020202020204" charset="0"/>
              </a:rPr>
              <a:t>Infrastrutture:</a:t>
            </a:r>
          </a:p>
        </p:txBody>
      </p:sp>
    </p:spTree>
    <p:extLst>
      <p:ext uri="{BB962C8B-B14F-4D97-AF65-F5344CB8AC3E}">
        <p14:creationId xmlns:p14="http://schemas.microsoft.com/office/powerpoint/2010/main" val="249998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A4170FB-4ABB-4DC2-A272-7B8A66A77B4E}"/>
              </a:ext>
            </a:extLst>
          </p:cNvPr>
          <p:cNvSpPr txBox="1"/>
          <p:nvPr/>
        </p:nvSpPr>
        <p:spPr>
          <a:xfrm>
            <a:off x="707686" y="21152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800" b="1" dirty="0">
                <a:solidFill>
                  <a:srgbClr val="5B0F00"/>
                </a:solidFill>
                <a:latin typeface="Josefin Sans" panose="020B0604020202020204" charset="0"/>
              </a:rPr>
              <a:t>OBIETTIVI TESI</a:t>
            </a:r>
            <a:endParaRPr lang="it-IT" sz="2800" b="1" dirty="0">
              <a:solidFill>
                <a:srgbClr val="5B0F00"/>
              </a:solidFill>
              <a:latin typeface="Josefin Sans" panose="020B0604020202020204" charset="0"/>
            </a:endParaRPr>
          </a:p>
        </p:txBody>
      </p:sp>
      <p:sp>
        <p:nvSpPr>
          <p:cNvPr id="10" name="Google Shape;143;p17">
            <a:extLst>
              <a:ext uri="{FF2B5EF4-FFF2-40B4-BE49-F238E27FC236}">
                <a16:creationId xmlns:a16="http://schemas.microsoft.com/office/drawing/2014/main" id="{B7B5DA8A-AD77-420F-97E5-FEA8C5B028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/>
              <a:t>5</a:t>
            </a:fld>
            <a:endParaRPr sz="800" dirty="0"/>
          </a:p>
        </p:txBody>
      </p:sp>
      <p:sp>
        <p:nvSpPr>
          <p:cNvPr id="11" name="Google Shape;353;p25">
            <a:extLst>
              <a:ext uri="{FF2B5EF4-FFF2-40B4-BE49-F238E27FC236}">
                <a16:creationId xmlns:a16="http://schemas.microsoft.com/office/drawing/2014/main" id="{16C4C398-9D13-4AEC-BB60-F51BEB36EE3F}"/>
              </a:ext>
            </a:extLst>
          </p:cNvPr>
          <p:cNvSpPr/>
          <p:nvPr/>
        </p:nvSpPr>
        <p:spPr>
          <a:xfrm>
            <a:off x="-80246" y="3183881"/>
            <a:ext cx="6450048" cy="1166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491"/>
              </a:solidFill>
            </a:endParaRPr>
          </a:p>
        </p:txBody>
      </p:sp>
      <p:sp>
        <p:nvSpPr>
          <p:cNvPr id="20" name="Google Shape;353;p25">
            <a:extLst>
              <a:ext uri="{FF2B5EF4-FFF2-40B4-BE49-F238E27FC236}">
                <a16:creationId xmlns:a16="http://schemas.microsoft.com/office/drawing/2014/main" id="{FB9555E7-CA4D-434F-9AC9-B283CACD6467}"/>
              </a:ext>
            </a:extLst>
          </p:cNvPr>
          <p:cNvSpPr/>
          <p:nvPr/>
        </p:nvSpPr>
        <p:spPr>
          <a:xfrm>
            <a:off x="-80245" y="1531073"/>
            <a:ext cx="6450048" cy="1166400"/>
          </a:xfrm>
          <a:prstGeom prst="rect">
            <a:avLst/>
          </a:prstGeom>
          <a:solidFill>
            <a:srgbClr val="99CDD5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491"/>
              </a:solidFill>
            </a:endParaRPr>
          </a:p>
        </p:txBody>
      </p:sp>
      <p:sp>
        <p:nvSpPr>
          <p:cNvPr id="2" name="Google Shape;354;p25">
            <a:extLst>
              <a:ext uri="{FF2B5EF4-FFF2-40B4-BE49-F238E27FC236}">
                <a16:creationId xmlns:a16="http://schemas.microsoft.com/office/drawing/2014/main" id="{E7B3C453-DADB-49E5-AFC2-16FE3038D30E}"/>
              </a:ext>
            </a:extLst>
          </p:cNvPr>
          <p:cNvSpPr txBox="1"/>
          <p:nvPr/>
        </p:nvSpPr>
        <p:spPr>
          <a:xfrm>
            <a:off x="286390" y="1783357"/>
            <a:ext cx="3952396" cy="58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285750" marR="0" lvl="0" indent="-285750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Progettazione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di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un’applicazione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in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grado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di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mantenere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ed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elaborare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uno stream di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dati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generato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dalle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infrastrutture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di MASA</a:t>
            </a:r>
          </a:p>
        </p:txBody>
      </p:sp>
      <p:sp>
        <p:nvSpPr>
          <p:cNvPr id="3" name="Google Shape;354;p25">
            <a:extLst>
              <a:ext uri="{FF2B5EF4-FFF2-40B4-BE49-F238E27FC236}">
                <a16:creationId xmlns:a16="http://schemas.microsoft.com/office/drawing/2014/main" id="{B5C6ED26-D434-45C5-B5C8-A47DF0DA0B78}"/>
              </a:ext>
            </a:extLst>
          </p:cNvPr>
          <p:cNvSpPr txBox="1"/>
          <p:nvPr/>
        </p:nvSpPr>
        <p:spPr>
          <a:xfrm>
            <a:off x="466835" y="3473139"/>
            <a:ext cx="3759460" cy="58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285750" marR="0" lvl="0" indent="-285750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Implementare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un’interfaccia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in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grado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di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visualizzare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il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traffico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su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una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mappa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interattiva</a:t>
            </a:r>
            <a:endParaRPr lang="en-US" dirty="0">
              <a:solidFill>
                <a:schemeClr val="lt1"/>
              </a:solidFill>
              <a:latin typeface="Josefin Sans Thin"/>
              <a:sym typeface="Josefin Slab SemiBold"/>
            </a:endParaRPr>
          </a:p>
        </p:txBody>
      </p:sp>
      <p:grpSp>
        <p:nvGrpSpPr>
          <p:cNvPr id="40" name="Elemento grafico 38">
            <a:extLst>
              <a:ext uri="{FF2B5EF4-FFF2-40B4-BE49-F238E27FC236}">
                <a16:creationId xmlns:a16="http://schemas.microsoft.com/office/drawing/2014/main" id="{220E3706-59F6-4E0D-8BBC-75D034831F8D}"/>
              </a:ext>
            </a:extLst>
          </p:cNvPr>
          <p:cNvGrpSpPr/>
          <p:nvPr/>
        </p:nvGrpSpPr>
        <p:grpSpPr>
          <a:xfrm>
            <a:off x="4969632" y="1596292"/>
            <a:ext cx="1035962" cy="1035962"/>
            <a:chOff x="4969632" y="1596292"/>
            <a:chExt cx="1035962" cy="1035962"/>
          </a:xfrm>
          <a:solidFill>
            <a:srgbClr val="000000"/>
          </a:solidFill>
        </p:grpSpPr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264FCC83-083F-4A18-A0D5-4C32BA15418D}"/>
                </a:ext>
              </a:extLst>
            </p:cNvPr>
            <p:cNvSpPr/>
            <p:nvPr/>
          </p:nvSpPr>
          <p:spPr>
            <a:xfrm>
              <a:off x="4969632" y="1769593"/>
              <a:ext cx="1035962" cy="862660"/>
            </a:xfrm>
            <a:custGeom>
              <a:avLst/>
              <a:gdLst>
                <a:gd name="connsiteX0" fmla="*/ 1012693 w 1035962"/>
                <a:gd name="connsiteY0" fmla="*/ 731142 h 862660"/>
                <a:gd name="connsiteX1" fmla="*/ 962063 w 1035962"/>
                <a:gd name="connsiteY1" fmla="*/ 731142 h 862660"/>
                <a:gd name="connsiteX2" fmla="*/ 968179 w 1035962"/>
                <a:gd name="connsiteY2" fmla="*/ 705830 h 862660"/>
                <a:gd name="connsiteX3" fmla="*/ 968159 w 1035962"/>
                <a:gd name="connsiteY3" fmla="*/ 179776 h 862660"/>
                <a:gd name="connsiteX4" fmla="*/ 912517 w 1035962"/>
                <a:gd name="connsiteY4" fmla="*/ 124133 h 862660"/>
                <a:gd name="connsiteX5" fmla="*/ 816427 w 1035962"/>
                <a:gd name="connsiteY5" fmla="*/ 124133 h 862660"/>
                <a:gd name="connsiteX6" fmla="*/ 816427 w 1035962"/>
                <a:gd name="connsiteY6" fmla="*/ 103111 h 862660"/>
                <a:gd name="connsiteX7" fmla="*/ 793158 w 1035962"/>
                <a:gd name="connsiteY7" fmla="*/ 79842 h 862660"/>
                <a:gd name="connsiteX8" fmla="*/ 746399 w 1035962"/>
                <a:gd name="connsiteY8" fmla="*/ 79842 h 862660"/>
                <a:gd name="connsiteX9" fmla="*/ 723130 w 1035962"/>
                <a:gd name="connsiteY9" fmla="*/ 103111 h 862660"/>
                <a:gd name="connsiteX10" fmla="*/ 723130 w 1035962"/>
                <a:gd name="connsiteY10" fmla="*/ 124133 h 862660"/>
                <a:gd name="connsiteX11" fmla="*/ 690533 w 1035962"/>
                <a:gd name="connsiteY11" fmla="*/ 124133 h 862660"/>
                <a:gd name="connsiteX12" fmla="*/ 690533 w 1035962"/>
                <a:gd name="connsiteY12" fmla="*/ 103111 h 862660"/>
                <a:gd name="connsiteX13" fmla="*/ 667265 w 1035962"/>
                <a:gd name="connsiteY13" fmla="*/ 79842 h 862660"/>
                <a:gd name="connsiteX14" fmla="*/ 620505 w 1035962"/>
                <a:gd name="connsiteY14" fmla="*/ 79842 h 862660"/>
                <a:gd name="connsiteX15" fmla="*/ 597236 w 1035962"/>
                <a:gd name="connsiteY15" fmla="*/ 103111 h 862660"/>
                <a:gd name="connsiteX16" fmla="*/ 597236 w 1035962"/>
                <a:gd name="connsiteY16" fmla="*/ 124135 h 862660"/>
                <a:gd name="connsiteX17" fmla="*/ 541606 w 1035962"/>
                <a:gd name="connsiteY17" fmla="*/ 124145 h 862660"/>
                <a:gd name="connsiteX18" fmla="*/ 541371 w 1035962"/>
                <a:gd name="connsiteY18" fmla="*/ 124133 h 862660"/>
                <a:gd name="connsiteX19" fmla="*/ 494591 w 1035962"/>
                <a:gd name="connsiteY19" fmla="*/ 124133 h 862660"/>
                <a:gd name="connsiteX20" fmla="*/ 494200 w 1035962"/>
                <a:gd name="connsiteY20" fmla="*/ 124154 h 862660"/>
                <a:gd name="connsiteX21" fmla="*/ 438726 w 1035962"/>
                <a:gd name="connsiteY21" fmla="*/ 124154 h 862660"/>
                <a:gd name="connsiteX22" fmla="*/ 438726 w 1035962"/>
                <a:gd name="connsiteY22" fmla="*/ 23269 h 862660"/>
                <a:gd name="connsiteX23" fmla="*/ 415457 w 1035962"/>
                <a:gd name="connsiteY23" fmla="*/ 0 h 862660"/>
                <a:gd name="connsiteX24" fmla="*/ 368697 w 1035962"/>
                <a:gd name="connsiteY24" fmla="*/ 0 h 862660"/>
                <a:gd name="connsiteX25" fmla="*/ 345429 w 1035962"/>
                <a:gd name="connsiteY25" fmla="*/ 23269 h 862660"/>
                <a:gd name="connsiteX26" fmla="*/ 345429 w 1035962"/>
                <a:gd name="connsiteY26" fmla="*/ 124152 h 862660"/>
                <a:gd name="connsiteX27" fmla="*/ 312832 w 1035962"/>
                <a:gd name="connsiteY27" fmla="*/ 124152 h 862660"/>
                <a:gd name="connsiteX28" fmla="*/ 312832 w 1035962"/>
                <a:gd name="connsiteY28" fmla="*/ 103111 h 862660"/>
                <a:gd name="connsiteX29" fmla="*/ 289564 w 1035962"/>
                <a:gd name="connsiteY29" fmla="*/ 79842 h 862660"/>
                <a:gd name="connsiteX30" fmla="*/ 242804 w 1035962"/>
                <a:gd name="connsiteY30" fmla="*/ 79842 h 862660"/>
                <a:gd name="connsiteX31" fmla="*/ 219535 w 1035962"/>
                <a:gd name="connsiteY31" fmla="*/ 103111 h 862660"/>
                <a:gd name="connsiteX32" fmla="*/ 219535 w 1035962"/>
                <a:gd name="connsiteY32" fmla="*/ 124152 h 862660"/>
                <a:gd name="connsiteX33" fmla="*/ 123425 w 1035962"/>
                <a:gd name="connsiteY33" fmla="*/ 124152 h 862660"/>
                <a:gd name="connsiteX34" fmla="*/ 67783 w 1035962"/>
                <a:gd name="connsiteY34" fmla="*/ 179794 h 862660"/>
                <a:gd name="connsiteX35" fmla="*/ 67783 w 1035962"/>
                <a:gd name="connsiteY35" fmla="*/ 214723 h 862660"/>
                <a:gd name="connsiteX36" fmla="*/ 82958 w 1035962"/>
                <a:gd name="connsiteY36" fmla="*/ 229899 h 862660"/>
                <a:gd name="connsiteX37" fmla="*/ 98133 w 1035962"/>
                <a:gd name="connsiteY37" fmla="*/ 214723 h 862660"/>
                <a:gd name="connsiteX38" fmla="*/ 98133 w 1035962"/>
                <a:gd name="connsiteY38" fmla="*/ 179794 h 862660"/>
                <a:gd name="connsiteX39" fmla="*/ 123425 w 1035962"/>
                <a:gd name="connsiteY39" fmla="*/ 154502 h 862660"/>
                <a:gd name="connsiteX40" fmla="*/ 219535 w 1035962"/>
                <a:gd name="connsiteY40" fmla="*/ 154502 h 862660"/>
                <a:gd name="connsiteX41" fmla="*/ 219535 w 1035962"/>
                <a:gd name="connsiteY41" fmla="*/ 184852 h 862660"/>
                <a:gd name="connsiteX42" fmla="*/ 143659 w 1035962"/>
                <a:gd name="connsiteY42" fmla="*/ 184852 h 862660"/>
                <a:gd name="connsiteX43" fmla="*/ 132929 w 1035962"/>
                <a:gd name="connsiteY43" fmla="*/ 189298 h 862660"/>
                <a:gd name="connsiteX44" fmla="*/ 128484 w 1035962"/>
                <a:gd name="connsiteY44" fmla="*/ 200028 h 862660"/>
                <a:gd name="connsiteX45" fmla="*/ 128504 w 1035962"/>
                <a:gd name="connsiteY45" fmla="*/ 685615 h 862660"/>
                <a:gd name="connsiteX46" fmla="*/ 143679 w 1035962"/>
                <a:gd name="connsiteY46" fmla="*/ 700790 h 862660"/>
                <a:gd name="connsiteX47" fmla="*/ 892303 w 1035962"/>
                <a:gd name="connsiteY47" fmla="*/ 700772 h 862660"/>
                <a:gd name="connsiteX48" fmla="*/ 903033 w 1035962"/>
                <a:gd name="connsiteY48" fmla="*/ 696326 h 862660"/>
                <a:gd name="connsiteX49" fmla="*/ 907478 w 1035962"/>
                <a:gd name="connsiteY49" fmla="*/ 685596 h 862660"/>
                <a:gd name="connsiteX50" fmla="*/ 907458 w 1035962"/>
                <a:gd name="connsiteY50" fmla="*/ 200009 h 862660"/>
                <a:gd name="connsiteX51" fmla="*/ 892283 w 1035962"/>
                <a:gd name="connsiteY51" fmla="*/ 184834 h 862660"/>
                <a:gd name="connsiteX52" fmla="*/ 816427 w 1035962"/>
                <a:gd name="connsiteY52" fmla="*/ 184834 h 862660"/>
                <a:gd name="connsiteX53" fmla="*/ 816427 w 1035962"/>
                <a:gd name="connsiteY53" fmla="*/ 154484 h 862660"/>
                <a:gd name="connsiteX54" fmla="*/ 912517 w 1035962"/>
                <a:gd name="connsiteY54" fmla="*/ 154484 h 862660"/>
                <a:gd name="connsiteX55" fmla="*/ 937809 w 1035962"/>
                <a:gd name="connsiteY55" fmla="*/ 179776 h 862660"/>
                <a:gd name="connsiteX56" fmla="*/ 937829 w 1035962"/>
                <a:gd name="connsiteY56" fmla="*/ 705830 h 862660"/>
                <a:gd name="connsiteX57" fmla="*/ 912537 w 1035962"/>
                <a:gd name="connsiteY57" fmla="*/ 731122 h 862660"/>
                <a:gd name="connsiteX58" fmla="*/ 123445 w 1035962"/>
                <a:gd name="connsiteY58" fmla="*/ 731142 h 862660"/>
                <a:gd name="connsiteX59" fmla="*/ 98153 w 1035962"/>
                <a:gd name="connsiteY59" fmla="*/ 705850 h 862660"/>
                <a:gd name="connsiteX60" fmla="*/ 98137 w 1035962"/>
                <a:gd name="connsiteY60" fmla="*/ 279659 h 862660"/>
                <a:gd name="connsiteX61" fmla="*/ 82962 w 1035962"/>
                <a:gd name="connsiteY61" fmla="*/ 264484 h 862660"/>
                <a:gd name="connsiteX62" fmla="*/ 67787 w 1035962"/>
                <a:gd name="connsiteY62" fmla="*/ 279659 h 862660"/>
                <a:gd name="connsiteX63" fmla="*/ 67803 w 1035962"/>
                <a:gd name="connsiteY63" fmla="*/ 705850 h 862660"/>
                <a:gd name="connsiteX64" fmla="*/ 73909 w 1035962"/>
                <a:gd name="connsiteY64" fmla="*/ 731142 h 862660"/>
                <a:gd name="connsiteX65" fmla="*/ 23269 w 1035962"/>
                <a:gd name="connsiteY65" fmla="*/ 731142 h 862660"/>
                <a:gd name="connsiteX66" fmla="*/ 0 w 1035962"/>
                <a:gd name="connsiteY66" fmla="*/ 754411 h 862660"/>
                <a:gd name="connsiteX67" fmla="*/ 0 w 1035962"/>
                <a:gd name="connsiteY67" fmla="*/ 794878 h 862660"/>
                <a:gd name="connsiteX68" fmla="*/ 67783 w 1035962"/>
                <a:gd name="connsiteY68" fmla="*/ 862661 h 862660"/>
                <a:gd name="connsiteX69" fmla="*/ 841454 w 1035962"/>
                <a:gd name="connsiteY69" fmla="*/ 862661 h 862660"/>
                <a:gd name="connsiteX70" fmla="*/ 856629 w 1035962"/>
                <a:gd name="connsiteY70" fmla="*/ 847486 h 862660"/>
                <a:gd name="connsiteX71" fmla="*/ 841454 w 1035962"/>
                <a:gd name="connsiteY71" fmla="*/ 832311 h 862660"/>
                <a:gd name="connsiteX72" fmla="*/ 67783 w 1035962"/>
                <a:gd name="connsiteY72" fmla="*/ 832311 h 862660"/>
                <a:gd name="connsiteX73" fmla="*/ 30350 w 1035962"/>
                <a:gd name="connsiteY73" fmla="*/ 794878 h 862660"/>
                <a:gd name="connsiteX74" fmla="*/ 30350 w 1035962"/>
                <a:gd name="connsiteY74" fmla="*/ 761493 h 862660"/>
                <a:gd name="connsiteX75" fmla="*/ 409731 w 1035962"/>
                <a:gd name="connsiteY75" fmla="*/ 761493 h 862660"/>
                <a:gd name="connsiteX76" fmla="*/ 409731 w 1035962"/>
                <a:gd name="connsiteY76" fmla="*/ 770598 h 862660"/>
                <a:gd name="connsiteX77" fmla="*/ 449187 w 1035962"/>
                <a:gd name="connsiteY77" fmla="*/ 810054 h 862660"/>
                <a:gd name="connsiteX78" fmla="*/ 586775 w 1035962"/>
                <a:gd name="connsiteY78" fmla="*/ 810054 h 862660"/>
                <a:gd name="connsiteX79" fmla="*/ 626231 w 1035962"/>
                <a:gd name="connsiteY79" fmla="*/ 770598 h 862660"/>
                <a:gd name="connsiteX80" fmla="*/ 626231 w 1035962"/>
                <a:gd name="connsiteY80" fmla="*/ 761493 h 862660"/>
                <a:gd name="connsiteX81" fmla="*/ 1005612 w 1035962"/>
                <a:gd name="connsiteY81" fmla="*/ 761493 h 862660"/>
                <a:gd name="connsiteX82" fmla="*/ 1005612 w 1035962"/>
                <a:gd name="connsiteY82" fmla="*/ 794878 h 862660"/>
                <a:gd name="connsiteX83" fmla="*/ 968179 w 1035962"/>
                <a:gd name="connsiteY83" fmla="*/ 832311 h 862660"/>
                <a:gd name="connsiteX84" fmla="*/ 906202 w 1035962"/>
                <a:gd name="connsiteY84" fmla="*/ 832311 h 862660"/>
                <a:gd name="connsiteX85" fmla="*/ 891026 w 1035962"/>
                <a:gd name="connsiteY85" fmla="*/ 847486 h 862660"/>
                <a:gd name="connsiteX86" fmla="*/ 906202 w 1035962"/>
                <a:gd name="connsiteY86" fmla="*/ 862661 h 862660"/>
                <a:gd name="connsiteX87" fmla="*/ 968179 w 1035962"/>
                <a:gd name="connsiteY87" fmla="*/ 862661 h 862660"/>
                <a:gd name="connsiteX88" fmla="*/ 1035962 w 1035962"/>
                <a:gd name="connsiteY88" fmla="*/ 794878 h 862660"/>
                <a:gd name="connsiteX89" fmla="*/ 1035962 w 1035962"/>
                <a:gd name="connsiteY89" fmla="*/ 754411 h 862660"/>
                <a:gd name="connsiteX90" fmla="*/ 1012693 w 1035962"/>
                <a:gd name="connsiteY90" fmla="*/ 731142 h 862660"/>
                <a:gd name="connsiteX91" fmla="*/ 249885 w 1035962"/>
                <a:gd name="connsiteY91" fmla="*/ 389194 h 862660"/>
                <a:gd name="connsiteX92" fmla="*/ 279224 w 1035962"/>
                <a:gd name="connsiteY92" fmla="*/ 359855 h 862660"/>
                <a:gd name="connsiteX93" fmla="*/ 756738 w 1035962"/>
                <a:gd name="connsiteY93" fmla="*/ 359855 h 862660"/>
                <a:gd name="connsiteX94" fmla="*/ 786077 w 1035962"/>
                <a:gd name="connsiteY94" fmla="*/ 389194 h 862660"/>
                <a:gd name="connsiteX95" fmla="*/ 786077 w 1035962"/>
                <a:gd name="connsiteY95" fmla="*/ 542970 h 862660"/>
                <a:gd name="connsiteX96" fmla="*/ 756738 w 1035962"/>
                <a:gd name="connsiteY96" fmla="*/ 572308 h 862660"/>
                <a:gd name="connsiteX97" fmla="*/ 279224 w 1035962"/>
                <a:gd name="connsiteY97" fmla="*/ 572308 h 862660"/>
                <a:gd name="connsiteX98" fmla="*/ 249885 w 1035962"/>
                <a:gd name="connsiteY98" fmla="*/ 542970 h 862660"/>
                <a:gd name="connsiteX99" fmla="*/ 690533 w 1035962"/>
                <a:gd name="connsiteY99" fmla="*/ 215185 h 862660"/>
                <a:gd name="connsiteX100" fmla="*/ 723130 w 1035962"/>
                <a:gd name="connsiteY100" fmla="*/ 215185 h 862660"/>
                <a:gd name="connsiteX101" fmla="*/ 723130 w 1035962"/>
                <a:gd name="connsiteY101" fmla="*/ 276918 h 862660"/>
                <a:gd name="connsiteX102" fmla="*/ 690533 w 1035962"/>
                <a:gd name="connsiteY102" fmla="*/ 276918 h 862660"/>
                <a:gd name="connsiteX103" fmla="*/ 723130 w 1035962"/>
                <a:gd name="connsiteY103" fmla="*/ 154484 h 862660"/>
                <a:gd name="connsiteX104" fmla="*/ 723130 w 1035962"/>
                <a:gd name="connsiteY104" fmla="*/ 184834 h 862660"/>
                <a:gd name="connsiteX105" fmla="*/ 690533 w 1035962"/>
                <a:gd name="connsiteY105" fmla="*/ 184834 h 862660"/>
                <a:gd name="connsiteX106" fmla="*/ 690533 w 1035962"/>
                <a:gd name="connsiteY106" fmla="*/ 154484 h 862660"/>
                <a:gd name="connsiteX107" fmla="*/ 564640 w 1035962"/>
                <a:gd name="connsiteY107" fmla="*/ 215185 h 862660"/>
                <a:gd name="connsiteX108" fmla="*/ 597236 w 1035962"/>
                <a:gd name="connsiteY108" fmla="*/ 215185 h 862660"/>
                <a:gd name="connsiteX109" fmla="*/ 597236 w 1035962"/>
                <a:gd name="connsiteY109" fmla="*/ 238777 h 862660"/>
                <a:gd name="connsiteX110" fmla="*/ 564640 w 1035962"/>
                <a:gd name="connsiteY110" fmla="*/ 238777 h 862660"/>
                <a:gd name="connsiteX111" fmla="*/ 597236 w 1035962"/>
                <a:gd name="connsiteY111" fmla="*/ 184834 h 862660"/>
                <a:gd name="connsiteX112" fmla="*/ 564640 w 1035962"/>
                <a:gd name="connsiteY112" fmla="*/ 184834 h 862660"/>
                <a:gd name="connsiteX113" fmla="*/ 564640 w 1035962"/>
                <a:gd name="connsiteY113" fmla="*/ 154492 h 862660"/>
                <a:gd name="connsiteX114" fmla="*/ 597236 w 1035962"/>
                <a:gd name="connsiteY114" fmla="*/ 154486 h 862660"/>
                <a:gd name="connsiteX115" fmla="*/ 471322 w 1035962"/>
                <a:gd name="connsiteY115" fmla="*/ 154504 h 862660"/>
                <a:gd name="connsiteX116" fmla="*/ 471322 w 1035962"/>
                <a:gd name="connsiteY116" fmla="*/ 184834 h 862660"/>
                <a:gd name="connsiteX117" fmla="*/ 438726 w 1035962"/>
                <a:gd name="connsiteY117" fmla="*/ 184834 h 862660"/>
                <a:gd name="connsiteX118" fmla="*/ 438726 w 1035962"/>
                <a:gd name="connsiteY118" fmla="*/ 154504 h 862660"/>
                <a:gd name="connsiteX119" fmla="*/ 375779 w 1035962"/>
                <a:gd name="connsiteY119" fmla="*/ 30350 h 862660"/>
                <a:gd name="connsiteX120" fmla="*/ 408375 w 1035962"/>
                <a:gd name="connsiteY120" fmla="*/ 30350 h 862660"/>
                <a:gd name="connsiteX121" fmla="*/ 408375 w 1035962"/>
                <a:gd name="connsiteY121" fmla="*/ 124152 h 862660"/>
                <a:gd name="connsiteX122" fmla="*/ 375779 w 1035962"/>
                <a:gd name="connsiteY122" fmla="*/ 124152 h 862660"/>
                <a:gd name="connsiteX123" fmla="*/ 345429 w 1035962"/>
                <a:gd name="connsiteY123" fmla="*/ 154504 h 862660"/>
                <a:gd name="connsiteX124" fmla="*/ 345429 w 1035962"/>
                <a:gd name="connsiteY124" fmla="*/ 184854 h 862660"/>
                <a:gd name="connsiteX125" fmla="*/ 312832 w 1035962"/>
                <a:gd name="connsiteY125" fmla="*/ 184854 h 862660"/>
                <a:gd name="connsiteX126" fmla="*/ 312832 w 1035962"/>
                <a:gd name="connsiteY126" fmla="*/ 154504 h 862660"/>
                <a:gd name="connsiteX127" fmla="*/ 312832 w 1035962"/>
                <a:gd name="connsiteY127" fmla="*/ 215205 h 862660"/>
                <a:gd name="connsiteX128" fmla="*/ 345429 w 1035962"/>
                <a:gd name="connsiteY128" fmla="*/ 215205 h 862660"/>
                <a:gd name="connsiteX129" fmla="*/ 345429 w 1035962"/>
                <a:gd name="connsiteY129" fmla="*/ 260935 h 862660"/>
                <a:gd name="connsiteX130" fmla="*/ 312832 w 1035962"/>
                <a:gd name="connsiteY130" fmla="*/ 260935 h 862660"/>
                <a:gd name="connsiteX131" fmla="*/ 249885 w 1035962"/>
                <a:gd name="connsiteY131" fmla="*/ 110192 h 862660"/>
                <a:gd name="connsiteX132" fmla="*/ 282482 w 1035962"/>
                <a:gd name="connsiteY132" fmla="*/ 110192 h 862660"/>
                <a:gd name="connsiteX133" fmla="*/ 282482 w 1035962"/>
                <a:gd name="connsiteY133" fmla="*/ 268015 h 862660"/>
                <a:gd name="connsiteX134" fmla="*/ 305750 w 1035962"/>
                <a:gd name="connsiteY134" fmla="*/ 291283 h 862660"/>
                <a:gd name="connsiteX135" fmla="*/ 352510 w 1035962"/>
                <a:gd name="connsiteY135" fmla="*/ 291283 h 862660"/>
                <a:gd name="connsiteX136" fmla="*/ 375779 w 1035962"/>
                <a:gd name="connsiteY136" fmla="*/ 268015 h 862660"/>
                <a:gd name="connsiteX137" fmla="*/ 375779 w 1035962"/>
                <a:gd name="connsiteY137" fmla="*/ 154504 h 862660"/>
                <a:gd name="connsiteX138" fmla="*/ 408375 w 1035962"/>
                <a:gd name="connsiteY138" fmla="*/ 154504 h 862660"/>
                <a:gd name="connsiteX139" fmla="*/ 408375 w 1035962"/>
                <a:gd name="connsiteY139" fmla="*/ 191916 h 862660"/>
                <a:gd name="connsiteX140" fmla="*/ 430090 w 1035962"/>
                <a:gd name="connsiteY140" fmla="*/ 215106 h 862660"/>
                <a:gd name="connsiteX141" fmla="*/ 431644 w 1035962"/>
                <a:gd name="connsiteY141" fmla="*/ 215185 h 862660"/>
                <a:gd name="connsiteX142" fmla="*/ 478404 w 1035962"/>
                <a:gd name="connsiteY142" fmla="*/ 215185 h 862660"/>
                <a:gd name="connsiteX143" fmla="*/ 479958 w 1035962"/>
                <a:gd name="connsiteY143" fmla="*/ 215106 h 862660"/>
                <a:gd name="connsiteX144" fmla="*/ 501673 w 1035962"/>
                <a:gd name="connsiteY144" fmla="*/ 191916 h 862660"/>
                <a:gd name="connsiteX145" fmla="*/ 501673 w 1035962"/>
                <a:gd name="connsiteY145" fmla="*/ 154502 h 862660"/>
                <a:gd name="connsiteX146" fmla="*/ 534289 w 1035962"/>
                <a:gd name="connsiteY146" fmla="*/ 154496 h 862660"/>
                <a:gd name="connsiteX147" fmla="*/ 534289 w 1035962"/>
                <a:gd name="connsiteY147" fmla="*/ 245859 h 862660"/>
                <a:gd name="connsiteX148" fmla="*/ 557558 w 1035962"/>
                <a:gd name="connsiteY148" fmla="*/ 269128 h 862660"/>
                <a:gd name="connsiteX149" fmla="*/ 604318 w 1035962"/>
                <a:gd name="connsiteY149" fmla="*/ 269128 h 862660"/>
                <a:gd name="connsiteX150" fmla="*/ 627587 w 1035962"/>
                <a:gd name="connsiteY150" fmla="*/ 245859 h 862660"/>
                <a:gd name="connsiteX151" fmla="*/ 627587 w 1035962"/>
                <a:gd name="connsiteY151" fmla="*/ 110192 h 862660"/>
                <a:gd name="connsiteX152" fmla="*/ 660183 w 1035962"/>
                <a:gd name="connsiteY152" fmla="*/ 110192 h 862660"/>
                <a:gd name="connsiteX153" fmla="*/ 660183 w 1035962"/>
                <a:gd name="connsiteY153" fmla="*/ 283997 h 862660"/>
                <a:gd name="connsiteX154" fmla="*/ 683452 w 1035962"/>
                <a:gd name="connsiteY154" fmla="*/ 307266 h 862660"/>
                <a:gd name="connsiteX155" fmla="*/ 730212 w 1035962"/>
                <a:gd name="connsiteY155" fmla="*/ 307266 h 862660"/>
                <a:gd name="connsiteX156" fmla="*/ 753480 w 1035962"/>
                <a:gd name="connsiteY156" fmla="*/ 283997 h 862660"/>
                <a:gd name="connsiteX157" fmla="*/ 753480 w 1035962"/>
                <a:gd name="connsiteY157" fmla="*/ 110192 h 862660"/>
                <a:gd name="connsiteX158" fmla="*/ 786077 w 1035962"/>
                <a:gd name="connsiteY158" fmla="*/ 110192 h 862660"/>
                <a:gd name="connsiteX159" fmla="*/ 786077 w 1035962"/>
                <a:gd name="connsiteY159" fmla="*/ 337242 h 862660"/>
                <a:gd name="connsiteX160" fmla="*/ 756738 w 1035962"/>
                <a:gd name="connsiteY160" fmla="*/ 329503 h 862660"/>
                <a:gd name="connsiteX161" fmla="*/ 279224 w 1035962"/>
                <a:gd name="connsiteY161" fmla="*/ 329503 h 862660"/>
                <a:gd name="connsiteX162" fmla="*/ 249885 w 1035962"/>
                <a:gd name="connsiteY162" fmla="*/ 337242 h 862660"/>
                <a:gd name="connsiteX163" fmla="*/ 877110 w 1035962"/>
                <a:gd name="connsiteY163" fmla="*/ 215185 h 862660"/>
                <a:gd name="connsiteX164" fmla="*/ 877128 w 1035962"/>
                <a:gd name="connsiteY164" fmla="*/ 670421 h 862660"/>
                <a:gd name="connsiteX165" fmla="*/ 158852 w 1035962"/>
                <a:gd name="connsiteY165" fmla="*/ 670441 h 862660"/>
                <a:gd name="connsiteX166" fmla="*/ 158834 w 1035962"/>
                <a:gd name="connsiteY166" fmla="*/ 215205 h 862660"/>
                <a:gd name="connsiteX167" fmla="*/ 219535 w 1035962"/>
                <a:gd name="connsiteY167" fmla="*/ 215205 h 862660"/>
                <a:gd name="connsiteX168" fmla="*/ 219535 w 1035962"/>
                <a:gd name="connsiteY168" fmla="*/ 542970 h 862660"/>
                <a:gd name="connsiteX169" fmla="*/ 279224 w 1035962"/>
                <a:gd name="connsiteY169" fmla="*/ 602659 h 862660"/>
                <a:gd name="connsiteX170" fmla="*/ 756738 w 1035962"/>
                <a:gd name="connsiteY170" fmla="*/ 602659 h 862660"/>
                <a:gd name="connsiteX171" fmla="*/ 816427 w 1035962"/>
                <a:gd name="connsiteY171" fmla="*/ 542970 h 862660"/>
                <a:gd name="connsiteX172" fmla="*/ 816427 w 1035962"/>
                <a:gd name="connsiteY172" fmla="*/ 215185 h 862660"/>
                <a:gd name="connsiteX173" fmla="*/ 595881 w 1035962"/>
                <a:gd name="connsiteY173" fmla="*/ 770598 h 862660"/>
                <a:gd name="connsiteX174" fmla="*/ 586775 w 1035962"/>
                <a:gd name="connsiteY174" fmla="*/ 779703 h 862660"/>
                <a:gd name="connsiteX175" fmla="*/ 449187 w 1035962"/>
                <a:gd name="connsiteY175" fmla="*/ 779703 h 862660"/>
                <a:gd name="connsiteX176" fmla="*/ 440082 w 1035962"/>
                <a:gd name="connsiteY176" fmla="*/ 770598 h 862660"/>
                <a:gd name="connsiteX177" fmla="*/ 440082 w 1035962"/>
                <a:gd name="connsiteY177" fmla="*/ 761493 h 862660"/>
                <a:gd name="connsiteX178" fmla="*/ 595881 w 1035962"/>
                <a:gd name="connsiteY178" fmla="*/ 761493 h 86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1035962" h="862660">
                  <a:moveTo>
                    <a:pt x="1012693" y="731142"/>
                  </a:moveTo>
                  <a:lnTo>
                    <a:pt x="962063" y="731142"/>
                  </a:lnTo>
                  <a:cubicBezTo>
                    <a:pt x="965962" y="723543"/>
                    <a:pt x="968179" y="714943"/>
                    <a:pt x="968179" y="705830"/>
                  </a:cubicBezTo>
                  <a:lnTo>
                    <a:pt x="968159" y="179776"/>
                  </a:lnTo>
                  <a:cubicBezTo>
                    <a:pt x="968159" y="149096"/>
                    <a:pt x="943199" y="124133"/>
                    <a:pt x="912517" y="124133"/>
                  </a:cubicBezTo>
                  <a:lnTo>
                    <a:pt x="816427" y="124133"/>
                  </a:lnTo>
                  <a:lnTo>
                    <a:pt x="816427" y="103111"/>
                  </a:lnTo>
                  <a:cubicBezTo>
                    <a:pt x="816427" y="90280"/>
                    <a:pt x="805989" y="79842"/>
                    <a:pt x="793158" y="79842"/>
                  </a:cubicBezTo>
                  <a:lnTo>
                    <a:pt x="746399" y="79842"/>
                  </a:lnTo>
                  <a:cubicBezTo>
                    <a:pt x="733568" y="79842"/>
                    <a:pt x="723130" y="90280"/>
                    <a:pt x="723130" y="103111"/>
                  </a:cubicBezTo>
                  <a:lnTo>
                    <a:pt x="723130" y="124133"/>
                  </a:lnTo>
                  <a:lnTo>
                    <a:pt x="690533" y="124133"/>
                  </a:lnTo>
                  <a:lnTo>
                    <a:pt x="690533" y="103111"/>
                  </a:lnTo>
                  <a:cubicBezTo>
                    <a:pt x="690533" y="90280"/>
                    <a:pt x="680095" y="79842"/>
                    <a:pt x="667265" y="79842"/>
                  </a:cubicBezTo>
                  <a:lnTo>
                    <a:pt x="620505" y="79842"/>
                  </a:lnTo>
                  <a:cubicBezTo>
                    <a:pt x="607675" y="79842"/>
                    <a:pt x="597236" y="90280"/>
                    <a:pt x="597236" y="103111"/>
                  </a:cubicBezTo>
                  <a:lnTo>
                    <a:pt x="597236" y="124135"/>
                  </a:lnTo>
                  <a:lnTo>
                    <a:pt x="541606" y="124145"/>
                  </a:lnTo>
                  <a:cubicBezTo>
                    <a:pt x="541527" y="124145"/>
                    <a:pt x="541450" y="124133"/>
                    <a:pt x="541371" y="124133"/>
                  </a:cubicBezTo>
                  <a:lnTo>
                    <a:pt x="494591" y="124133"/>
                  </a:lnTo>
                  <a:cubicBezTo>
                    <a:pt x="494459" y="124133"/>
                    <a:pt x="494332" y="124152"/>
                    <a:pt x="494200" y="124154"/>
                  </a:cubicBezTo>
                  <a:lnTo>
                    <a:pt x="438726" y="124154"/>
                  </a:lnTo>
                  <a:lnTo>
                    <a:pt x="438726" y="23269"/>
                  </a:lnTo>
                  <a:cubicBezTo>
                    <a:pt x="438726" y="10439"/>
                    <a:pt x="428287" y="0"/>
                    <a:pt x="415457" y="0"/>
                  </a:cubicBezTo>
                  <a:lnTo>
                    <a:pt x="368697" y="0"/>
                  </a:lnTo>
                  <a:cubicBezTo>
                    <a:pt x="355867" y="0"/>
                    <a:pt x="345429" y="10439"/>
                    <a:pt x="345429" y="23269"/>
                  </a:cubicBezTo>
                  <a:lnTo>
                    <a:pt x="345429" y="124152"/>
                  </a:lnTo>
                  <a:lnTo>
                    <a:pt x="312832" y="124152"/>
                  </a:lnTo>
                  <a:lnTo>
                    <a:pt x="312832" y="103111"/>
                  </a:lnTo>
                  <a:cubicBezTo>
                    <a:pt x="312832" y="90280"/>
                    <a:pt x="302394" y="79842"/>
                    <a:pt x="289564" y="79842"/>
                  </a:cubicBezTo>
                  <a:lnTo>
                    <a:pt x="242804" y="79842"/>
                  </a:lnTo>
                  <a:cubicBezTo>
                    <a:pt x="229973" y="79842"/>
                    <a:pt x="219535" y="90280"/>
                    <a:pt x="219535" y="103111"/>
                  </a:cubicBezTo>
                  <a:lnTo>
                    <a:pt x="219535" y="124152"/>
                  </a:lnTo>
                  <a:lnTo>
                    <a:pt x="123425" y="124152"/>
                  </a:lnTo>
                  <a:cubicBezTo>
                    <a:pt x="92743" y="124152"/>
                    <a:pt x="67783" y="149114"/>
                    <a:pt x="67783" y="179794"/>
                  </a:cubicBezTo>
                  <a:lnTo>
                    <a:pt x="67783" y="214723"/>
                  </a:lnTo>
                  <a:cubicBezTo>
                    <a:pt x="67783" y="223106"/>
                    <a:pt x="74577" y="229899"/>
                    <a:pt x="82958" y="229899"/>
                  </a:cubicBezTo>
                  <a:cubicBezTo>
                    <a:pt x="91341" y="229899"/>
                    <a:pt x="98133" y="223104"/>
                    <a:pt x="98133" y="214723"/>
                  </a:cubicBezTo>
                  <a:lnTo>
                    <a:pt x="98133" y="179794"/>
                  </a:lnTo>
                  <a:cubicBezTo>
                    <a:pt x="98133" y="165847"/>
                    <a:pt x="109478" y="154502"/>
                    <a:pt x="123425" y="154502"/>
                  </a:cubicBezTo>
                  <a:lnTo>
                    <a:pt x="219535" y="154502"/>
                  </a:lnTo>
                  <a:lnTo>
                    <a:pt x="219535" y="184852"/>
                  </a:lnTo>
                  <a:lnTo>
                    <a:pt x="143659" y="184852"/>
                  </a:lnTo>
                  <a:cubicBezTo>
                    <a:pt x="139634" y="184852"/>
                    <a:pt x="135774" y="186451"/>
                    <a:pt x="132929" y="189298"/>
                  </a:cubicBezTo>
                  <a:cubicBezTo>
                    <a:pt x="130082" y="192143"/>
                    <a:pt x="128484" y="196001"/>
                    <a:pt x="128484" y="200028"/>
                  </a:cubicBezTo>
                  <a:lnTo>
                    <a:pt x="128504" y="685615"/>
                  </a:lnTo>
                  <a:cubicBezTo>
                    <a:pt x="128504" y="693997"/>
                    <a:pt x="135298" y="700790"/>
                    <a:pt x="143679" y="700790"/>
                  </a:cubicBezTo>
                  <a:lnTo>
                    <a:pt x="892303" y="700772"/>
                  </a:lnTo>
                  <a:cubicBezTo>
                    <a:pt x="896328" y="700772"/>
                    <a:pt x="900188" y="699173"/>
                    <a:pt x="903033" y="696326"/>
                  </a:cubicBezTo>
                  <a:cubicBezTo>
                    <a:pt x="905880" y="693481"/>
                    <a:pt x="907478" y="689623"/>
                    <a:pt x="907478" y="685596"/>
                  </a:cubicBezTo>
                  <a:lnTo>
                    <a:pt x="907458" y="200009"/>
                  </a:lnTo>
                  <a:cubicBezTo>
                    <a:pt x="907458" y="191627"/>
                    <a:pt x="900664" y="184834"/>
                    <a:pt x="892283" y="184834"/>
                  </a:cubicBezTo>
                  <a:lnTo>
                    <a:pt x="816427" y="184834"/>
                  </a:lnTo>
                  <a:lnTo>
                    <a:pt x="816427" y="154484"/>
                  </a:lnTo>
                  <a:lnTo>
                    <a:pt x="912517" y="154484"/>
                  </a:lnTo>
                  <a:cubicBezTo>
                    <a:pt x="926464" y="154484"/>
                    <a:pt x="937809" y="165829"/>
                    <a:pt x="937809" y="179776"/>
                  </a:cubicBezTo>
                  <a:lnTo>
                    <a:pt x="937829" y="705830"/>
                  </a:lnTo>
                  <a:cubicBezTo>
                    <a:pt x="937829" y="719777"/>
                    <a:pt x="926484" y="731122"/>
                    <a:pt x="912537" y="731122"/>
                  </a:cubicBezTo>
                  <a:lnTo>
                    <a:pt x="123445" y="731142"/>
                  </a:lnTo>
                  <a:cubicBezTo>
                    <a:pt x="109498" y="731142"/>
                    <a:pt x="98153" y="719797"/>
                    <a:pt x="98153" y="705850"/>
                  </a:cubicBezTo>
                  <a:lnTo>
                    <a:pt x="98137" y="279659"/>
                  </a:lnTo>
                  <a:cubicBezTo>
                    <a:pt x="98137" y="271276"/>
                    <a:pt x="91343" y="264484"/>
                    <a:pt x="82962" y="264484"/>
                  </a:cubicBezTo>
                  <a:cubicBezTo>
                    <a:pt x="74581" y="264484"/>
                    <a:pt x="67787" y="271278"/>
                    <a:pt x="67787" y="279659"/>
                  </a:cubicBezTo>
                  <a:lnTo>
                    <a:pt x="67803" y="705850"/>
                  </a:lnTo>
                  <a:cubicBezTo>
                    <a:pt x="67803" y="714955"/>
                    <a:pt x="70014" y="723549"/>
                    <a:pt x="73909" y="731142"/>
                  </a:cubicBezTo>
                  <a:lnTo>
                    <a:pt x="23269" y="731142"/>
                  </a:lnTo>
                  <a:cubicBezTo>
                    <a:pt x="10439" y="731142"/>
                    <a:pt x="0" y="741581"/>
                    <a:pt x="0" y="754411"/>
                  </a:cubicBezTo>
                  <a:lnTo>
                    <a:pt x="0" y="794878"/>
                  </a:lnTo>
                  <a:cubicBezTo>
                    <a:pt x="0" y="832254"/>
                    <a:pt x="30407" y="862661"/>
                    <a:pt x="67783" y="862661"/>
                  </a:cubicBezTo>
                  <a:lnTo>
                    <a:pt x="841454" y="862661"/>
                  </a:lnTo>
                  <a:cubicBezTo>
                    <a:pt x="849835" y="862661"/>
                    <a:pt x="856629" y="855869"/>
                    <a:pt x="856629" y="847486"/>
                  </a:cubicBezTo>
                  <a:cubicBezTo>
                    <a:pt x="856629" y="839103"/>
                    <a:pt x="849835" y="832311"/>
                    <a:pt x="841454" y="832311"/>
                  </a:cubicBezTo>
                  <a:lnTo>
                    <a:pt x="67783" y="832311"/>
                  </a:lnTo>
                  <a:cubicBezTo>
                    <a:pt x="47142" y="832311"/>
                    <a:pt x="30350" y="815519"/>
                    <a:pt x="30350" y="794878"/>
                  </a:cubicBezTo>
                  <a:lnTo>
                    <a:pt x="30350" y="761493"/>
                  </a:lnTo>
                  <a:lnTo>
                    <a:pt x="409731" y="761493"/>
                  </a:lnTo>
                  <a:lnTo>
                    <a:pt x="409731" y="770598"/>
                  </a:lnTo>
                  <a:cubicBezTo>
                    <a:pt x="409731" y="792353"/>
                    <a:pt x="427431" y="810054"/>
                    <a:pt x="449187" y="810054"/>
                  </a:cubicBezTo>
                  <a:lnTo>
                    <a:pt x="586775" y="810054"/>
                  </a:lnTo>
                  <a:cubicBezTo>
                    <a:pt x="608531" y="810054"/>
                    <a:pt x="626231" y="792353"/>
                    <a:pt x="626231" y="770598"/>
                  </a:cubicBezTo>
                  <a:lnTo>
                    <a:pt x="626231" y="761493"/>
                  </a:lnTo>
                  <a:lnTo>
                    <a:pt x="1005612" y="761493"/>
                  </a:lnTo>
                  <a:lnTo>
                    <a:pt x="1005612" y="794878"/>
                  </a:lnTo>
                  <a:cubicBezTo>
                    <a:pt x="1005612" y="815519"/>
                    <a:pt x="988820" y="832311"/>
                    <a:pt x="968179" y="832311"/>
                  </a:cubicBezTo>
                  <a:lnTo>
                    <a:pt x="906202" y="832311"/>
                  </a:lnTo>
                  <a:cubicBezTo>
                    <a:pt x="897821" y="832311"/>
                    <a:pt x="891026" y="839103"/>
                    <a:pt x="891026" y="847486"/>
                  </a:cubicBezTo>
                  <a:cubicBezTo>
                    <a:pt x="891026" y="855869"/>
                    <a:pt x="897821" y="862661"/>
                    <a:pt x="906202" y="862661"/>
                  </a:cubicBezTo>
                  <a:lnTo>
                    <a:pt x="968179" y="862661"/>
                  </a:lnTo>
                  <a:cubicBezTo>
                    <a:pt x="1005555" y="862661"/>
                    <a:pt x="1035962" y="832254"/>
                    <a:pt x="1035962" y="794878"/>
                  </a:cubicBezTo>
                  <a:lnTo>
                    <a:pt x="1035962" y="754411"/>
                  </a:lnTo>
                  <a:cubicBezTo>
                    <a:pt x="1035962" y="741581"/>
                    <a:pt x="1025524" y="731142"/>
                    <a:pt x="1012693" y="731142"/>
                  </a:cubicBezTo>
                  <a:close/>
                  <a:moveTo>
                    <a:pt x="249885" y="389194"/>
                  </a:moveTo>
                  <a:cubicBezTo>
                    <a:pt x="249885" y="373017"/>
                    <a:pt x="263047" y="359855"/>
                    <a:pt x="279224" y="359855"/>
                  </a:cubicBezTo>
                  <a:lnTo>
                    <a:pt x="756738" y="359855"/>
                  </a:lnTo>
                  <a:cubicBezTo>
                    <a:pt x="772915" y="359855"/>
                    <a:pt x="786077" y="373017"/>
                    <a:pt x="786077" y="389194"/>
                  </a:cubicBezTo>
                  <a:lnTo>
                    <a:pt x="786077" y="542970"/>
                  </a:lnTo>
                  <a:cubicBezTo>
                    <a:pt x="786077" y="559146"/>
                    <a:pt x="772915" y="572308"/>
                    <a:pt x="756738" y="572308"/>
                  </a:cubicBezTo>
                  <a:lnTo>
                    <a:pt x="279224" y="572308"/>
                  </a:lnTo>
                  <a:cubicBezTo>
                    <a:pt x="263047" y="572308"/>
                    <a:pt x="249885" y="559146"/>
                    <a:pt x="249885" y="542970"/>
                  </a:cubicBezTo>
                  <a:close/>
                  <a:moveTo>
                    <a:pt x="690533" y="215185"/>
                  </a:moveTo>
                  <a:lnTo>
                    <a:pt x="723130" y="215185"/>
                  </a:lnTo>
                  <a:lnTo>
                    <a:pt x="723130" y="276918"/>
                  </a:lnTo>
                  <a:lnTo>
                    <a:pt x="690533" y="276918"/>
                  </a:lnTo>
                  <a:close/>
                  <a:moveTo>
                    <a:pt x="723130" y="154484"/>
                  </a:moveTo>
                  <a:lnTo>
                    <a:pt x="723130" y="184834"/>
                  </a:lnTo>
                  <a:lnTo>
                    <a:pt x="690533" y="184834"/>
                  </a:lnTo>
                  <a:lnTo>
                    <a:pt x="690533" y="154484"/>
                  </a:lnTo>
                  <a:close/>
                  <a:moveTo>
                    <a:pt x="564640" y="215185"/>
                  </a:moveTo>
                  <a:lnTo>
                    <a:pt x="597236" y="215185"/>
                  </a:lnTo>
                  <a:lnTo>
                    <a:pt x="597236" y="238777"/>
                  </a:lnTo>
                  <a:lnTo>
                    <a:pt x="564640" y="238777"/>
                  </a:lnTo>
                  <a:close/>
                  <a:moveTo>
                    <a:pt x="597236" y="184834"/>
                  </a:moveTo>
                  <a:lnTo>
                    <a:pt x="564640" y="184834"/>
                  </a:lnTo>
                  <a:lnTo>
                    <a:pt x="564640" y="154492"/>
                  </a:lnTo>
                  <a:lnTo>
                    <a:pt x="597236" y="154486"/>
                  </a:lnTo>
                  <a:close/>
                  <a:moveTo>
                    <a:pt x="471322" y="154504"/>
                  </a:moveTo>
                  <a:lnTo>
                    <a:pt x="471322" y="184834"/>
                  </a:lnTo>
                  <a:lnTo>
                    <a:pt x="438726" y="184834"/>
                  </a:lnTo>
                  <a:lnTo>
                    <a:pt x="438726" y="154504"/>
                  </a:lnTo>
                  <a:close/>
                  <a:moveTo>
                    <a:pt x="375779" y="30350"/>
                  </a:moveTo>
                  <a:lnTo>
                    <a:pt x="408375" y="30350"/>
                  </a:lnTo>
                  <a:lnTo>
                    <a:pt x="408375" y="124152"/>
                  </a:lnTo>
                  <a:lnTo>
                    <a:pt x="375779" y="124152"/>
                  </a:lnTo>
                  <a:close/>
                  <a:moveTo>
                    <a:pt x="345429" y="154504"/>
                  </a:moveTo>
                  <a:lnTo>
                    <a:pt x="345429" y="184854"/>
                  </a:lnTo>
                  <a:lnTo>
                    <a:pt x="312832" y="184854"/>
                  </a:lnTo>
                  <a:lnTo>
                    <a:pt x="312832" y="154504"/>
                  </a:lnTo>
                  <a:close/>
                  <a:moveTo>
                    <a:pt x="312832" y="215205"/>
                  </a:moveTo>
                  <a:lnTo>
                    <a:pt x="345429" y="215205"/>
                  </a:lnTo>
                  <a:lnTo>
                    <a:pt x="345429" y="260935"/>
                  </a:lnTo>
                  <a:lnTo>
                    <a:pt x="312832" y="260935"/>
                  </a:lnTo>
                  <a:close/>
                  <a:moveTo>
                    <a:pt x="249885" y="110192"/>
                  </a:moveTo>
                  <a:lnTo>
                    <a:pt x="282482" y="110192"/>
                  </a:lnTo>
                  <a:lnTo>
                    <a:pt x="282482" y="268015"/>
                  </a:lnTo>
                  <a:cubicBezTo>
                    <a:pt x="282482" y="280845"/>
                    <a:pt x="292920" y="291283"/>
                    <a:pt x="305750" y="291283"/>
                  </a:cubicBezTo>
                  <a:lnTo>
                    <a:pt x="352510" y="291283"/>
                  </a:lnTo>
                  <a:cubicBezTo>
                    <a:pt x="365341" y="291283"/>
                    <a:pt x="375779" y="280845"/>
                    <a:pt x="375779" y="268015"/>
                  </a:cubicBezTo>
                  <a:lnTo>
                    <a:pt x="375779" y="154504"/>
                  </a:lnTo>
                  <a:lnTo>
                    <a:pt x="408375" y="154504"/>
                  </a:lnTo>
                  <a:lnTo>
                    <a:pt x="408375" y="191916"/>
                  </a:lnTo>
                  <a:cubicBezTo>
                    <a:pt x="408375" y="204222"/>
                    <a:pt x="417984" y="214300"/>
                    <a:pt x="430090" y="215106"/>
                  </a:cubicBezTo>
                  <a:cubicBezTo>
                    <a:pt x="430602" y="215158"/>
                    <a:pt x="431120" y="215185"/>
                    <a:pt x="431644" y="215185"/>
                  </a:cubicBezTo>
                  <a:lnTo>
                    <a:pt x="478404" y="215185"/>
                  </a:lnTo>
                  <a:cubicBezTo>
                    <a:pt x="478928" y="215185"/>
                    <a:pt x="479448" y="215158"/>
                    <a:pt x="479958" y="215106"/>
                  </a:cubicBezTo>
                  <a:cubicBezTo>
                    <a:pt x="492064" y="214300"/>
                    <a:pt x="501673" y="204222"/>
                    <a:pt x="501673" y="191916"/>
                  </a:cubicBezTo>
                  <a:lnTo>
                    <a:pt x="501673" y="154502"/>
                  </a:lnTo>
                  <a:lnTo>
                    <a:pt x="534289" y="154496"/>
                  </a:lnTo>
                  <a:lnTo>
                    <a:pt x="534289" y="245859"/>
                  </a:lnTo>
                  <a:cubicBezTo>
                    <a:pt x="534289" y="258689"/>
                    <a:pt x="544728" y="269128"/>
                    <a:pt x="557558" y="269128"/>
                  </a:cubicBezTo>
                  <a:lnTo>
                    <a:pt x="604318" y="269128"/>
                  </a:lnTo>
                  <a:cubicBezTo>
                    <a:pt x="617148" y="269128"/>
                    <a:pt x="627587" y="258689"/>
                    <a:pt x="627587" y="245859"/>
                  </a:cubicBezTo>
                  <a:lnTo>
                    <a:pt x="627587" y="110192"/>
                  </a:lnTo>
                  <a:lnTo>
                    <a:pt x="660183" y="110192"/>
                  </a:lnTo>
                  <a:lnTo>
                    <a:pt x="660183" y="283997"/>
                  </a:lnTo>
                  <a:cubicBezTo>
                    <a:pt x="660183" y="296827"/>
                    <a:pt x="670622" y="307266"/>
                    <a:pt x="683452" y="307266"/>
                  </a:cubicBezTo>
                  <a:lnTo>
                    <a:pt x="730212" y="307266"/>
                  </a:lnTo>
                  <a:cubicBezTo>
                    <a:pt x="743042" y="307266"/>
                    <a:pt x="753480" y="296827"/>
                    <a:pt x="753480" y="283997"/>
                  </a:cubicBezTo>
                  <a:lnTo>
                    <a:pt x="753480" y="110192"/>
                  </a:lnTo>
                  <a:lnTo>
                    <a:pt x="786077" y="110192"/>
                  </a:lnTo>
                  <a:lnTo>
                    <a:pt x="786077" y="337242"/>
                  </a:lnTo>
                  <a:cubicBezTo>
                    <a:pt x="777405" y="332325"/>
                    <a:pt x="767397" y="329503"/>
                    <a:pt x="756738" y="329503"/>
                  </a:cubicBezTo>
                  <a:lnTo>
                    <a:pt x="279224" y="329503"/>
                  </a:lnTo>
                  <a:cubicBezTo>
                    <a:pt x="268565" y="329503"/>
                    <a:pt x="258558" y="332325"/>
                    <a:pt x="249885" y="337242"/>
                  </a:cubicBezTo>
                  <a:close/>
                  <a:moveTo>
                    <a:pt x="877110" y="215185"/>
                  </a:moveTo>
                  <a:lnTo>
                    <a:pt x="877128" y="670421"/>
                  </a:lnTo>
                  <a:lnTo>
                    <a:pt x="158852" y="670441"/>
                  </a:lnTo>
                  <a:lnTo>
                    <a:pt x="158834" y="215205"/>
                  </a:lnTo>
                  <a:lnTo>
                    <a:pt x="219535" y="215205"/>
                  </a:lnTo>
                  <a:lnTo>
                    <a:pt x="219535" y="542970"/>
                  </a:lnTo>
                  <a:cubicBezTo>
                    <a:pt x="219535" y="575884"/>
                    <a:pt x="246310" y="602659"/>
                    <a:pt x="279224" y="602659"/>
                  </a:cubicBezTo>
                  <a:lnTo>
                    <a:pt x="756738" y="602659"/>
                  </a:lnTo>
                  <a:cubicBezTo>
                    <a:pt x="789652" y="602659"/>
                    <a:pt x="816427" y="575884"/>
                    <a:pt x="816427" y="542970"/>
                  </a:cubicBezTo>
                  <a:lnTo>
                    <a:pt x="816427" y="215185"/>
                  </a:lnTo>
                  <a:close/>
                  <a:moveTo>
                    <a:pt x="595881" y="770598"/>
                  </a:moveTo>
                  <a:cubicBezTo>
                    <a:pt x="595881" y="775618"/>
                    <a:pt x="591795" y="779703"/>
                    <a:pt x="586775" y="779703"/>
                  </a:cubicBezTo>
                  <a:lnTo>
                    <a:pt x="449187" y="779703"/>
                  </a:lnTo>
                  <a:cubicBezTo>
                    <a:pt x="444167" y="779703"/>
                    <a:pt x="440082" y="775618"/>
                    <a:pt x="440082" y="770598"/>
                  </a:cubicBezTo>
                  <a:lnTo>
                    <a:pt x="440082" y="761493"/>
                  </a:lnTo>
                  <a:lnTo>
                    <a:pt x="595881" y="761493"/>
                  </a:lnTo>
                  <a:close/>
                </a:path>
              </a:pathLst>
            </a:custGeom>
            <a:solidFill>
              <a:srgbClr val="000000"/>
            </a:solidFill>
            <a:ln w="20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A5EA19D7-3FBA-4948-9326-C8783672EDEE}"/>
                </a:ext>
              </a:extLst>
            </p:cNvPr>
            <p:cNvSpPr/>
            <p:nvPr/>
          </p:nvSpPr>
          <p:spPr>
            <a:xfrm>
              <a:off x="5315064" y="1596292"/>
              <a:ext cx="93299" cy="111272"/>
            </a:xfrm>
            <a:custGeom>
              <a:avLst/>
              <a:gdLst>
                <a:gd name="connsiteX0" fmla="*/ 23269 w 93299"/>
                <a:gd name="connsiteY0" fmla="*/ 111273 h 111272"/>
                <a:gd name="connsiteX1" fmla="*/ 70031 w 93299"/>
                <a:gd name="connsiteY1" fmla="*/ 111273 h 111272"/>
                <a:gd name="connsiteX2" fmla="*/ 93299 w 93299"/>
                <a:gd name="connsiteY2" fmla="*/ 88004 h 111272"/>
                <a:gd name="connsiteX3" fmla="*/ 93299 w 93299"/>
                <a:gd name="connsiteY3" fmla="*/ 23269 h 111272"/>
                <a:gd name="connsiteX4" fmla="*/ 70031 w 93299"/>
                <a:gd name="connsiteY4" fmla="*/ 0 h 111272"/>
                <a:gd name="connsiteX5" fmla="*/ 23269 w 93299"/>
                <a:gd name="connsiteY5" fmla="*/ 0 h 111272"/>
                <a:gd name="connsiteX6" fmla="*/ 0 w 93299"/>
                <a:gd name="connsiteY6" fmla="*/ 23269 h 111272"/>
                <a:gd name="connsiteX7" fmla="*/ 0 w 93299"/>
                <a:gd name="connsiteY7" fmla="*/ 88004 h 111272"/>
                <a:gd name="connsiteX8" fmla="*/ 23269 w 93299"/>
                <a:gd name="connsiteY8" fmla="*/ 111273 h 111272"/>
                <a:gd name="connsiteX9" fmla="*/ 30350 w 93299"/>
                <a:gd name="connsiteY9" fmla="*/ 30350 h 111272"/>
                <a:gd name="connsiteX10" fmla="*/ 62949 w 93299"/>
                <a:gd name="connsiteY10" fmla="*/ 30350 h 111272"/>
                <a:gd name="connsiteX11" fmla="*/ 62949 w 93299"/>
                <a:gd name="connsiteY11" fmla="*/ 80922 h 111272"/>
                <a:gd name="connsiteX12" fmla="*/ 30350 w 93299"/>
                <a:gd name="connsiteY12" fmla="*/ 80922 h 11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9" h="111272">
                  <a:moveTo>
                    <a:pt x="23269" y="111273"/>
                  </a:moveTo>
                  <a:lnTo>
                    <a:pt x="70031" y="111273"/>
                  </a:lnTo>
                  <a:cubicBezTo>
                    <a:pt x="82861" y="111273"/>
                    <a:pt x="93299" y="100834"/>
                    <a:pt x="93299" y="88004"/>
                  </a:cubicBezTo>
                  <a:lnTo>
                    <a:pt x="93299" y="23269"/>
                  </a:lnTo>
                  <a:cubicBezTo>
                    <a:pt x="93299" y="10439"/>
                    <a:pt x="82861" y="0"/>
                    <a:pt x="70031" y="0"/>
                  </a:cubicBezTo>
                  <a:lnTo>
                    <a:pt x="23269" y="0"/>
                  </a:lnTo>
                  <a:cubicBezTo>
                    <a:pt x="10439" y="0"/>
                    <a:pt x="0" y="10439"/>
                    <a:pt x="0" y="23269"/>
                  </a:cubicBezTo>
                  <a:lnTo>
                    <a:pt x="0" y="88004"/>
                  </a:lnTo>
                  <a:cubicBezTo>
                    <a:pt x="0" y="100834"/>
                    <a:pt x="10439" y="111273"/>
                    <a:pt x="23269" y="111273"/>
                  </a:cubicBezTo>
                  <a:close/>
                  <a:moveTo>
                    <a:pt x="30350" y="30350"/>
                  </a:moveTo>
                  <a:lnTo>
                    <a:pt x="62949" y="30350"/>
                  </a:lnTo>
                  <a:lnTo>
                    <a:pt x="62949" y="80922"/>
                  </a:lnTo>
                  <a:lnTo>
                    <a:pt x="30350" y="80922"/>
                  </a:lnTo>
                  <a:close/>
                </a:path>
              </a:pathLst>
            </a:custGeom>
            <a:solidFill>
              <a:srgbClr val="000000"/>
            </a:solidFill>
            <a:ln w="20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3" name="Figura a mano libera: forma 42">
              <a:extLst>
                <a:ext uri="{FF2B5EF4-FFF2-40B4-BE49-F238E27FC236}">
                  <a16:creationId xmlns:a16="http://schemas.microsoft.com/office/drawing/2014/main" id="{EBE78A41-2C71-4771-948B-64379A5FAFD5}"/>
                </a:ext>
              </a:extLst>
            </p:cNvPr>
            <p:cNvSpPr/>
            <p:nvPr/>
          </p:nvSpPr>
          <p:spPr>
            <a:xfrm>
              <a:off x="5189166" y="1677214"/>
              <a:ext cx="93299" cy="133479"/>
            </a:xfrm>
            <a:custGeom>
              <a:avLst/>
              <a:gdLst>
                <a:gd name="connsiteX0" fmla="*/ 23269 w 93299"/>
                <a:gd name="connsiteY0" fmla="*/ 133479 h 133479"/>
                <a:gd name="connsiteX1" fmla="*/ 70031 w 93299"/>
                <a:gd name="connsiteY1" fmla="*/ 133479 h 133479"/>
                <a:gd name="connsiteX2" fmla="*/ 93299 w 93299"/>
                <a:gd name="connsiteY2" fmla="*/ 110211 h 133479"/>
                <a:gd name="connsiteX3" fmla="*/ 93299 w 93299"/>
                <a:gd name="connsiteY3" fmla="*/ 23269 h 133479"/>
                <a:gd name="connsiteX4" fmla="*/ 70031 w 93299"/>
                <a:gd name="connsiteY4" fmla="*/ 0 h 133479"/>
                <a:gd name="connsiteX5" fmla="*/ 23269 w 93299"/>
                <a:gd name="connsiteY5" fmla="*/ 0 h 133479"/>
                <a:gd name="connsiteX6" fmla="*/ 0 w 93299"/>
                <a:gd name="connsiteY6" fmla="*/ 23269 h 133479"/>
                <a:gd name="connsiteX7" fmla="*/ 0 w 93299"/>
                <a:gd name="connsiteY7" fmla="*/ 110211 h 133479"/>
                <a:gd name="connsiteX8" fmla="*/ 23269 w 93299"/>
                <a:gd name="connsiteY8" fmla="*/ 133479 h 133479"/>
                <a:gd name="connsiteX9" fmla="*/ 30350 w 93299"/>
                <a:gd name="connsiteY9" fmla="*/ 30350 h 133479"/>
                <a:gd name="connsiteX10" fmla="*/ 62949 w 93299"/>
                <a:gd name="connsiteY10" fmla="*/ 30350 h 133479"/>
                <a:gd name="connsiteX11" fmla="*/ 62949 w 93299"/>
                <a:gd name="connsiteY11" fmla="*/ 103129 h 133479"/>
                <a:gd name="connsiteX12" fmla="*/ 30350 w 93299"/>
                <a:gd name="connsiteY12" fmla="*/ 103129 h 13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9" h="133479">
                  <a:moveTo>
                    <a:pt x="23269" y="133479"/>
                  </a:moveTo>
                  <a:lnTo>
                    <a:pt x="70031" y="133479"/>
                  </a:lnTo>
                  <a:cubicBezTo>
                    <a:pt x="82861" y="133479"/>
                    <a:pt x="93299" y="123041"/>
                    <a:pt x="93299" y="110211"/>
                  </a:cubicBezTo>
                  <a:lnTo>
                    <a:pt x="93299" y="23269"/>
                  </a:lnTo>
                  <a:cubicBezTo>
                    <a:pt x="93299" y="10439"/>
                    <a:pt x="82861" y="0"/>
                    <a:pt x="70031" y="0"/>
                  </a:cubicBezTo>
                  <a:lnTo>
                    <a:pt x="23269" y="0"/>
                  </a:lnTo>
                  <a:cubicBezTo>
                    <a:pt x="10439" y="0"/>
                    <a:pt x="0" y="10439"/>
                    <a:pt x="0" y="23269"/>
                  </a:cubicBezTo>
                  <a:lnTo>
                    <a:pt x="0" y="110211"/>
                  </a:lnTo>
                  <a:cubicBezTo>
                    <a:pt x="0" y="123041"/>
                    <a:pt x="10439" y="133479"/>
                    <a:pt x="23269" y="133479"/>
                  </a:cubicBezTo>
                  <a:close/>
                  <a:moveTo>
                    <a:pt x="30350" y="30350"/>
                  </a:moveTo>
                  <a:lnTo>
                    <a:pt x="62949" y="30350"/>
                  </a:lnTo>
                  <a:lnTo>
                    <a:pt x="62949" y="103129"/>
                  </a:lnTo>
                  <a:lnTo>
                    <a:pt x="30350" y="103129"/>
                  </a:lnTo>
                  <a:close/>
                </a:path>
              </a:pathLst>
            </a:custGeom>
            <a:solidFill>
              <a:srgbClr val="000000"/>
            </a:solidFill>
            <a:ln w="20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4" name="Figura a mano libera: forma 43">
              <a:extLst>
                <a:ext uri="{FF2B5EF4-FFF2-40B4-BE49-F238E27FC236}">
                  <a16:creationId xmlns:a16="http://schemas.microsoft.com/office/drawing/2014/main" id="{02BE1075-43CF-406A-960B-A219660B2223}"/>
                </a:ext>
              </a:extLst>
            </p:cNvPr>
            <p:cNvSpPr/>
            <p:nvPr/>
          </p:nvSpPr>
          <p:spPr>
            <a:xfrm>
              <a:off x="5442985" y="1703220"/>
              <a:ext cx="93299" cy="133475"/>
            </a:xfrm>
            <a:custGeom>
              <a:avLst/>
              <a:gdLst>
                <a:gd name="connsiteX0" fmla="*/ 23269 w 93299"/>
                <a:gd name="connsiteY0" fmla="*/ 133475 h 133475"/>
                <a:gd name="connsiteX1" fmla="*/ 70031 w 93299"/>
                <a:gd name="connsiteY1" fmla="*/ 133475 h 133475"/>
                <a:gd name="connsiteX2" fmla="*/ 93299 w 93299"/>
                <a:gd name="connsiteY2" fmla="*/ 110207 h 133475"/>
                <a:gd name="connsiteX3" fmla="*/ 93299 w 93299"/>
                <a:gd name="connsiteY3" fmla="*/ 23269 h 133475"/>
                <a:gd name="connsiteX4" fmla="*/ 70031 w 93299"/>
                <a:gd name="connsiteY4" fmla="*/ 0 h 133475"/>
                <a:gd name="connsiteX5" fmla="*/ 23269 w 93299"/>
                <a:gd name="connsiteY5" fmla="*/ 0 h 133475"/>
                <a:gd name="connsiteX6" fmla="*/ 0 w 93299"/>
                <a:gd name="connsiteY6" fmla="*/ 23269 h 133475"/>
                <a:gd name="connsiteX7" fmla="*/ 0 w 93299"/>
                <a:gd name="connsiteY7" fmla="*/ 110209 h 133475"/>
                <a:gd name="connsiteX8" fmla="*/ 23269 w 93299"/>
                <a:gd name="connsiteY8" fmla="*/ 133475 h 133475"/>
                <a:gd name="connsiteX9" fmla="*/ 30350 w 93299"/>
                <a:gd name="connsiteY9" fmla="*/ 30350 h 133475"/>
                <a:gd name="connsiteX10" fmla="*/ 62949 w 93299"/>
                <a:gd name="connsiteY10" fmla="*/ 30350 h 133475"/>
                <a:gd name="connsiteX11" fmla="*/ 62949 w 93299"/>
                <a:gd name="connsiteY11" fmla="*/ 103127 h 133475"/>
                <a:gd name="connsiteX12" fmla="*/ 30350 w 93299"/>
                <a:gd name="connsiteY12" fmla="*/ 103127 h 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9" h="133475">
                  <a:moveTo>
                    <a:pt x="23269" y="133475"/>
                  </a:moveTo>
                  <a:lnTo>
                    <a:pt x="70031" y="133475"/>
                  </a:lnTo>
                  <a:cubicBezTo>
                    <a:pt x="82861" y="133475"/>
                    <a:pt x="93299" y="123037"/>
                    <a:pt x="93299" y="110207"/>
                  </a:cubicBezTo>
                  <a:lnTo>
                    <a:pt x="93299" y="23269"/>
                  </a:lnTo>
                  <a:cubicBezTo>
                    <a:pt x="93299" y="10439"/>
                    <a:pt x="82861" y="0"/>
                    <a:pt x="70031" y="0"/>
                  </a:cubicBezTo>
                  <a:lnTo>
                    <a:pt x="23269" y="0"/>
                  </a:lnTo>
                  <a:cubicBezTo>
                    <a:pt x="10439" y="0"/>
                    <a:pt x="0" y="10439"/>
                    <a:pt x="0" y="23269"/>
                  </a:cubicBezTo>
                  <a:lnTo>
                    <a:pt x="0" y="110209"/>
                  </a:lnTo>
                  <a:cubicBezTo>
                    <a:pt x="0" y="123037"/>
                    <a:pt x="10439" y="133475"/>
                    <a:pt x="23269" y="133475"/>
                  </a:cubicBezTo>
                  <a:close/>
                  <a:moveTo>
                    <a:pt x="30350" y="30350"/>
                  </a:moveTo>
                  <a:lnTo>
                    <a:pt x="62949" y="30350"/>
                  </a:lnTo>
                  <a:lnTo>
                    <a:pt x="62949" y="103127"/>
                  </a:lnTo>
                  <a:lnTo>
                    <a:pt x="30350" y="103127"/>
                  </a:lnTo>
                  <a:close/>
                </a:path>
              </a:pathLst>
            </a:custGeom>
            <a:solidFill>
              <a:srgbClr val="000000"/>
            </a:solidFill>
            <a:ln w="20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5" name="Figura a mano libera: forma 44">
              <a:extLst>
                <a:ext uri="{FF2B5EF4-FFF2-40B4-BE49-F238E27FC236}">
                  <a16:creationId xmlns:a16="http://schemas.microsoft.com/office/drawing/2014/main" id="{75C00DB1-2A0F-4C2C-AFFF-9ABF86A315E4}"/>
                </a:ext>
              </a:extLst>
            </p:cNvPr>
            <p:cNvSpPr/>
            <p:nvPr/>
          </p:nvSpPr>
          <p:spPr>
            <a:xfrm>
              <a:off x="5692759" y="1666464"/>
              <a:ext cx="93299" cy="133477"/>
            </a:xfrm>
            <a:custGeom>
              <a:avLst/>
              <a:gdLst>
                <a:gd name="connsiteX0" fmla="*/ 23269 w 93299"/>
                <a:gd name="connsiteY0" fmla="*/ 133477 h 133477"/>
                <a:gd name="connsiteX1" fmla="*/ 70031 w 93299"/>
                <a:gd name="connsiteY1" fmla="*/ 133477 h 133477"/>
                <a:gd name="connsiteX2" fmla="*/ 93299 w 93299"/>
                <a:gd name="connsiteY2" fmla="*/ 110209 h 133477"/>
                <a:gd name="connsiteX3" fmla="*/ 93299 w 93299"/>
                <a:gd name="connsiteY3" fmla="*/ 23269 h 133477"/>
                <a:gd name="connsiteX4" fmla="*/ 70031 w 93299"/>
                <a:gd name="connsiteY4" fmla="*/ 0 h 133477"/>
                <a:gd name="connsiteX5" fmla="*/ 23269 w 93299"/>
                <a:gd name="connsiteY5" fmla="*/ 0 h 133477"/>
                <a:gd name="connsiteX6" fmla="*/ 0 w 93299"/>
                <a:gd name="connsiteY6" fmla="*/ 23269 h 133477"/>
                <a:gd name="connsiteX7" fmla="*/ 0 w 93299"/>
                <a:gd name="connsiteY7" fmla="*/ 110211 h 133477"/>
                <a:gd name="connsiteX8" fmla="*/ 23269 w 93299"/>
                <a:gd name="connsiteY8" fmla="*/ 133477 h 133477"/>
                <a:gd name="connsiteX9" fmla="*/ 30350 w 93299"/>
                <a:gd name="connsiteY9" fmla="*/ 30350 h 133477"/>
                <a:gd name="connsiteX10" fmla="*/ 62949 w 93299"/>
                <a:gd name="connsiteY10" fmla="*/ 30350 h 133477"/>
                <a:gd name="connsiteX11" fmla="*/ 62949 w 93299"/>
                <a:gd name="connsiteY11" fmla="*/ 103129 h 133477"/>
                <a:gd name="connsiteX12" fmla="*/ 30350 w 93299"/>
                <a:gd name="connsiteY12" fmla="*/ 103129 h 13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9" h="133477">
                  <a:moveTo>
                    <a:pt x="23269" y="133477"/>
                  </a:moveTo>
                  <a:lnTo>
                    <a:pt x="70031" y="133477"/>
                  </a:lnTo>
                  <a:cubicBezTo>
                    <a:pt x="82861" y="133477"/>
                    <a:pt x="93299" y="123039"/>
                    <a:pt x="93299" y="110209"/>
                  </a:cubicBezTo>
                  <a:lnTo>
                    <a:pt x="93299" y="23269"/>
                  </a:lnTo>
                  <a:cubicBezTo>
                    <a:pt x="93299" y="10439"/>
                    <a:pt x="82861" y="0"/>
                    <a:pt x="70031" y="0"/>
                  </a:cubicBezTo>
                  <a:lnTo>
                    <a:pt x="23269" y="0"/>
                  </a:lnTo>
                  <a:cubicBezTo>
                    <a:pt x="10439" y="0"/>
                    <a:pt x="0" y="10439"/>
                    <a:pt x="0" y="23269"/>
                  </a:cubicBezTo>
                  <a:lnTo>
                    <a:pt x="0" y="110211"/>
                  </a:lnTo>
                  <a:cubicBezTo>
                    <a:pt x="0" y="123039"/>
                    <a:pt x="10436" y="133477"/>
                    <a:pt x="23269" y="133477"/>
                  </a:cubicBezTo>
                  <a:close/>
                  <a:moveTo>
                    <a:pt x="30350" y="30350"/>
                  </a:moveTo>
                  <a:lnTo>
                    <a:pt x="62949" y="30350"/>
                  </a:lnTo>
                  <a:lnTo>
                    <a:pt x="62949" y="103129"/>
                  </a:lnTo>
                  <a:lnTo>
                    <a:pt x="30350" y="103129"/>
                  </a:lnTo>
                  <a:close/>
                </a:path>
              </a:pathLst>
            </a:custGeom>
            <a:solidFill>
              <a:srgbClr val="000000"/>
            </a:solidFill>
            <a:ln w="20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6" name="Figura a mano libera: forma 45">
              <a:extLst>
                <a:ext uri="{FF2B5EF4-FFF2-40B4-BE49-F238E27FC236}">
                  <a16:creationId xmlns:a16="http://schemas.microsoft.com/office/drawing/2014/main" id="{7144F380-ECA6-4B5E-9AC1-5C5E3591AF8E}"/>
                </a:ext>
              </a:extLst>
            </p:cNvPr>
            <p:cNvSpPr/>
            <p:nvPr/>
          </p:nvSpPr>
          <p:spPr>
            <a:xfrm>
              <a:off x="5566862" y="1612873"/>
              <a:ext cx="93299" cy="172259"/>
            </a:xfrm>
            <a:custGeom>
              <a:avLst/>
              <a:gdLst>
                <a:gd name="connsiteX0" fmla="*/ 23269 w 93299"/>
                <a:gd name="connsiteY0" fmla="*/ 172259 h 172259"/>
                <a:gd name="connsiteX1" fmla="*/ 70031 w 93299"/>
                <a:gd name="connsiteY1" fmla="*/ 172259 h 172259"/>
                <a:gd name="connsiteX2" fmla="*/ 93299 w 93299"/>
                <a:gd name="connsiteY2" fmla="*/ 148990 h 172259"/>
                <a:gd name="connsiteX3" fmla="*/ 93299 w 93299"/>
                <a:gd name="connsiteY3" fmla="*/ 23269 h 172259"/>
                <a:gd name="connsiteX4" fmla="*/ 70031 w 93299"/>
                <a:gd name="connsiteY4" fmla="*/ 0 h 172259"/>
                <a:gd name="connsiteX5" fmla="*/ 23269 w 93299"/>
                <a:gd name="connsiteY5" fmla="*/ 0 h 172259"/>
                <a:gd name="connsiteX6" fmla="*/ 0 w 93299"/>
                <a:gd name="connsiteY6" fmla="*/ 23269 h 172259"/>
                <a:gd name="connsiteX7" fmla="*/ 0 w 93299"/>
                <a:gd name="connsiteY7" fmla="*/ 148990 h 172259"/>
                <a:gd name="connsiteX8" fmla="*/ 23269 w 93299"/>
                <a:gd name="connsiteY8" fmla="*/ 172259 h 172259"/>
                <a:gd name="connsiteX9" fmla="*/ 30350 w 93299"/>
                <a:gd name="connsiteY9" fmla="*/ 30350 h 172259"/>
                <a:gd name="connsiteX10" fmla="*/ 62949 w 93299"/>
                <a:gd name="connsiteY10" fmla="*/ 30350 h 172259"/>
                <a:gd name="connsiteX11" fmla="*/ 62949 w 93299"/>
                <a:gd name="connsiteY11" fmla="*/ 141909 h 172259"/>
                <a:gd name="connsiteX12" fmla="*/ 30350 w 93299"/>
                <a:gd name="connsiteY12" fmla="*/ 141909 h 17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299" h="172259">
                  <a:moveTo>
                    <a:pt x="23269" y="172259"/>
                  </a:moveTo>
                  <a:lnTo>
                    <a:pt x="70031" y="172259"/>
                  </a:lnTo>
                  <a:cubicBezTo>
                    <a:pt x="82861" y="172259"/>
                    <a:pt x="93299" y="161821"/>
                    <a:pt x="93299" y="148990"/>
                  </a:cubicBezTo>
                  <a:lnTo>
                    <a:pt x="93299" y="23269"/>
                  </a:lnTo>
                  <a:cubicBezTo>
                    <a:pt x="93299" y="10439"/>
                    <a:pt x="82861" y="0"/>
                    <a:pt x="70031" y="0"/>
                  </a:cubicBezTo>
                  <a:lnTo>
                    <a:pt x="23269" y="0"/>
                  </a:lnTo>
                  <a:cubicBezTo>
                    <a:pt x="10439" y="0"/>
                    <a:pt x="0" y="10439"/>
                    <a:pt x="0" y="23269"/>
                  </a:cubicBezTo>
                  <a:lnTo>
                    <a:pt x="0" y="148990"/>
                  </a:lnTo>
                  <a:cubicBezTo>
                    <a:pt x="0" y="161821"/>
                    <a:pt x="10437" y="172259"/>
                    <a:pt x="23269" y="172259"/>
                  </a:cubicBezTo>
                  <a:close/>
                  <a:moveTo>
                    <a:pt x="30350" y="30350"/>
                  </a:moveTo>
                  <a:lnTo>
                    <a:pt x="62949" y="30350"/>
                  </a:lnTo>
                  <a:lnTo>
                    <a:pt x="62949" y="141909"/>
                  </a:lnTo>
                  <a:lnTo>
                    <a:pt x="30350" y="141909"/>
                  </a:lnTo>
                  <a:close/>
                </a:path>
              </a:pathLst>
            </a:custGeom>
            <a:solidFill>
              <a:srgbClr val="000000"/>
            </a:solidFill>
            <a:ln w="20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7" name="Figura a mano libera: forma 46">
              <a:extLst>
                <a:ext uri="{FF2B5EF4-FFF2-40B4-BE49-F238E27FC236}">
                  <a16:creationId xmlns:a16="http://schemas.microsoft.com/office/drawing/2014/main" id="{E6D8AE8D-574D-43E1-84F1-EDAB785B026C}"/>
                </a:ext>
              </a:extLst>
            </p:cNvPr>
            <p:cNvSpPr/>
            <p:nvPr/>
          </p:nvSpPr>
          <p:spPr>
            <a:xfrm>
              <a:off x="5249867" y="2159798"/>
              <a:ext cx="475490" cy="151752"/>
            </a:xfrm>
            <a:custGeom>
              <a:avLst/>
              <a:gdLst>
                <a:gd name="connsiteX0" fmla="*/ 15175 w 475490"/>
                <a:gd name="connsiteY0" fmla="*/ 151752 h 151752"/>
                <a:gd name="connsiteX1" fmla="*/ 460315 w 475490"/>
                <a:gd name="connsiteY1" fmla="*/ 151752 h 151752"/>
                <a:gd name="connsiteX2" fmla="*/ 475490 w 475490"/>
                <a:gd name="connsiteY2" fmla="*/ 136577 h 151752"/>
                <a:gd name="connsiteX3" fmla="*/ 475490 w 475490"/>
                <a:gd name="connsiteY3" fmla="*/ 15175 h 151752"/>
                <a:gd name="connsiteX4" fmla="*/ 460315 w 475490"/>
                <a:gd name="connsiteY4" fmla="*/ 0 h 151752"/>
                <a:gd name="connsiteX5" fmla="*/ 369047 w 475490"/>
                <a:gd name="connsiteY5" fmla="*/ 0 h 151752"/>
                <a:gd name="connsiteX6" fmla="*/ 353872 w 475490"/>
                <a:gd name="connsiteY6" fmla="*/ 15175 h 151752"/>
                <a:gd name="connsiteX7" fmla="*/ 369047 w 475490"/>
                <a:gd name="connsiteY7" fmla="*/ 30350 h 151752"/>
                <a:gd name="connsiteX8" fmla="*/ 445140 w 475490"/>
                <a:gd name="connsiteY8" fmla="*/ 30350 h 151752"/>
                <a:gd name="connsiteX9" fmla="*/ 445140 w 475490"/>
                <a:gd name="connsiteY9" fmla="*/ 121402 h 151752"/>
                <a:gd name="connsiteX10" fmla="*/ 30350 w 475490"/>
                <a:gd name="connsiteY10" fmla="*/ 121402 h 151752"/>
                <a:gd name="connsiteX11" fmla="*/ 30350 w 475490"/>
                <a:gd name="connsiteY11" fmla="*/ 30350 h 151752"/>
                <a:gd name="connsiteX12" fmla="*/ 62710 w 475490"/>
                <a:gd name="connsiteY12" fmla="*/ 30350 h 151752"/>
                <a:gd name="connsiteX13" fmla="*/ 62710 w 475490"/>
                <a:gd name="connsiteY13" fmla="*/ 49572 h 151752"/>
                <a:gd name="connsiteX14" fmla="*/ 108236 w 475490"/>
                <a:gd name="connsiteY14" fmla="*/ 95098 h 151752"/>
                <a:gd name="connsiteX15" fmla="*/ 153761 w 475490"/>
                <a:gd name="connsiteY15" fmla="*/ 49572 h 151752"/>
                <a:gd name="connsiteX16" fmla="*/ 153761 w 475490"/>
                <a:gd name="connsiteY16" fmla="*/ 30350 h 151752"/>
                <a:gd name="connsiteX17" fmla="*/ 163892 w 475490"/>
                <a:gd name="connsiteY17" fmla="*/ 30350 h 151752"/>
                <a:gd name="connsiteX18" fmla="*/ 163892 w 475490"/>
                <a:gd name="connsiteY18" fmla="*/ 49572 h 151752"/>
                <a:gd name="connsiteX19" fmla="*/ 209418 w 475490"/>
                <a:gd name="connsiteY19" fmla="*/ 95098 h 151752"/>
                <a:gd name="connsiteX20" fmla="*/ 254944 w 475490"/>
                <a:gd name="connsiteY20" fmla="*/ 49572 h 151752"/>
                <a:gd name="connsiteX21" fmla="*/ 254944 w 475490"/>
                <a:gd name="connsiteY21" fmla="*/ 30350 h 151752"/>
                <a:gd name="connsiteX22" fmla="*/ 302276 w 475490"/>
                <a:gd name="connsiteY22" fmla="*/ 30350 h 151752"/>
                <a:gd name="connsiteX23" fmla="*/ 317452 w 475490"/>
                <a:gd name="connsiteY23" fmla="*/ 15175 h 151752"/>
                <a:gd name="connsiteX24" fmla="*/ 302276 w 475490"/>
                <a:gd name="connsiteY24" fmla="*/ 0 h 151752"/>
                <a:gd name="connsiteX25" fmla="*/ 15175 w 475490"/>
                <a:gd name="connsiteY25" fmla="*/ 0 h 151752"/>
                <a:gd name="connsiteX26" fmla="*/ 0 w 475490"/>
                <a:gd name="connsiteY26" fmla="*/ 15175 h 151752"/>
                <a:gd name="connsiteX27" fmla="*/ 0 w 475490"/>
                <a:gd name="connsiteY27" fmla="*/ 136577 h 151752"/>
                <a:gd name="connsiteX28" fmla="*/ 15175 w 475490"/>
                <a:gd name="connsiteY28" fmla="*/ 151752 h 151752"/>
                <a:gd name="connsiteX29" fmla="*/ 224593 w 475490"/>
                <a:gd name="connsiteY29" fmla="*/ 30350 h 151752"/>
                <a:gd name="connsiteX30" fmla="*/ 224593 w 475490"/>
                <a:gd name="connsiteY30" fmla="*/ 49572 h 151752"/>
                <a:gd name="connsiteX31" fmla="*/ 209418 w 475490"/>
                <a:gd name="connsiteY31" fmla="*/ 64748 h 151752"/>
                <a:gd name="connsiteX32" fmla="*/ 194243 w 475490"/>
                <a:gd name="connsiteY32" fmla="*/ 49572 h 151752"/>
                <a:gd name="connsiteX33" fmla="*/ 194243 w 475490"/>
                <a:gd name="connsiteY33" fmla="*/ 30350 h 151752"/>
                <a:gd name="connsiteX34" fmla="*/ 123411 w 475490"/>
                <a:gd name="connsiteY34" fmla="*/ 30350 h 151752"/>
                <a:gd name="connsiteX35" fmla="*/ 123411 w 475490"/>
                <a:gd name="connsiteY35" fmla="*/ 49572 h 151752"/>
                <a:gd name="connsiteX36" fmla="*/ 108236 w 475490"/>
                <a:gd name="connsiteY36" fmla="*/ 64748 h 151752"/>
                <a:gd name="connsiteX37" fmla="*/ 93061 w 475490"/>
                <a:gd name="connsiteY37" fmla="*/ 49572 h 151752"/>
                <a:gd name="connsiteX38" fmla="*/ 93061 w 475490"/>
                <a:gd name="connsiteY38" fmla="*/ 30350 h 1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75490" h="151752">
                  <a:moveTo>
                    <a:pt x="15175" y="151752"/>
                  </a:moveTo>
                  <a:lnTo>
                    <a:pt x="460315" y="151752"/>
                  </a:lnTo>
                  <a:cubicBezTo>
                    <a:pt x="468696" y="151752"/>
                    <a:pt x="475490" y="144960"/>
                    <a:pt x="475490" y="136577"/>
                  </a:cubicBezTo>
                  <a:lnTo>
                    <a:pt x="475490" y="15175"/>
                  </a:lnTo>
                  <a:cubicBezTo>
                    <a:pt x="475490" y="6792"/>
                    <a:pt x="468696" y="0"/>
                    <a:pt x="460315" y="0"/>
                  </a:cubicBezTo>
                  <a:lnTo>
                    <a:pt x="369047" y="0"/>
                  </a:lnTo>
                  <a:cubicBezTo>
                    <a:pt x="360667" y="0"/>
                    <a:pt x="353872" y="6792"/>
                    <a:pt x="353872" y="15175"/>
                  </a:cubicBezTo>
                  <a:cubicBezTo>
                    <a:pt x="353872" y="23558"/>
                    <a:pt x="360667" y="30350"/>
                    <a:pt x="369047" y="30350"/>
                  </a:cubicBezTo>
                  <a:lnTo>
                    <a:pt x="445140" y="30350"/>
                  </a:lnTo>
                  <a:lnTo>
                    <a:pt x="445140" y="121402"/>
                  </a:lnTo>
                  <a:lnTo>
                    <a:pt x="30350" y="121402"/>
                  </a:lnTo>
                  <a:lnTo>
                    <a:pt x="30350" y="30350"/>
                  </a:lnTo>
                  <a:lnTo>
                    <a:pt x="62710" y="30350"/>
                  </a:lnTo>
                  <a:lnTo>
                    <a:pt x="62710" y="49572"/>
                  </a:lnTo>
                  <a:cubicBezTo>
                    <a:pt x="62710" y="74674"/>
                    <a:pt x="83132" y="95098"/>
                    <a:pt x="108236" y="95098"/>
                  </a:cubicBezTo>
                  <a:cubicBezTo>
                    <a:pt x="133340" y="95098"/>
                    <a:pt x="153761" y="74674"/>
                    <a:pt x="153761" y="49572"/>
                  </a:cubicBezTo>
                  <a:lnTo>
                    <a:pt x="153761" y="30350"/>
                  </a:lnTo>
                  <a:lnTo>
                    <a:pt x="163892" y="30350"/>
                  </a:lnTo>
                  <a:lnTo>
                    <a:pt x="163892" y="49572"/>
                  </a:lnTo>
                  <a:cubicBezTo>
                    <a:pt x="163892" y="74674"/>
                    <a:pt x="184314" y="95098"/>
                    <a:pt x="209418" y="95098"/>
                  </a:cubicBezTo>
                  <a:cubicBezTo>
                    <a:pt x="234522" y="95098"/>
                    <a:pt x="254944" y="74674"/>
                    <a:pt x="254944" y="49572"/>
                  </a:cubicBezTo>
                  <a:lnTo>
                    <a:pt x="254944" y="30350"/>
                  </a:lnTo>
                  <a:lnTo>
                    <a:pt x="302276" y="30350"/>
                  </a:lnTo>
                  <a:cubicBezTo>
                    <a:pt x="310657" y="30350"/>
                    <a:pt x="317452" y="23558"/>
                    <a:pt x="317452" y="15175"/>
                  </a:cubicBezTo>
                  <a:cubicBezTo>
                    <a:pt x="317452" y="6792"/>
                    <a:pt x="310657" y="0"/>
                    <a:pt x="302276" y="0"/>
                  </a:cubicBezTo>
                  <a:lnTo>
                    <a:pt x="15175" y="0"/>
                  </a:lnTo>
                  <a:cubicBezTo>
                    <a:pt x="6794" y="0"/>
                    <a:pt x="0" y="6792"/>
                    <a:pt x="0" y="15175"/>
                  </a:cubicBezTo>
                  <a:lnTo>
                    <a:pt x="0" y="136577"/>
                  </a:lnTo>
                  <a:cubicBezTo>
                    <a:pt x="0" y="144960"/>
                    <a:pt x="6794" y="151752"/>
                    <a:pt x="15175" y="151752"/>
                  </a:cubicBezTo>
                  <a:close/>
                  <a:moveTo>
                    <a:pt x="224593" y="30350"/>
                  </a:moveTo>
                  <a:lnTo>
                    <a:pt x="224593" y="49572"/>
                  </a:lnTo>
                  <a:cubicBezTo>
                    <a:pt x="224593" y="57941"/>
                    <a:pt x="217787" y="64748"/>
                    <a:pt x="209418" y="64748"/>
                  </a:cubicBezTo>
                  <a:cubicBezTo>
                    <a:pt x="201049" y="64748"/>
                    <a:pt x="194243" y="57941"/>
                    <a:pt x="194243" y="49572"/>
                  </a:cubicBezTo>
                  <a:lnTo>
                    <a:pt x="194243" y="30350"/>
                  </a:lnTo>
                  <a:close/>
                  <a:moveTo>
                    <a:pt x="123411" y="30350"/>
                  </a:moveTo>
                  <a:lnTo>
                    <a:pt x="123411" y="49572"/>
                  </a:lnTo>
                  <a:cubicBezTo>
                    <a:pt x="123411" y="57941"/>
                    <a:pt x="116604" y="64748"/>
                    <a:pt x="108236" y="64748"/>
                  </a:cubicBezTo>
                  <a:cubicBezTo>
                    <a:pt x="99867" y="64748"/>
                    <a:pt x="93061" y="57941"/>
                    <a:pt x="93061" y="49572"/>
                  </a:cubicBezTo>
                  <a:lnTo>
                    <a:pt x="93061" y="30350"/>
                  </a:lnTo>
                  <a:close/>
                </a:path>
              </a:pathLst>
            </a:custGeom>
            <a:solidFill>
              <a:srgbClr val="000000"/>
            </a:solidFill>
            <a:ln w="20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pic>
        <p:nvPicPr>
          <p:cNvPr id="49" name="Elemento grafico 48">
            <a:extLst>
              <a:ext uri="{FF2B5EF4-FFF2-40B4-BE49-F238E27FC236}">
                <a16:creationId xmlns:a16="http://schemas.microsoft.com/office/drawing/2014/main" id="{C68735B5-A447-4FEF-A1AE-A9ACC44C0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4670" y="3256619"/>
            <a:ext cx="1020924" cy="102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6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ctrTitle" idx="6"/>
          </p:nvPr>
        </p:nvSpPr>
        <p:spPr>
          <a:xfrm>
            <a:off x="2602872" y="37537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Scelte progettuali</a:t>
            </a:r>
            <a:endParaRPr dirty="0"/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 idx="8"/>
          </p:nvPr>
        </p:nvSpPr>
        <p:spPr>
          <a:xfrm>
            <a:off x="2602213" y="3445009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03</a:t>
            </a:r>
            <a:endParaRPr dirty="0"/>
          </a:p>
        </p:txBody>
      </p:sp>
      <p:sp>
        <p:nvSpPr>
          <p:cNvPr id="132" name="Google Shape;132;p17"/>
          <p:cNvSpPr txBox="1">
            <a:spLocks noGrp="1"/>
          </p:cNvSpPr>
          <p:nvPr>
            <p:ph type="ctrTitle"/>
          </p:nvPr>
        </p:nvSpPr>
        <p:spPr>
          <a:xfrm>
            <a:off x="2602214" y="127208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tx1">
                    <a:lumMod val="25000"/>
                  </a:schemeClr>
                </a:solidFill>
              </a:rPr>
              <a:t>Esigenze e requisiti</a:t>
            </a:r>
            <a:endParaRPr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 idx="2"/>
          </p:nvPr>
        </p:nvSpPr>
        <p:spPr>
          <a:xfrm>
            <a:off x="2647794" y="95657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tx1">
                    <a:lumMod val="25000"/>
                  </a:schemeClr>
                </a:solidFill>
              </a:rPr>
              <a:t>01</a:t>
            </a:r>
            <a:endParaRPr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135" name="Google Shape;135;p17"/>
          <p:cNvSpPr txBox="1">
            <a:spLocks noGrp="1"/>
          </p:cNvSpPr>
          <p:nvPr>
            <p:ph type="ctrTitle" idx="3"/>
          </p:nvPr>
        </p:nvSpPr>
        <p:spPr>
          <a:xfrm>
            <a:off x="4899589" y="127445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Strumenti</a:t>
            </a:r>
            <a:endParaRPr dirty="0"/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 idx="5"/>
          </p:nvPr>
        </p:nvSpPr>
        <p:spPr>
          <a:xfrm>
            <a:off x="4899588" y="958025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02</a:t>
            </a:r>
            <a:endParaRPr dirty="0"/>
          </a:p>
        </p:txBody>
      </p:sp>
      <p:sp>
        <p:nvSpPr>
          <p:cNvPr id="138" name="Google Shape;138;p17"/>
          <p:cNvSpPr txBox="1">
            <a:spLocks noGrp="1"/>
          </p:cNvSpPr>
          <p:nvPr>
            <p:ph type="ctrTitle" idx="9"/>
          </p:nvPr>
        </p:nvSpPr>
        <p:spPr>
          <a:xfrm>
            <a:off x="4899589" y="37537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Valutazione</a:t>
            </a:r>
            <a:endParaRPr dirty="0"/>
          </a:p>
        </p:txBody>
      </p:sp>
      <p:sp>
        <p:nvSpPr>
          <p:cNvPr id="140" name="Google Shape;140;p17"/>
          <p:cNvSpPr txBox="1">
            <a:spLocks noGrp="1"/>
          </p:cNvSpPr>
          <p:nvPr>
            <p:ph type="title" idx="14"/>
          </p:nvPr>
        </p:nvSpPr>
        <p:spPr>
          <a:xfrm>
            <a:off x="4899588" y="3439839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04</a:t>
            </a:r>
            <a:endParaRPr dirty="0"/>
          </a:p>
        </p:txBody>
      </p:sp>
      <p:sp>
        <p:nvSpPr>
          <p:cNvPr id="142" name="Google Shape;142;p17"/>
          <p:cNvSpPr/>
          <p:nvPr/>
        </p:nvSpPr>
        <p:spPr>
          <a:xfrm>
            <a:off x="0" y="2040340"/>
            <a:ext cx="9144000" cy="1095905"/>
          </a:xfrm>
          <a:prstGeom prst="rect">
            <a:avLst/>
          </a:prstGeom>
          <a:solidFill>
            <a:schemeClr val="dk1">
              <a:alpha val="296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900"/>
              <a:t>6</a:t>
            </a:fld>
            <a:endParaRPr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A2B12E2-517C-4105-BDE2-AE0FB72E0EB4}"/>
              </a:ext>
            </a:extLst>
          </p:cNvPr>
          <p:cNvSpPr/>
          <p:nvPr/>
        </p:nvSpPr>
        <p:spPr>
          <a:xfrm>
            <a:off x="-6824" y="2037971"/>
            <a:ext cx="9150824" cy="1044000"/>
          </a:xfrm>
          <a:prstGeom prst="rect">
            <a:avLst/>
          </a:prstGeom>
          <a:solidFill>
            <a:srgbClr val="99CDD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A4170FB-4ABB-4DC2-A272-7B8A66A77B4E}"/>
              </a:ext>
            </a:extLst>
          </p:cNvPr>
          <p:cNvSpPr txBox="1"/>
          <p:nvPr/>
        </p:nvSpPr>
        <p:spPr>
          <a:xfrm>
            <a:off x="707686" y="21152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800" b="1" dirty="0">
                <a:solidFill>
                  <a:srgbClr val="5B0F00"/>
                </a:solidFill>
                <a:latin typeface="Josefin Sans" panose="020B0604020202020204" charset="0"/>
              </a:rPr>
              <a:t>CASO DI STUDIO</a:t>
            </a:r>
            <a:endParaRPr lang="it-IT" sz="2800" b="1" dirty="0">
              <a:solidFill>
                <a:srgbClr val="5B0F00"/>
              </a:solidFill>
              <a:latin typeface="Josefin Sans" panose="020B0604020202020204" charset="0"/>
            </a:endParaRPr>
          </a:p>
        </p:txBody>
      </p:sp>
      <p:sp>
        <p:nvSpPr>
          <p:cNvPr id="10" name="Google Shape;143;p17">
            <a:extLst>
              <a:ext uri="{FF2B5EF4-FFF2-40B4-BE49-F238E27FC236}">
                <a16:creationId xmlns:a16="http://schemas.microsoft.com/office/drawing/2014/main" id="{B7B5DA8A-AD77-420F-97E5-FEA8C5B028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/>
              <a:t>7</a:t>
            </a:fld>
            <a:endParaRPr sz="800" dirty="0"/>
          </a:p>
        </p:txBody>
      </p:sp>
      <p:sp>
        <p:nvSpPr>
          <p:cNvPr id="20" name="Google Shape;353;p25">
            <a:extLst>
              <a:ext uri="{FF2B5EF4-FFF2-40B4-BE49-F238E27FC236}">
                <a16:creationId xmlns:a16="http://schemas.microsoft.com/office/drawing/2014/main" id="{FB9555E7-CA4D-434F-9AC9-B283CACD6467}"/>
              </a:ext>
            </a:extLst>
          </p:cNvPr>
          <p:cNvSpPr/>
          <p:nvPr/>
        </p:nvSpPr>
        <p:spPr>
          <a:xfrm>
            <a:off x="3855333" y="1004250"/>
            <a:ext cx="5288666" cy="970190"/>
          </a:xfrm>
          <a:prstGeom prst="rect">
            <a:avLst/>
          </a:prstGeom>
          <a:solidFill>
            <a:srgbClr val="99CDD5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491"/>
              </a:solidFill>
            </a:endParaRPr>
          </a:p>
        </p:txBody>
      </p:sp>
      <p:sp>
        <p:nvSpPr>
          <p:cNvPr id="2" name="Google Shape;354;p25">
            <a:extLst>
              <a:ext uri="{FF2B5EF4-FFF2-40B4-BE49-F238E27FC236}">
                <a16:creationId xmlns:a16="http://schemas.microsoft.com/office/drawing/2014/main" id="{E7B3C453-DADB-49E5-AFC2-16FE3038D30E}"/>
              </a:ext>
            </a:extLst>
          </p:cNvPr>
          <p:cNvSpPr txBox="1"/>
          <p:nvPr/>
        </p:nvSpPr>
        <p:spPr>
          <a:xfrm>
            <a:off x="3983357" y="1261398"/>
            <a:ext cx="3956095" cy="58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R="0" lvl="0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In media, </a:t>
            </a:r>
            <a:r>
              <a:rPr lang="en-US" b="1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ogni</a:t>
            </a:r>
            <a:r>
              <a:rPr lang="en-US" b="1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b="1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minuto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, le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telecamere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presenti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in Smart Model Area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producono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b="1" dirty="0">
                <a:solidFill>
                  <a:schemeClr val="lt1"/>
                </a:solidFill>
                <a:latin typeface="Josefin Sans Thin"/>
                <a:sym typeface="Josefin Slab SemiBold"/>
              </a:rPr>
              <a:t>250.000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record</a:t>
            </a:r>
          </a:p>
          <a:p>
            <a:pPr marR="0" lvl="0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22DCBADB-5C64-4188-A3B7-F89ED9829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8220806" y="1070245"/>
            <a:ext cx="838200" cy="838200"/>
          </a:xfrm>
          <a:prstGeom prst="rect">
            <a:avLst/>
          </a:prstGeom>
        </p:spPr>
      </p:pic>
      <p:pic>
        <p:nvPicPr>
          <p:cNvPr id="5" name="Immagine 4" descr="Immagine che contiene esterni, edificio, strada, arancia&#10;&#10;Descrizione generata automaticamente">
            <a:extLst>
              <a:ext uri="{FF2B5EF4-FFF2-40B4-BE49-F238E27FC236}">
                <a16:creationId xmlns:a16="http://schemas.microsoft.com/office/drawing/2014/main" id="{81374FDE-AC97-4B70-8712-4D0E3B35B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4" y="1350995"/>
            <a:ext cx="3732887" cy="244151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8257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A4170FB-4ABB-4DC2-A272-7B8A66A77B4E}"/>
              </a:ext>
            </a:extLst>
          </p:cNvPr>
          <p:cNvSpPr txBox="1"/>
          <p:nvPr/>
        </p:nvSpPr>
        <p:spPr>
          <a:xfrm>
            <a:off x="707686" y="21152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800" b="1" dirty="0">
                <a:solidFill>
                  <a:srgbClr val="5B0F00"/>
                </a:solidFill>
                <a:latin typeface="Josefin Sans" panose="020B0604020202020204" charset="0"/>
              </a:rPr>
              <a:t>CASO DI STUDIO</a:t>
            </a:r>
            <a:endParaRPr lang="it-IT" sz="2800" b="1" dirty="0">
              <a:solidFill>
                <a:srgbClr val="5B0F00"/>
              </a:solidFill>
              <a:latin typeface="Josefin Sans" panose="020B0604020202020204" charset="0"/>
            </a:endParaRPr>
          </a:p>
        </p:txBody>
      </p:sp>
      <p:sp>
        <p:nvSpPr>
          <p:cNvPr id="10" name="Google Shape;143;p17">
            <a:extLst>
              <a:ext uri="{FF2B5EF4-FFF2-40B4-BE49-F238E27FC236}">
                <a16:creationId xmlns:a16="http://schemas.microsoft.com/office/drawing/2014/main" id="{B7B5DA8A-AD77-420F-97E5-FEA8C5B028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/>
              <a:t>8</a:t>
            </a:fld>
            <a:endParaRPr sz="800" dirty="0"/>
          </a:p>
        </p:txBody>
      </p:sp>
      <p:sp>
        <p:nvSpPr>
          <p:cNvPr id="20" name="Google Shape;353;p25">
            <a:extLst>
              <a:ext uri="{FF2B5EF4-FFF2-40B4-BE49-F238E27FC236}">
                <a16:creationId xmlns:a16="http://schemas.microsoft.com/office/drawing/2014/main" id="{FB9555E7-CA4D-434F-9AC9-B283CACD6467}"/>
              </a:ext>
            </a:extLst>
          </p:cNvPr>
          <p:cNvSpPr/>
          <p:nvPr/>
        </p:nvSpPr>
        <p:spPr>
          <a:xfrm>
            <a:off x="3855333" y="1004250"/>
            <a:ext cx="5288666" cy="970190"/>
          </a:xfrm>
          <a:prstGeom prst="rect">
            <a:avLst/>
          </a:prstGeom>
          <a:solidFill>
            <a:srgbClr val="99CDD5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491"/>
              </a:solidFill>
            </a:endParaRPr>
          </a:p>
        </p:txBody>
      </p:sp>
      <p:sp>
        <p:nvSpPr>
          <p:cNvPr id="2" name="Google Shape;354;p25">
            <a:extLst>
              <a:ext uri="{FF2B5EF4-FFF2-40B4-BE49-F238E27FC236}">
                <a16:creationId xmlns:a16="http://schemas.microsoft.com/office/drawing/2014/main" id="{E7B3C453-DADB-49E5-AFC2-16FE3038D30E}"/>
              </a:ext>
            </a:extLst>
          </p:cNvPr>
          <p:cNvSpPr txBox="1"/>
          <p:nvPr/>
        </p:nvSpPr>
        <p:spPr>
          <a:xfrm>
            <a:off x="3983357" y="1261398"/>
            <a:ext cx="3956095" cy="58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R="0" lvl="0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In media, </a:t>
            </a:r>
            <a:r>
              <a:rPr lang="en-US" b="1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ogni</a:t>
            </a:r>
            <a:r>
              <a:rPr lang="en-US" b="1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b="1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minuto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, le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telecamere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presenti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in Smart Model Area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producono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b="1" dirty="0">
                <a:solidFill>
                  <a:schemeClr val="lt1"/>
                </a:solidFill>
                <a:latin typeface="Josefin Sans Thin"/>
                <a:sym typeface="Josefin Slab SemiBold"/>
              </a:rPr>
              <a:t>250.000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record</a:t>
            </a:r>
          </a:p>
          <a:p>
            <a:pPr marR="0" lvl="0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22DCBADB-5C64-4188-A3B7-F89ED9829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8220806" y="1070245"/>
            <a:ext cx="838200" cy="838200"/>
          </a:xfrm>
          <a:prstGeom prst="rect">
            <a:avLst/>
          </a:prstGeom>
        </p:spPr>
      </p:pic>
      <p:sp>
        <p:nvSpPr>
          <p:cNvPr id="3" name="Google Shape;353;p25">
            <a:extLst>
              <a:ext uri="{FF2B5EF4-FFF2-40B4-BE49-F238E27FC236}">
                <a16:creationId xmlns:a16="http://schemas.microsoft.com/office/drawing/2014/main" id="{D00111BA-603B-47F4-A12C-CCA3C6361D77}"/>
              </a:ext>
            </a:extLst>
          </p:cNvPr>
          <p:cNvSpPr/>
          <p:nvPr/>
        </p:nvSpPr>
        <p:spPr>
          <a:xfrm>
            <a:off x="3855334" y="2409886"/>
            <a:ext cx="5288666" cy="970190"/>
          </a:xfrm>
          <a:prstGeom prst="rect">
            <a:avLst/>
          </a:prstGeom>
          <a:solidFill>
            <a:srgbClr val="99CDD5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491"/>
              </a:solidFill>
            </a:endParaRPr>
          </a:p>
        </p:txBody>
      </p:sp>
      <p:sp>
        <p:nvSpPr>
          <p:cNvPr id="5" name="Google Shape;354;p25">
            <a:extLst>
              <a:ext uri="{FF2B5EF4-FFF2-40B4-BE49-F238E27FC236}">
                <a16:creationId xmlns:a16="http://schemas.microsoft.com/office/drawing/2014/main" id="{147064B8-BD4C-49E0-9375-A0A2B88C8DB4}"/>
              </a:ext>
            </a:extLst>
          </p:cNvPr>
          <p:cNvSpPr txBox="1"/>
          <p:nvPr/>
        </p:nvSpPr>
        <p:spPr>
          <a:xfrm>
            <a:off x="3983358" y="2667034"/>
            <a:ext cx="3956095" cy="58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R="0" lvl="0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In media, </a:t>
            </a:r>
            <a:r>
              <a:rPr lang="en-US" b="1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ogni</a:t>
            </a:r>
            <a:r>
              <a:rPr lang="en-US" b="1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b="1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ora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, le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telecamere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presenti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in Smart Model Area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producono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b="1" dirty="0">
                <a:solidFill>
                  <a:schemeClr val="lt1"/>
                </a:solidFill>
                <a:latin typeface="Josefin Sans Thin"/>
                <a:sym typeface="Josefin Slab SemiBold"/>
              </a:rPr>
              <a:t>15 </a:t>
            </a:r>
            <a:r>
              <a:rPr lang="en-US" b="1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milioni</a:t>
            </a:r>
            <a:r>
              <a:rPr lang="en-US" b="1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di record</a:t>
            </a:r>
          </a:p>
          <a:p>
            <a:pPr marR="0" lvl="0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AC11BBAA-654A-4CD5-BD16-1E608033E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8220807" y="2475881"/>
            <a:ext cx="838200" cy="838200"/>
          </a:xfrm>
          <a:prstGeom prst="rect">
            <a:avLst/>
          </a:prstGeom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2922F944-DD36-4D25-B5B9-C95A5BE901BA}"/>
              </a:ext>
            </a:extLst>
          </p:cNvPr>
          <p:cNvCxnSpPr>
            <a:cxnSpLocks/>
          </p:cNvCxnSpPr>
          <p:nvPr/>
        </p:nvCxnSpPr>
        <p:spPr>
          <a:xfrm>
            <a:off x="6349804" y="1823630"/>
            <a:ext cx="0" cy="6934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Immagine 14" descr="Immagine che contiene esterni, edificio, strada, arancia&#10;&#10;Descrizione generata automaticamente">
            <a:extLst>
              <a:ext uri="{FF2B5EF4-FFF2-40B4-BE49-F238E27FC236}">
                <a16:creationId xmlns:a16="http://schemas.microsoft.com/office/drawing/2014/main" id="{96DE3ADE-F39D-422C-9FE3-C136E51CC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4" y="1350995"/>
            <a:ext cx="3732887" cy="244151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34444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A4170FB-4ABB-4DC2-A272-7B8A66A77B4E}"/>
              </a:ext>
            </a:extLst>
          </p:cNvPr>
          <p:cNvSpPr txBox="1"/>
          <p:nvPr/>
        </p:nvSpPr>
        <p:spPr>
          <a:xfrm>
            <a:off x="707686" y="21152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sz="2800" b="1" dirty="0">
                <a:solidFill>
                  <a:srgbClr val="5B0F00"/>
                </a:solidFill>
                <a:latin typeface="Josefin Sans" panose="020B0604020202020204" charset="0"/>
              </a:rPr>
              <a:t>CASO DI STUDIO</a:t>
            </a:r>
            <a:endParaRPr lang="it-IT" sz="2800" b="1" dirty="0">
              <a:solidFill>
                <a:srgbClr val="5B0F00"/>
              </a:solidFill>
              <a:latin typeface="Josefin Sans" panose="020B0604020202020204" charset="0"/>
            </a:endParaRPr>
          </a:p>
        </p:txBody>
      </p:sp>
      <p:sp>
        <p:nvSpPr>
          <p:cNvPr id="10" name="Google Shape;143;p17">
            <a:extLst>
              <a:ext uri="{FF2B5EF4-FFF2-40B4-BE49-F238E27FC236}">
                <a16:creationId xmlns:a16="http://schemas.microsoft.com/office/drawing/2014/main" id="{B7B5DA8A-AD77-420F-97E5-FEA8C5B028B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87614" y="473134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/>
              <a:t>9</a:t>
            </a:fld>
            <a:endParaRPr sz="800" dirty="0"/>
          </a:p>
        </p:txBody>
      </p:sp>
      <p:sp>
        <p:nvSpPr>
          <p:cNvPr id="20" name="Google Shape;353;p25">
            <a:extLst>
              <a:ext uri="{FF2B5EF4-FFF2-40B4-BE49-F238E27FC236}">
                <a16:creationId xmlns:a16="http://schemas.microsoft.com/office/drawing/2014/main" id="{FB9555E7-CA4D-434F-9AC9-B283CACD6467}"/>
              </a:ext>
            </a:extLst>
          </p:cNvPr>
          <p:cNvSpPr/>
          <p:nvPr/>
        </p:nvSpPr>
        <p:spPr>
          <a:xfrm>
            <a:off x="3855333" y="1004250"/>
            <a:ext cx="5288666" cy="970190"/>
          </a:xfrm>
          <a:prstGeom prst="rect">
            <a:avLst/>
          </a:prstGeom>
          <a:solidFill>
            <a:srgbClr val="99CDD5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491"/>
              </a:solidFill>
            </a:endParaRPr>
          </a:p>
        </p:txBody>
      </p:sp>
      <p:sp>
        <p:nvSpPr>
          <p:cNvPr id="2" name="Google Shape;354;p25">
            <a:extLst>
              <a:ext uri="{FF2B5EF4-FFF2-40B4-BE49-F238E27FC236}">
                <a16:creationId xmlns:a16="http://schemas.microsoft.com/office/drawing/2014/main" id="{E7B3C453-DADB-49E5-AFC2-16FE3038D30E}"/>
              </a:ext>
            </a:extLst>
          </p:cNvPr>
          <p:cNvSpPr txBox="1"/>
          <p:nvPr/>
        </p:nvSpPr>
        <p:spPr>
          <a:xfrm>
            <a:off x="3983357" y="1261398"/>
            <a:ext cx="3956095" cy="58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R="0" lvl="0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In media, </a:t>
            </a:r>
            <a:r>
              <a:rPr lang="en-US" b="1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ogni</a:t>
            </a:r>
            <a:r>
              <a:rPr lang="en-US" b="1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b="1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minuto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, le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telecamere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presenti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in Smart Model Area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producono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b="1" dirty="0">
                <a:solidFill>
                  <a:schemeClr val="lt1"/>
                </a:solidFill>
                <a:latin typeface="Josefin Sans Thin"/>
                <a:sym typeface="Josefin Slab SemiBold"/>
              </a:rPr>
              <a:t>250.000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record</a:t>
            </a:r>
          </a:p>
          <a:p>
            <a:pPr marR="0" lvl="0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22DCBADB-5C64-4188-A3B7-F89ED9829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8220806" y="1070245"/>
            <a:ext cx="838200" cy="838200"/>
          </a:xfrm>
          <a:prstGeom prst="rect">
            <a:avLst/>
          </a:prstGeom>
        </p:spPr>
      </p:pic>
      <p:sp>
        <p:nvSpPr>
          <p:cNvPr id="3" name="Google Shape;353;p25">
            <a:extLst>
              <a:ext uri="{FF2B5EF4-FFF2-40B4-BE49-F238E27FC236}">
                <a16:creationId xmlns:a16="http://schemas.microsoft.com/office/drawing/2014/main" id="{D00111BA-603B-47F4-A12C-CCA3C6361D77}"/>
              </a:ext>
            </a:extLst>
          </p:cNvPr>
          <p:cNvSpPr/>
          <p:nvPr/>
        </p:nvSpPr>
        <p:spPr>
          <a:xfrm>
            <a:off x="3855334" y="2409886"/>
            <a:ext cx="5288666" cy="970190"/>
          </a:xfrm>
          <a:prstGeom prst="rect">
            <a:avLst/>
          </a:prstGeom>
          <a:solidFill>
            <a:srgbClr val="99CDD5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491"/>
              </a:solidFill>
            </a:endParaRPr>
          </a:p>
        </p:txBody>
      </p:sp>
      <p:sp>
        <p:nvSpPr>
          <p:cNvPr id="5" name="Google Shape;354;p25">
            <a:extLst>
              <a:ext uri="{FF2B5EF4-FFF2-40B4-BE49-F238E27FC236}">
                <a16:creationId xmlns:a16="http://schemas.microsoft.com/office/drawing/2014/main" id="{147064B8-BD4C-49E0-9375-A0A2B88C8DB4}"/>
              </a:ext>
            </a:extLst>
          </p:cNvPr>
          <p:cNvSpPr txBox="1"/>
          <p:nvPr/>
        </p:nvSpPr>
        <p:spPr>
          <a:xfrm>
            <a:off x="3983358" y="2667034"/>
            <a:ext cx="3956095" cy="58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R="0" lvl="0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In media, </a:t>
            </a:r>
            <a:r>
              <a:rPr lang="en-US" b="1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ogni</a:t>
            </a:r>
            <a:r>
              <a:rPr lang="en-US" b="1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b="1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ora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, le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telecamere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presenti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in Smart Model Area </a:t>
            </a:r>
            <a:r>
              <a:rPr lang="en-US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producono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b="1" dirty="0">
                <a:solidFill>
                  <a:schemeClr val="lt1"/>
                </a:solidFill>
                <a:latin typeface="Josefin Sans Thin"/>
                <a:sym typeface="Josefin Slab SemiBold"/>
              </a:rPr>
              <a:t>15 </a:t>
            </a:r>
            <a:r>
              <a:rPr lang="en-US" b="1" dirty="0" err="1">
                <a:solidFill>
                  <a:schemeClr val="lt1"/>
                </a:solidFill>
                <a:latin typeface="Josefin Sans Thin"/>
                <a:sym typeface="Josefin Slab SemiBold"/>
              </a:rPr>
              <a:t>milioni</a:t>
            </a:r>
            <a:r>
              <a:rPr lang="en-US" b="1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di record</a:t>
            </a:r>
          </a:p>
          <a:p>
            <a:pPr marR="0" lvl="0" rtl="0">
              <a:spcBef>
                <a:spcPts val="10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dirty="0">
                <a:solidFill>
                  <a:schemeClr val="lt1"/>
                </a:solidFill>
                <a:latin typeface="Josefin Sans Thin"/>
                <a:sym typeface="Josefin Slab SemiBold"/>
              </a:rPr>
              <a:t>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AC11BBAA-654A-4CD5-BD16-1E608033E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>
            <a:off x="8220807" y="2475881"/>
            <a:ext cx="838200" cy="838200"/>
          </a:xfrm>
          <a:prstGeom prst="rect">
            <a:avLst/>
          </a:prstGeom>
        </p:spPr>
      </p:pic>
      <p:graphicFrame>
        <p:nvGraphicFramePr>
          <p:cNvPr id="7" name="Tabella 4">
            <a:extLst>
              <a:ext uri="{FF2B5EF4-FFF2-40B4-BE49-F238E27FC236}">
                <a16:creationId xmlns:a16="http://schemas.microsoft.com/office/drawing/2014/main" id="{6EBB31E4-1901-43EB-A8F0-405994F6A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743397"/>
              </p:ext>
            </p:extLst>
          </p:nvPr>
        </p:nvGraphicFramePr>
        <p:xfrm>
          <a:off x="3925671" y="4011276"/>
          <a:ext cx="5095513" cy="9207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2012059642"/>
                    </a:ext>
                  </a:extLst>
                </a:gridCol>
                <a:gridCol w="444578">
                  <a:extLst>
                    <a:ext uri="{9D8B030D-6E8A-4147-A177-3AD203B41FA5}">
                      <a16:colId xmlns:a16="http://schemas.microsoft.com/office/drawing/2014/main" val="1602448789"/>
                    </a:ext>
                  </a:extLst>
                </a:gridCol>
                <a:gridCol w="1066860">
                  <a:extLst>
                    <a:ext uri="{9D8B030D-6E8A-4147-A177-3AD203B41FA5}">
                      <a16:colId xmlns:a16="http://schemas.microsoft.com/office/drawing/2014/main" val="32449909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587212720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911970386"/>
                    </a:ext>
                  </a:extLst>
                </a:gridCol>
                <a:gridCol w="627515">
                  <a:extLst>
                    <a:ext uri="{9D8B030D-6E8A-4147-A177-3AD203B41FA5}">
                      <a16:colId xmlns:a16="http://schemas.microsoft.com/office/drawing/2014/main" val="2439744095"/>
                    </a:ext>
                  </a:extLst>
                </a:gridCol>
              </a:tblGrid>
              <a:tr h="244577">
                <a:tc>
                  <a:txBody>
                    <a:bodyPr/>
                    <a:lstStyle/>
                    <a:p>
                      <a:r>
                        <a:rPr lang="it-IT" sz="900" dirty="0" err="1"/>
                        <a:t>timestamp</a:t>
                      </a:r>
                      <a:endParaRPr lang="it-IT" sz="900" dirty="0"/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it-IT" sz="900" dirty="0"/>
                        <a:t>id</a:t>
                      </a:r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lt1"/>
                          </a:solidFill>
                          <a:latin typeface="Josefin Sans Thin"/>
                          <a:sym typeface="Josefin Slab SemiBold"/>
                        </a:rPr>
                        <a:t>latitude</a:t>
                      </a:r>
                      <a:endParaRPr lang="it-IT" sz="900" dirty="0"/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lt1"/>
                          </a:solidFill>
                          <a:latin typeface="Josefin Sans Thin"/>
                          <a:sym typeface="Josefin Slab SemiBold"/>
                        </a:rPr>
                        <a:t>longitude</a:t>
                      </a:r>
                      <a:endParaRPr lang="it-IT" sz="900" dirty="0"/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it-IT" sz="900" dirty="0"/>
                        <a:t>speed</a:t>
                      </a:r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it-IT" sz="900" dirty="0" err="1"/>
                        <a:t>yaw</a:t>
                      </a:r>
                      <a:endParaRPr lang="it-IT" sz="900" dirty="0"/>
                    </a:p>
                  </a:txBody>
                  <a:tcPr marL="76433" marR="76433" marT="38216" marB="38216"/>
                </a:tc>
                <a:extLst>
                  <a:ext uri="{0D108BD9-81ED-4DB2-BD59-A6C34878D82A}">
                    <a16:rowId xmlns:a16="http://schemas.microsoft.com/office/drawing/2014/main" val="1066763405"/>
                  </a:ext>
                </a:extLst>
              </a:tr>
              <a:tr h="235483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5B0F00"/>
                          </a:solidFill>
                          <a:latin typeface="Josefin Sans Thin"/>
                          <a:sym typeface="Josefin Slab SemiBold"/>
                        </a:rPr>
                        <a:t>1542626100013</a:t>
                      </a:r>
                      <a:endParaRPr lang="it-IT" sz="900" dirty="0">
                        <a:solidFill>
                          <a:srgbClr val="5B0F00"/>
                        </a:solidFill>
                      </a:endParaRPr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rgbClr val="5B0F00"/>
                          </a:solidFill>
                        </a:rPr>
                        <a:t>6</a:t>
                      </a:r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5B0F00"/>
                          </a:solidFill>
                          <a:latin typeface="Josefin Sans Thin"/>
                          <a:sym typeface="Josefin Slab SemiBold"/>
                        </a:rPr>
                        <a:t>44.656635284</a:t>
                      </a:r>
                      <a:endParaRPr lang="it-IT" sz="900" dirty="0">
                        <a:solidFill>
                          <a:srgbClr val="5B0F00"/>
                        </a:solidFill>
                      </a:endParaRPr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5B0F00"/>
                          </a:solidFill>
                          <a:latin typeface="Josefin Sans Thin"/>
                          <a:sym typeface="Josefin Slab SemiBold"/>
                        </a:rPr>
                        <a:t>10.934630394</a:t>
                      </a:r>
                      <a:endParaRPr lang="it-IT" sz="900" dirty="0">
                        <a:solidFill>
                          <a:srgbClr val="5B0F00"/>
                        </a:solidFill>
                      </a:endParaRPr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rgbClr val="5B0F00"/>
                          </a:solidFill>
                        </a:rPr>
                        <a:t>13.00</a:t>
                      </a:r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rgbClr val="5B0F00"/>
                          </a:solidFill>
                        </a:rPr>
                        <a:t>170.00</a:t>
                      </a:r>
                    </a:p>
                  </a:txBody>
                  <a:tcPr marL="76433" marR="76433" marT="38216" marB="38216"/>
                </a:tc>
                <a:extLst>
                  <a:ext uri="{0D108BD9-81ED-4DB2-BD59-A6C34878D82A}">
                    <a16:rowId xmlns:a16="http://schemas.microsoft.com/office/drawing/2014/main" val="1859839206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5B0F00"/>
                          </a:solidFill>
                          <a:latin typeface="Josefin Sans Thin"/>
                          <a:sym typeface="Josefin Slab SemiBold"/>
                        </a:rPr>
                        <a:t>1542626100013</a:t>
                      </a:r>
                      <a:endParaRPr lang="it-IT" sz="900" dirty="0">
                        <a:solidFill>
                          <a:srgbClr val="5B0F00"/>
                        </a:solidFill>
                      </a:endParaRPr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rgbClr val="5B0F00"/>
                          </a:solidFill>
                        </a:rPr>
                        <a:t>6</a:t>
                      </a:r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5B0F00"/>
                          </a:solidFill>
                          <a:latin typeface="Josefin Sans Thin"/>
                          <a:sym typeface="Josefin Slab SemiBold"/>
                        </a:rPr>
                        <a:t>44.686763763</a:t>
                      </a:r>
                      <a:endParaRPr lang="it-IT" sz="900" dirty="0">
                        <a:solidFill>
                          <a:srgbClr val="5B0F00"/>
                        </a:solidFill>
                      </a:endParaRPr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5B0F00"/>
                          </a:solidFill>
                          <a:latin typeface="Josefin Sans Thin"/>
                          <a:sym typeface="Josefin Slab SemiBold"/>
                        </a:rPr>
                        <a:t>10.959928513 </a:t>
                      </a:r>
                      <a:endParaRPr lang="it-IT" sz="900" dirty="0">
                        <a:solidFill>
                          <a:srgbClr val="5B0F00"/>
                        </a:solidFill>
                      </a:endParaRPr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rgbClr val="5B0F00"/>
                          </a:solidFill>
                        </a:rPr>
                        <a:t>0.00</a:t>
                      </a:r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rgbClr val="5B0F00"/>
                          </a:solidFill>
                        </a:rPr>
                        <a:t>0.00</a:t>
                      </a:r>
                    </a:p>
                  </a:txBody>
                  <a:tcPr marL="76433" marR="76433" marT="38216" marB="38216"/>
                </a:tc>
                <a:extLst>
                  <a:ext uri="{0D108BD9-81ED-4DB2-BD59-A6C34878D82A}">
                    <a16:rowId xmlns:a16="http://schemas.microsoft.com/office/drawing/2014/main" val="2350857919"/>
                  </a:ext>
                </a:extLst>
              </a:tr>
              <a:tr h="21966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5B0F00"/>
                          </a:solidFill>
                          <a:latin typeface="Josefin Sans Thin"/>
                          <a:sym typeface="Josefin Slab SemiBold"/>
                        </a:rPr>
                        <a:t>1542626100013</a:t>
                      </a:r>
                      <a:endParaRPr lang="it-IT" sz="900" dirty="0">
                        <a:solidFill>
                          <a:srgbClr val="5B0F00"/>
                        </a:solidFill>
                      </a:endParaRPr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rgbClr val="5B0F00"/>
                          </a:solidFill>
                        </a:rPr>
                        <a:t>6</a:t>
                      </a:r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5B0F00"/>
                          </a:solidFill>
                          <a:latin typeface="Josefin Sans Thin"/>
                          <a:sym typeface="Josefin Slab SemiBold"/>
                        </a:rPr>
                        <a:t>44.655197144</a:t>
                      </a:r>
                      <a:endParaRPr lang="it-IT" sz="900" dirty="0">
                        <a:solidFill>
                          <a:srgbClr val="5B0F00"/>
                        </a:solidFill>
                      </a:endParaRPr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5B0F00"/>
                          </a:solidFill>
                          <a:latin typeface="Josefin Sans Thin"/>
                          <a:sym typeface="Josefin Slab SemiBold"/>
                        </a:rPr>
                        <a:t>10.934746742 </a:t>
                      </a:r>
                      <a:endParaRPr lang="it-IT" sz="900" dirty="0">
                        <a:solidFill>
                          <a:srgbClr val="5B0F00"/>
                        </a:solidFill>
                      </a:endParaRPr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rgbClr val="5B0F00"/>
                          </a:solidFill>
                        </a:rPr>
                        <a:t>2.00</a:t>
                      </a:r>
                    </a:p>
                  </a:txBody>
                  <a:tcPr marL="76433" marR="76433" marT="38216" marB="38216"/>
                </a:tc>
                <a:tc>
                  <a:txBody>
                    <a:bodyPr/>
                    <a:lstStyle/>
                    <a:p>
                      <a:r>
                        <a:rPr lang="it-IT" sz="900" dirty="0">
                          <a:solidFill>
                            <a:srgbClr val="5B0F00"/>
                          </a:solidFill>
                        </a:rPr>
                        <a:t>254.00</a:t>
                      </a:r>
                    </a:p>
                  </a:txBody>
                  <a:tcPr marL="76433" marR="76433" marT="38216" marB="38216"/>
                </a:tc>
                <a:extLst>
                  <a:ext uri="{0D108BD9-81ED-4DB2-BD59-A6C34878D82A}">
                    <a16:rowId xmlns:a16="http://schemas.microsoft.com/office/drawing/2014/main" val="525485364"/>
                  </a:ext>
                </a:extLst>
              </a:tr>
            </a:tbl>
          </a:graphicData>
        </a:graphic>
      </p:graphicFrame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2922F944-DD36-4D25-B5B9-C95A5BE901BA}"/>
              </a:ext>
            </a:extLst>
          </p:cNvPr>
          <p:cNvCxnSpPr>
            <a:cxnSpLocks/>
          </p:cNvCxnSpPr>
          <p:nvPr/>
        </p:nvCxnSpPr>
        <p:spPr>
          <a:xfrm>
            <a:off x="6349804" y="1823630"/>
            <a:ext cx="0" cy="6934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F79FE34-B6F6-441F-BF85-ECACFD68BAFA}"/>
              </a:ext>
            </a:extLst>
          </p:cNvPr>
          <p:cNvCxnSpPr>
            <a:cxnSpLocks/>
          </p:cNvCxnSpPr>
          <p:nvPr/>
        </p:nvCxnSpPr>
        <p:spPr>
          <a:xfrm>
            <a:off x="6349804" y="3314081"/>
            <a:ext cx="0" cy="6934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magine 7" descr="Immagine che contiene esterni, edificio, strada, arancia&#10;&#10;Descrizione generata automaticamente">
            <a:extLst>
              <a:ext uri="{FF2B5EF4-FFF2-40B4-BE49-F238E27FC236}">
                <a16:creationId xmlns:a16="http://schemas.microsoft.com/office/drawing/2014/main" id="{F258CDD1-1ED4-4CA0-8800-B00DFD077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4" y="1350995"/>
            <a:ext cx="3732887" cy="244151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568967101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's Thesis by Slidesgo">
  <a:themeElements>
    <a:clrScheme name="Simple Light">
      <a:dk1>
        <a:srgbClr val="F2FCFF"/>
      </a:dk1>
      <a:lt1>
        <a:srgbClr val="5B0F00"/>
      </a:lt1>
      <a:dk2>
        <a:srgbClr val="99CDD5"/>
      </a:dk2>
      <a:lt2>
        <a:srgbClr val="A46659"/>
      </a:lt2>
      <a:accent1>
        <a:srgbClr val="F2FCFF"/>
      </a:accent1>
      <a:accent2>
        <a:srgbClr val="5B0F00"/>
      </a:accent2>
      <a:accent3>
        <a:srgbClr val="99CDD5"/>
      </a:accent3>
      <a:accent4>
        <a:srgbClr val="A46659"/>
      </a:accent4>
      <a:accent5>
        <a:srgbClr val="F2FCFF"/>
      </a:accent5>
      <a:accent6>
        <a:srgbClr val="5B0F00"/>
      </a:accent6>
      <a:hlink>
        <a:srgbClr val="5B0F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1068</Words>
  <Application>Microsoft Office PowerPoint</Application>
  <PresentationFormat>Presentazione su schermo (16:9)</PresentationFormat>
  <Paragraphs>221</Paragraphs>
  <Slides>29</Slides>
  <Notes>27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40" baseType="lpstr">
      <vt:lpstr>Josefin Slab SemiBold</vt:lpstr>
      <vt:lpstr>Arial</vt:lpstr>
      <vt:lpstr>Cambria Math</vt:lpstr>
      <vt:lpstr>Courier New</vt:lpstr>
      <vt:lpstr>Josefin Slab</vt:lpstr>
      <vt:lpstr>Josefin Sans Thin</vt:lpstr>
      <vt:lpstr>Calibri</vt:lpstr>
      <vt:lpstr>Josefin Sans</vt:lpstr>
      <vt:lpstr>Fira Sans Extra Condensed Medium</vt:lpstr>
      <vt:lpstr>Open Sans</vt:lpstr>
      <vt:lpstr>Master's Thesis by Slidesgo</vt:lpstr>
      <vt:lpstr>Università degli studi di Modena e Reggio Emilia Dipartimento di Scienze Matematiche, Fisiche e Informatiche  Corso di Laurea in Informatica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Scelte progettuali</vt:lpstr>
      <vt:lpstr>Presentazione standard di PowerPoint</vt:lpstr>
      <vt:lpstr>Presentazione standard di PowerPoint</vt:lpstr>
      <vt:lpstr>Presentazione standard di PowerPoint</vt:lpstr>
      <vt:lpstr> </vt:lpstr>
      <vt:lpstr>Scelte progettuali</vt:lpstr>
      <vt:lpstr>OpenStreetMap  </vt:lpstr>
      <vt:lpstr>Progettazione</vt:lpstr>
      <vt:lpstr>Sorgente dati</vt:lpstr>
      <vt:lpstr>Estrazione dei  dati geospaziali da OpenStreetMap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Progettazione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Modena e Reggio Emilia Dipartimento di Scienze Matematiche, Fisiche e Informatiche  Corso di Laurea in Informatica </dc:title>
  <dc:creator>FRANCESCO BARBANTI</dc:creator>
  <cp:lastModifiedBy>FRANCESCO BARBANTI</cp:lastModifiedBy>
  <cp:revision>79</cp:revision>
  <dcterms:created xsi:type="dcterms:W3CDTF">2020-10-08T16:13:06Z</dcterms:created>
  <dcterms:modified xsi:type="dcterms:W3CDTF">2020-10-18T13:38:12Z</dcterms:modified>
</cp:coreProperties>
</file>