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0" r:id="rId4"/>
    <p:sldId id="263" r:id="rId5"/>
    <p:sldId id="262" r:id="rId6"/>
    <p:sldId id="264" r:id="rId7"/>
    <p:sldId id="285" r:id="rId8"/>
    <p:sldId id="265" r:id="rId9"/>
    <p:sldId id="272" r:id="rId10"/>
    <p:sldId id="274" r:id="rId11"/>
    <p:sldId id="278" r:id="rId12"/>
    <p:sldId id="266" r:id="rId13"/>
    <p:sldId id="277" r:id="rId14"/>
    <p:sldId id="292" r:id="rId15"/>
    <p:sldId id="289" r:id="rId16"/>
    <p:sldId id="267" r:id="rId17"/>
    <p:sldId id="279" r:id="rId18"/>
    <p:sldId id="286"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snapToGrid="0">
      <p:cViewPr varScale="1">
        <p:scale>
          <a:sx n="90" d="100"/>
          <a:sy n="90" d="100"/>
        </p:scale>
        <p:origin x="232" y="8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Barcellona" userId="cec9a15769f42b86" providerId="Windows Live" clId="Web-{74E2B26E-CDB8-4137-9901-20F1E01D3C29}"/>
    <pc:docChg chg="addSld delSld modSld">
      <pc:chgData name="Lorenzo Barcellona" userId="cec9a15769f42b86" providerId="Windows Live" clId="Web-{74E2B26E-CDB8-4137-9901-20F1E01D3C29}" dt="2021-04-11T17:00:10.244" v="356"/>
      <pc:docMkLst>
        <pc:docMk/>
      </pc:docMkLst>
      <pc:sldChg chg="modSp">
        <pc:chgData name="Lorenzo Barcellona" userId="cec9a15769f42b86" providerId="Windows Live" clId="Web-{74E2B26E-CDB8-4137-9901-20F1E01D3C29}" dt="2021-04-11T16:17:27.271" v="344" actId="20577"/>
        <pc:sldMkLst>
          <pc:docMk/>
          <pc:sldMk cId="151134786" sldId="257"/>
        </pc:sldMkLst>
        <pc:spChg chg="mod">
          <ac:chgData name="Lorenzo Barcellona" userId="cec9a15769f42b86" providerId="Windows Live" clId="Web-{74E2B26E-CDB8-4137-9901-20F1E01D3C29}" dt="2021-04-11T16:17:27.271" v="344" actId="20577"/>
          <ac:spMkLst>
            <pc:docMk/>
            <pc:sldMk cId="151134786" sldId="257"/>
            <ac:spMk id="5" creationId="{DEF0C815-03EC-4BE5-B4C2-1312877F97AF}"/>
          </ac:spMkLst>
        </pc:spChg>
      </pc:sldChg>
      <pc:sldChg chg="del">
        <pc:chgData name="Lorenzo Barcellona" userId="cec9a15769f42b86" providerId="Windows Live" clId="Web-{74E2B26E-CDB8-4137-9901-20F1E01D3C29}" dt="2021-04-11T16:15:44.159" v="306"/>
        <pc:sldMkLst>
          <pc:docMk/>
          <pc:sldMk cId="3314566872" sldId="268"/>
        </pc:sldMkLst>
      </pc:sldChg>
      <pc:sldChg chg="modSp">
        <pc:chgData name="Lorenzo Barcellona" userId="cec9a15769f42b86" providerId="Windows Live" clId="Web-{74E2B26E-CDB8-4137-9901-20F1E01D3C29}" dt="2021-04-11T16:19:53.915" v="347" actId="20577"/>
        <pc:sldMkLst>
          <pc:docMk/>
          <pc:sldMk cId="4012263151" sldId="272"/>
        </pc:sldMkLst>
        <pc:spChg chg="mod">
          <ac:chgData name="Lorenzo Barcellona" userId="cec9a15769f42b86" providerId="Windows Live" clId="Web-{74E2B26E-CDB8-4137-9901-20F1E01D3C29}" dt="2021-04-11T16:19:53.915" v="347" actId="20577"/>
          <ac:spMkLst>
            <pc:docMk/>
            <pc:sldMk cId="4012263151" sldId="272"/>
            <ac:spMk id="3" creationId="{7E8D2D9B-D86A-4E91-8B5B-171E0BF3EAA3}"/>
          </ac:spMkLst>
        </pc:spChg>
      </pc:sldChg>
      <pc:sldChg chg="modSp">
        <pc:chgData name="Lorenzo Barcellona" userId="cec9a15769f42b86" providerId="Windows Live" clId="Web-{74E2B26E-CDB8-4137-9901-20F1E01D3C29}" dt="2021-04-11T16:20:33.963" v="349" actId="20577"/>
        <pc:sldMkLst>
          <pc:docMk/>
          <pc:sldMk cId="2569438535" sldId="277"/>
        </pc:sldMkLst>
        <pc:spChg chg="mod">
          <ac:chgData name="Lorenzo Barcellona" userId="cec9a15769f42b86" providerId="Windows Live" clId="Web-{74E2B26E-CDB8-4137-9901-20F1E01D3C29}" dt="2021-04-11T16:20:33.963" v="349" actId="20577"/>
          <ac:spMkLst>
            <pc:docMk/>
            <pc:sldMk cId="2569438535" sldId="277"/>
            <ac:spMk id="6" creationId="{FD11ADBF-763D-4455-A344-07644CDC571B}"/>
          </ac:spMkLst>
        </pc:spChg>
      </pc:sldChg>
      <pc:sldChg chg="del">
        <pc:chgData name="Lorenzo Barcellona" userId="cec9a15769f42b86" providerId="Windows Live" clId="Web-{74E2B26E-CDB8-4137-9901-20F1E01D3C29}" dt="2021-04-11T16:09:51.290" v="229"/>
        <pc:sldMkLst>
          <pc:docMk/>
          <pc:sldMk cId="1814133657" sldId="280"/>
        </pc:sldMkLst>
      </pc:sldChg>
      <pc:sldChg chg="addSp delSp modSp">
        <pc:chgData name="Lorenzo Barcellona" userId="cec9a15769f42b86" providerId="Windows Live" clId="Web-{74E2B26E-CDB8-4137-9901-20F1E01D3C29}" dt="2021-04-11T17:00:10.244" v="356"/>
        <pc:sldMkLst>
          <pc:docMk/>
          <pc:sldMk cId="3933645111" sldId="282"/>
        </pc:sldMkLst>
        <pc:spChg chg="del">
          <ac:chgData name="Lorenzo Barcellona" userId="cec9a15769f42b86" providerId="Windows Live" clId="Web-{74E2B26E-CDB8-4137-9901-20F1E01D3C29}" dt="2021-04-11T17:00:10.244" v="356"/>
          <ac:spMkLst>
            <pc:docMk/>
            <pc:sldMk cId="3933645111" sldId="282"/>
            <ac:spMk id="5" creationId="{8C99C8FF-54FB-49C7-990F-EFD0410217A0}"/>
          </ac:spMkLst>
        </pc:spChg>
        <pc:picChg chg="del">
          <ac:chgData name="Lorenzo Barcellona" userId="cec9a15769f42b86" providerId="Windows Live" clId="Web-{74E2B26E-CDB8-4137-9901-20F1E01D3C29}" dt="2021-04-11T16:59:56.634" v="355"/>
          <ac:picMkLst>
            <pc:docMk/>
            <pc:sldMk cId="3933645111" sldId="282"/>
            <ac:picMk id="3" creationId="{358A1911-2D8B-4841-AE30-149E28D4CE08}"/>
          </ac:picMkLst>
        </pc:picChg>
        <pc:picChg chg="add del mod">
          <ac:chgData name="Lorenzo Barcellona" userId="cec9a15769f42b86" providerId="Windows Live" clId="Web-{74E2B26E-CDB8-4137-9901-20F1E01D3C29}" dt="2021-04-11T16:59:16.633" v="354"/>
          <ac:picMkLst>
            <pc:docMk/>
            <pc:sldMk cId="3933645111" sldId="282"/>
            <ac:picMk id="6" creationId="{99ABC0A5-9BC2-4FA1-83A6-F8547A6B3EAA}"/>
          </ac:picMkLst>
        </pc:picChg>
      </pc:sldChg>
      <pc:sldChg chg="del">
        <pc:chgData name="Lorenzo Barcellona" userId="cec9a15769f42b86" providerId="Windows Live" clId="Web-{74E2B26E-CDB8-4137-9901-20F1E01D3C29}" dt="2021-04-11T16:09:43.181" v="228"/>
        <pc:sldMkLst>
          <pc:docMk/>
          <pc:sldMk cId="2372886586" sldId="284"/>
        </pc:sldMkLst>
      </pc:sldChg>
      <pc:sldChg chg="addSp delSp modSp add replId">
        <pc:chgData name="Lorenzo Barcellona" userId="cec9a15769f42b86" providerId="Windows Live" clId="Web-{74E2B26E-CDB8-4137-9901-20F1E01D3C29}" dt="2021-04-11T16:17:06.489" v="340" actId="20577"/>
        <pc:sldMkLst>
          <pc:docMk/>
          <pc:sldMk cId="3703415048" sldId="285"/>
        </pc:sldMkLst>
        <pc:spChg chg="add mod">
          <ac:chgData name="Lorenzo Barcellona" userId="cec9a15769f42b86" providerId="Windows Live" clId="Web-{74E2B26E-CDB8-4137-9901-20F1E01D3C29}" dt="2021-04-11T16:17:06.489" v="340" actId="20577"/>
          <ac:spMkLst>
            <pc:docMk/>
            <pc:sldMk cId="3703415048" sldId="285"/>
            <ac:spMk id="3" creationId="{9DE299D2-C200-4CD7-AD0C-53744E25D7BB}"/>
          </ac:spMkLst>
        </pc:spChg>
        <pc:picChg chg="add mod">
          <ac:chgData name="Lorenzo Barcellona" userId="cec9a15769f42b86" providerId="Windows Live" clId="Web-{74E2B26E-CDB8-4137-9901-20F1E01D3C29}" dt="2021-04-11T16:15:31.612" v="305" actId="1076"/>
          <ac:picMkLst>
            <pc:docMk/>
            <pc:sldMk cId="3703415048" sldId="285"/>
            <ac:picMk id="5" creationId="{0EAF8907-9C0B-4288-8EE5-883B17E2437C}"/>
          </ac:picMkLst>
        </pc:picChg>
        <pc:picChg chg="add del">
          <ac:chgData name="Lorenzo Barcellona" userId="cec9a15769f42b86" providerId="Windows Live" clId="Web-{74E2B26E-CDB8-4137-9901-20F1E01D3C29}" dt="2021-04-11T16:12:00.012" v="256"/>
          <ac:picMkLst>
            <pc:docMk/>
            <pc:sldMk cId="3703415048" sldId="285"/>
            <ac:picMk id="6" creationId="{1404D590-D49D-406B-93D0-42851B207434}"/>
          </ac:picMkLst>
        </pc:picChg>
        <pc:picChg chg="del">
          <ac:chgData name="Lorenzo Barcellona" userId="cec9a15769f42b86" providerId="Windows Live" clId="Web-{74E2B26E-CDB8-4137-9901-20F1E01D3C29}" dt="2021-04-11T15:57:33.334" v="1"/>
          <ac:picMkLst>
            <pc:docMk/>
            <pc:sldMk cId="3703415048" sldId="285"/>
            <ac:picMk id="7" creationId="{6496DC68-137D-4292-A9F7-9A16E2BD2996}"/>
          </ac:picMkLst>
        </pc:picChg>
        <pc:picChg chg="del">
          <ac:chgData name="Lorenzo Barcellona" userId="cec9a15769f42b86" providerId="Windows Live" clId="Web-{74E2B26E-CDB8-4137-9901-20F1E01D3C29}" dt="2021-04-11T15:57:35.366" v="2"/>
          <ac:picMkLst>
            <pc:docMk/>
            <pc:sldMk cId="3703415048" sldId="285"/>
            <ac:picMk id="8" creationId="{1AFBE895-B1DA-4CBF-AEC6-EDD494AB5D7B}"/>
          </ac:picMkLst>
        </pc:picChg>
        <pc:picChg chg="del">
          <ac:chgData name="Lorenzo Barcellona" userId="cec9a15769f42b86" providerId="Windows Live" clId="Web-{74E2B26E-CDB8-4137-9901-20F1E01D3C29}" dt="2021-04-11T15:57:37.522" v="3"/>
          <ac:picMkLst>
            <pc:docMk/>
            <pc:sldMk cId="3703415048" sldId="285"/>
            <ac:picMk id="9" creationId="{D2EA244A-1661-40B1-ABA8-B2AE1F561C0F}"/>
          </ac:picMkLst>
        </pc:picChg>
        <pc:picChg chg="add mod">
          <ac:chgData name="Lorenzo Barcellona" userId="cec9a15769f42b86" providerId="Windows Live" clId="Web-{74E2B26E-CDB8-4137-9901-20F1E01D3C29}" dt="2021-04-11T16:15:30.065" v="304" actId="1076"/>
          <ac:picMkLst>
            <pc:docMk/>
            <pc:sldMk cId="3703415048" sldId="285"/>
            <ac:picMk id="13" creationId="{B153487A-A8AF-4F63-86E0-9315BA0DED62}"/>
          </ac:picMkLst>
        </pc:picChg>
        <pc:picChg chg="add del mod">
          <ac:chgData name="Lorenzo Barcellona" userId="cec9a15769f42b86" providerId="Windows Live" clId="Web-{74E2B26E-CDB8-4137-9901-20F1E01D3C29}" dt="2021-04-11T16:12:29.013" v="262"/>
          <ac:picMkLst>
            <pc:docMk/>
            <pc:sldMk cId="3703415048" sldId="285"/>
            <ac:picMk id="15" creationId="{6DFD20CE-9864-4ECB-87DE-CD9EFE65418E}"/>
          </ac:picMkLst>
        </pc:picChg>
        <pc:picChg chg="add mod">
          <ac:chgData name="Lorenzo Barcellona" userId="cec9a15769f42b86" providerId="Windows Live" clId="Web-{74E2B26E-CDB8-4137-9901-20F1E01D3C29}" dt="2021-04-11T16:15:17.424" v="298" actId="1076"/>
          <ac:picMkLst>
            <pc:docMk/>
            <pc:sldMk cId="3703415048" sldId="285"/>
            <ac:picMk id="17" creationId="{30621655-C19E-4856-B723-7CB6AE476657}"/>
          </ac:picMkLst>
        </pc:picChg>
        <pc:picChg chg="add del">
          <ac:chgData name="Lorenzo Barcellona" userId="cec9a15769f42b86" providerId="Windows Live" clId="Web-{74E2B26E-CDB8-4137-9901-20F1E01D3C29}" dt="2021-04-11T16:13:02.873" v="272"/>
          <ac:picMkLst>
            <pc:docMk/>
            <pc:sldMk cId="3703415048" sldId="285"/>
            <ac:picMk id="19" creationId="{89CC1466-5F39-436D-888C-C0A30C3153F1}"/>
          </ac:picMkLst>
        </pc:picChg>
        <pc:picChg chg="add del">
          <ac:chgData name="Lorenzo Barcellona" userId="cec9a15769f42b86" providerId="Windows Live" clId="Web-{74E2B26E-CDB8-4137-9901-20F1E01D3C29}" dt="2021-04-11T16:13:23.999" v="278"/>
          <ac:picMkLst>
            <pc:docMk/>
            <pc:sldMk cId="3703415048" sldId="285"/>
            <ac:picMk id="21" creationId="{82806D98-61BF-42EB-A604-6E549EE3A9B6}"/>
          </ac:picMkLst>
        </pc:picChg>
        <pc:picChg chg="add mod">
          <ac:chgData name="Lorenzo Barcellona" userId="cec9a15769f42b86" providerId="Windows Live" clId="Web-{74E2B26E-CDB8-4137-9901-20F1E01D3C29}" dt="2021-04-11T16:15:16.346" v="297" actId="1076"/>
          <ac:picMkLst>
            <pc:docMk/>
            <pc:sldMk cId="3703415048" sldId="285"/>
            <ac:picMk id="23" creationId="{03FCC230-84A2-46CD-BAAC-225331CD40DB}"/>
          </ac:picMkLst>
        </pc:picChg>
      </pc:sldChg>
    </pc:docChg>
  </pc:docChgLst>
  <pc:docChgLst>
    <pc:chgData name="Lorenzo Barcellona" userId="cec9a15769f42b86" providerId="Windows Live" clId="Web-{562847E8-8706-4908-B28B-243D4EB7CE7C}"/>
    <pc:docChg chg="addSld delSld modSld sldOrd">
      <pc:chgData name="Lorenzo Barcellona" userId="cec9a15769f42b86" providerId="Windows Live" clId="Web-{562847E8-8706-4908-B28B-243D4EB7CE7C}" dt="2021-04-06T15:59:58.375" v="3963" actId="20577"/>
      <pc:docMkLst>
        <pc:docMk/>
      </pc:docMkLst>
      <pc:sldChg chg="modSp">
        <pc:chgData name="Lorenzo Barcellona" userId="cec9a15769f42b86" providerId="Windows Live" clId="Web-{562847E8-8706-4908-B28B-243D4EB7CE7C}" dt="2021-03-31T15:30:53.343" v="856"/>
        <pc:sldMkLst>
          <pc:docMk/>
          <pc:sldMk cId="3962583941" sldId="256"/>
        </pc:sldMkLst>
        <pc:cxnChg chg="mod">
          <ac:chgData name="Lorenzo Barcellona" userId="cec9a15769f42b86" providerId="Windows Live" clId="Web-{562847E8-8706-4908-B28B-243D4EB7CE7C}" dt="2021-03-31T15:30:46.546" v="854"/>
          <ac:cxnSpMkLst>
            <pc:docMk/>
            <pc:sldMk cId="3962583941" sldId="256"/>
            <ac:cxnSpMk id="4" creationId="{75274A7B-D732-409C-BE45-016263AEA93C}"/>
          </ac:cxnSpMkLst>
        </pc:cxnChg>
        <pc:cxnChg chg="mod">
          <ac:chgData name="Lorenzo Barcellona" userId="cec9a15769f42b86" providerId="Windows Live" clId="Web-{562847E8-8706-4908-B28B-243D4EB7CE7C}" dt="2021-03-31T15:30:53.343" v="856"/>
          <ac:cxnSpMkLst>
            <pc:docMk/>
            <pc:sldMk cId="3962583941" sldId="256"/>
            <ac:cxnSpMk id="6" creationId="{3EC70F95-C530-4074-AEB5-B3A3CCEBF193}"/>
          </ac:cxnSpMkLst>
        </pc:cxnChg>
      </pc:sldChg>
      <pc:sldChg chg="addSp modSp new">
        <pc:chgData name="Lorenzo Barcellona" userId="cec9a15769f42b86" providerId="Windows Live" clId="Web-{562847E8-8706-4908-B28B-243D4EB7CE7C}" dt="2021-04-06T13:13:51.780" v="3168" actId="20577"/>
        <pc:sldMkLst>
          <pc:docMk/>
          <pc:sldMk cId="151134786" sldId="257"/>
        </pc:sldMkLst>
        <pc:spChg chg="mod">
          <ac:chgData name="Lorenzo Barcellona" userId="cec9a15769f42b86" providerId="Windows Live" clId="Web-{562847E8-8706-4908-B28B-243D4EB7CE7C}" dt="2021-03-31T15:31:05.359" v="857" actId="14100"/>
          <ac:spMkLst>
            <pc:docMk/>
            <pc:sldMk cId="151134786" sldId="257"/>
            <ac:spMk id="2" creationId="{07526986-72CE-48A5-84AA-06D7D522714B}"/>
          </ac:spMkLst>
        </pc:spChg>
        <pc:spChg chg="add mod">
          <ac:chgData name="Lorenzo Barcellona" userId="cec9a15769f42b86" providerId="Windows Live" clId="Web-{562847E8-8706-4908-B28B-243D4EB7CE7C}" dt="2021-04-06T13:13:29.560" v="3166" actId="20577"/>
          <ac:spMkLst>
            <pc:docMk/>
            <pc:sldMk cId="151134786" sldId="257"/>
            <ac:spMk id="4" creationId="{FE4A11E8-F86F-4410-BE05-CC8775D1555C}"/>
          </ac:spMkLst>
        </pc:spChg>
        <pc:spChg chg="add mod">
          <ac:chgData name="Lorenzo Barcellona" userId="cec9a15769f42b86" providerId="Windows Live" clId="Web-{562847E8-8706-4908-B28B-243D4EB7CE7C}" dt="2021-04-06T13:13:51.780" v="3168" actId="20577"/>
          <ac:spMkLst>
            <pc:docMk/>
            <pc:sldMk cId="151134786" sldId="257"/>
            <ac:spMk id="5" creationId="{DEF0C815-03EC-4BE5-B4C2-1312877F97AF}"/>
          </ac:spMkLst>
        </pc:spChg>
        <pc:cxnChg chg="add mod">
          <ac:chgData name="Lorenzo Barcellona" userId="cec9a15769f42b86" providerId="Windows Live" clId="Web-{562847E8-8706-4908-B28B-243D4EB7CE7C}" dt="2021-03-31T15:31:49.985" v="862" actId="14100"/>
          <ac:cxnSpMkLst>
            <pc:docMk/>
            <pc:sldMk cId="151134786" sldId="257"/>
            <ac:cxnSpMk id="3" creationId="{57BDB12D-765D-4F35-8400-2269394AE398}"/>
          </ac:cxnSpMkLst>
        </pc:cxnChg>
      </pc:sldChg>
      <pc:sldChg chg="modSp new ord">
        <pc:chgData name="Lorenzo Barcellona" userId="cec9a15769f42b86" providerId="Windows Live" clId="Web-{562847E8-8706-4908-B28B-243D4EB7CE7C}" dt="2021-03-31T15:59:42.360" v="874"/>
        <pc:sldMkLst>
          <pc:docMk/>
          <pc:sldMk cId="2413184045" sldId="258"/>
        </pc:sldMkLst>
        <pc:spChg chg="mod">
          <ac:chgData name="Lorenzo Barcellona" userId="cec9a15769f42b86" providerId="Windows Live" clId="Web-{562847E8-8706-4908-B28B-243D4EB7CE7C}" dt="2021-03-31T15:12:51.103" v="594" actId="20577"/>
          <ac:spMkLst>
            <pc:docMk/>
            <pc:sldMk cId="2413184045" sldId="258"/>
            <ac:spMk id="2" creationId="{303A9E05-F068-4DC8-BED4-954E60350FB4}"/>
          </ac:spMkLst>
        </pc:spChg>
        <pc:spChg chg="mod">
          <ac:chgData name="Lorenzo Barcellona" userId="cec9a15769f42b86" providerId="Windows Live" clId="Web-{562847E8-8706-4908-B28B-243D4EB7CE7C}" dt="2021-03-31T15:12:45.009" v="593" actId="20577"/>
          <ac:spMkLst>
            <pc:docMk/>
            <pc:sldMk cId="2413184045" sldId="258"/>
            <ac:spMk id="3" creationId="{65402939-7C36-496A-82B9-7D4FA376BCD0}"/>
          </ac:spMkLst>
        </pc:spChg>
      </pc:sldChg>
      <pc:sldChg chg="addSp delSp modSp new del">
        <pc:chgData name="Lorenzo Barcellona" userId="cec9a15769f42b86" providerId="Windows Live" clId="Web-{562847E8-8706-4908-B28B-243D4EB7CE7C}" dt="2021-03-31T16:08:31.750" v="997"/>
        <pc:sldMkLst>
          <pc:docMk/>
          <pc:sldMk cId="3640382959" sldId="259"/>
        </pc:sldMkLst>
        <pc:spChg chg="mod">
          <ac:chgData name="Lorenzo Barcellona" userId="cec9a15769f42b86" providerId="Windows Live" clId="Web-{562847E8-8706-4908-B28B-243D4EB7CE7C}" dt="2021-03-31T15:15:16.309" v="623" actId="14100"/>
          <ac:spMkLst>
            <pc:docMk/>
            <pc:sldMk cId="3640382959" sldId="259"/>
            <ac:spMk id="2" creationId="{8C88F23B-F6B9-4070-A46D-0BD99A929E9E}"/>
          </ac:spMkLst>
        </pc:spChg>
        <pc:spChg chg="mod">
          <ac:chgData name="Lorenzo Barcellona" userId="cec9a15769f42b86" providerId="Windows Live" clId="Web-{562847E8-8706-4908-B28B-243D4EB7CE7C}" dt="2021-03-31T15:15:23.341" v="625" actId="20577"/>
          <ac:spMkLst>
            <pc:docMk/>
            <pc:sldMk cId="3640382959" sldId="259"/>
            <ac:spMk id="3" creationId="{41D58D1F-11AD-4C57-88A0-E257CBA45285}"/>
          </ac:spMkLst>
        </pc:spChg>
        <pc:spChg chg="add mod">
          <ac:chgData name="Lorenzo Barcellona" userId="cec9a15769f42b86" providerId="Windows Live" clId="Web-{562847E8-8706-4908-B28B-243D4EB7CE7C}" dt="2021-03-31T15:59:18.828" v="872" actId="20577"/>
          <ac:spMkLst>
            <pc:docMk/>
            <pc:sldMk cId="3640382959" sldId="259"/>
            <ac:spMk id="4" creationId="{9FD79072-5853-47B9-8932-FDEAB683843F}"/>
          </ac:spMkLst>
        </pc:spChg>
        <pc:spChg chg="add del">
          <ac:chgData name="Lorenzo Barcellona" userId="cec9a15769f42b86" providerId="Windows Live" clId="Web-{562847E8-8706-4908-B28B-243D4EB7CE7C}" dt="2021-03-31T15:15:49.779" v="634"/>
          <ac:spMkLst>
            <pc:docMk/>
            <pc:sldMk cId="3640382959" sldId="259"/>
            <ac:spMk id="5" creationId="{A6AF2CD2-DF83-4601-962A-5E83CF1E168F}"/>
          </ac:spMkLst>
        </pc:spChg>
        <pc:spChg chg="add del">
          <ac:chgData name="Lorenzo Barcellona" userId="cec9a15769f42b86" providerId="Windows Live" clId="Web-{562847E8-8706-4908-B28B-243D4EB7CE7C}" dt="2021-03-31T15:15:48.826" v="633"/>
          <ac:spMkLst>
            <pc:docMk/>
            <pc:sldMk cId="3640382959" sldId="259"/>
            <ac:spMk id="6" creationId="{EAA31451-186B-410F-86C9-779C758D5422}"/>
          </ac:spMkLst>
        </pc:spChg>
        <pc:spChg chg="add del">
          <ac:chgData name="Lorenzo Barcellona" userId="cec9a15769f42b86" providerId="Windows Live" clId="Web-{562847E8-8706-4908-B28B-243D4EB7CE7C}" dt="2021-03-31T15:15:47.200" v="632"/>
          <ac:spMkLst>
            <pc:docMk/>
            <pc:sldMk cId="3640382959" sldId="259"/>
            <ac:spMk id="7" creationId="{B502F43F-9863-4195-8E53-4CD62D505450}"/>
          </ac:spMkLst>
        </pc:spChg>
        <pc:spChg chg="add del">
          <ac:chgData name="Lorenzo Barcellona" userId="cec9a15769f42b86" providerId="Windows Live" clId="Web-{562847E8-8706-4908-B28B-243D4EB7CE7C}" dt="2021-03-31T15:15:40.107" v="631"/>
          <ac:spMkLst>
            <pc:docMk/>
            <pc:sldMk cId="3640382959" sldId="259"/>
            <ac:spMk id="8" creationId="{14D7B69F-FE70-4CF5-9233-12E2A8D6BCAC}"/>
          </ac:spMkLst>
        </pc:spChg>
        <pc:spChg chg="add mod">
          <ac:chgData name="Lorenzo Barcellona" userId="cec9a15769f42b86" providerId="Windows Live" clId="Web-{562847E8-8706-4908-B28B-243D4EB7CE7C}" dt="2021-03-31T15:25:00.852" v="803" actId="20577"/>
          <ac:spMkLst>
            <pc:docMk/>
            <pc:sldMk cId="3640382959" sldId="259"/>
            <ac:spMk id="9" creationId="{74431F46-143F-4A9C-86F0-427F8EB66DFC}"/>
          </ac:spMkLst>
        </pc:spChg>
        <pc:spChg chg="add mod">
          <ac:chgData name="Lorenzo Barcellona" userId="cec9a15769f42b86" providerId="Windows Live" clId="Web-{562847E8-8706-4908-B28B-243D4EB7CE7C}" dt="2021-03-31T15:25:18.180" v="807" actId="20577"/>
          <ac:spMkLst>
            <pc:docMk/>
            <pc:sldMk cId="3640382959" sldId="259"/>
            <ac:spMk id="10" creationId="{4F550B63-6985-4ABB-AB12-0A0EEC827B73}"/>
          </ac:spMkLst>
        </pc:spChg>
        <pc:spChg chg="add mod">
          <ac:chgData name="Lorenzo Barcellona" userId="cec9a15769f42b86" providerId="Windows Live" clId="Web-{562847E8-8706-4908-B28B-243D4EB7CE7C}" dt="2021-03-31T15:25:13.977" v="806" actId="20577"/>
          <ac:spMkLst>
            <pc:docMk/>
            <pc:sldMk cId="3640382959" sldId="259"/>
            <ac:spMk id="11" creationId="{4A77ED8A-F64C-4E28-BF29-C16F5465D6D2}"/>
          </ac:spMkLst>
        </pc:spChg>
        <pc:spChg chg="add mod">
          <ac:chgData name="Lorenzo Barcellona" userId="cec9a15769f42b86" providerId="Windows Live" clId="Web-{562847E8-8706-4908-B28B-243D4EB7CE7C}" dt="2021-03-31T15:25:10.071" v="805" actId="20577"/>
          <ac:spMkLst>
            <pc:docMk/>
            <pc:sldMk cId="3640382959" sldId="259"/>
            <ac:spMk id="12" creationId="{4C764317-4C5B-43D4-9538-EB698169C79A}"/>
          </ac:spMkLst>
        </pc:spChg>
        <pc:spChg chg="add del mod">
          <ac:chgData name="Lorenzo Barcellona" userId="cec9a15769f42b86" providerId="Windows Live" clId="Web-{562847E8-8706-4908-B28B-243D4EB7CE7C}" dt="2021-03-31T15:20:28.393" v="763"/>
          <ac:spMkLst>
            <pc:docMk/>
            <pc:sldMk cId="3640382959" sldId="259"/>
            <ac:spMk id="13" creationId="{70ADA493-6E5D-4EA7-AF99-5C6252709E6F}"/>
          </ac:spMkLst>
        </pc:spChg>
        <pc:spChg chg="add del mod">
          <ac:chgData name="Lorenzo Barcellona" userId="cec9a15769f42b86" providerId="Windows Live" clId="Web-{562847E8-8706-4908-B28B-243D4EB7CE7C}" dt="2021-03-31T15:20:30.222" v="764"/>
          <ac:spMkLst>
            <pc:docMk/>
            <pc:sldMk cId="3640382959" sldId="259"/>
            <ac:spMk id="14" creationId="{96F708A5-55D4-4B71-998E-9C25A6B6B00D}"/>
          </ac:spMkLst>
        </pc:spChg>
        <pc:spChg chg="add del">
          <ac:chgData name="Lorenzo Barcellona" userId="cec9a15769f42b86" providerId="Windows Live" clId="Web-{562847E8-8706-4908-B28B-243D4EB7CE7C}" dt="2021-03-31T15:19:31.377" v="753"/>
          <ac:spMkLst>
            <pc:docMk/>
            <pc:sldMk cId="3640382959" sldId="259"/>
            <ac:spMk id="15" creationId="{6957F0AF-C37F-4B6A-8CAC-86337726DE40}"/>
          </ac:spMkLst>
        </pc:spChg>
        <pc:spChg chg="add del mod">
          <ac:chgData name="Lorenzo Barcellona" userId="cec9a15769f42b86" providerId="Windows Live" clId="Web-{562847E8-8706-4908-B28B-243D4EB7CE7C}" dt="2021-03-31T15:20:32.237" v="765"/>
          <ac:spMkLst>
            <pc:docMk/>
            <pc:sldMk cId="3640382959" sldId="259"/>
            <ac:spMk id="16" creationId="{77B23DC0-12D1-4B7F-A883-05F3F95E9773}"/>
          </ac:spMkLst>
        </pc:spChg>
        <pc:spChg chg="add del mod">
          <ac:chgData name="Lorenzo Barcellona" userId="cec9a15769f42b86" providerId="Windows Live" clId="Web-{562847E8-8706-4908-B28B-243D4EB7CE7C}" dt="2021-03-31T15:20:37.112" v="766"/>
          <ac:spMkLst>
            <pc:docMk/>
            <pc:sldMk cId="3640382959" sldId="259"/>
            <ac:spMk id="17" creationId="{D69A5F19-E9C6-4309-831C-E4BCE03D8483}"/>
          </ac:spMkLst>
        </pc:spChg>
        <pc:cxnChg chg="add mod">
          <ac:chgData name="Lorenzo Barcellona" userId="cec9a15769f42b86" providerId="Windows Live" clId="Web-{562847E8-8706-4908-B28B-243D4EB7CE7C}" dt="2021-03-31T15:21:47.739" v="779"/>
          <ac:cxnSpMkLst>
            <pc:docMk/>
            <pc:sldMk cId="3640382959" sldId="259"/>
            <ac:cxnSpMk id="18" creationId="{9D11E732-D586-4ED2-8626-914C32347958}"/>
          </ac:cxnSpMkLst>
        </pc:cxnChg>
        <pc:cxnChg chg="add mod">
          <ac:chgData name="Lorenzo Barcellona" userId="cec9a15769f42b86" providerId="Windows Live" clId="Web-{562847E8-8706-4908-B28B-243D4EB7CE7C}" dt="2021-03-31T15:24:19.398" v="798" actId="14100"/>
          <ac:cxnSpMkLst>
            <pc:docMk/>
            <pc:sldMk cId="3640382959" sldId="259"/>
            <ac:cxnSpMk id="19" creationId="{95634589-D5E5-4841-9D7E-F85FF7C27D37}"/>
          </ac:cxnSpMkLst>
        </pc:cxnChg>
        <pc:cxnChg chg="add mod">
          <ac:chgData name="Lorenzo Barcellona" userId="cec9a15769f42b86" providerId="Windows Live" clId="Web-{562847E8-8706-4908-B28B-243D4EB7CE7C}" dt="2021-03-31T15:24:43.399" v="802" actId="14100"/>
          <ac:cxnSpMkLst>
            <pc:docMk/>
            <pc:sldMk cId="3640382959" sldId="259"/>
            <ac:cxnSpMk id="20" creationId="{07847D08-A8A0-4EAA-885D-7184D47F6E23}"/>
          </ac:cxnSpMkLst>
        </pc:cxnChg>
        <pc:cxnChg chg="add mod">
          <ac:chgData name="Lorenzo Barcellona" userId="cec9a15769f42b86" providerId="Windows Live" clId="Web-{562847E8-8706-4908-B28B-243D4EB7CE7C}" dt="2021-03-31T15:23:43.991" v="793" actId="14100"/>
          <ac:cxnSpMkLst>
            <pc:docMk/>
            <pc:sldMk cId="3640382959" sldId="259"/>
            <ac:cxnSpMk id="21" creationId="{D319D00A-155F-4D49-81D0-84CA8BCFD356}"/>
          </ac:cxnSpMkLst>
        </pc:cxnChg>
        <pc:cxnChg chg="add mod">
          <ac:chgData name="Lorenzo Barcellona" userId="cec9a15769f42b86" providerId="Windows Live" clId="Web-{562847E8-8706-4908-B28B-243D4EB7CE7C}" dt="2021-03-31T15:24:33.039" v="801" actId="14100"/>
          <ac:cxnSpMkLst>
            <pc:docMk/>
            <pc:sldMk cId="3640382959" sldId="259"/>
            <ac:cxnSpMk id="22" creationId="{F8BA2E85-0B7B-43F5-AB41-90E2E3BD7065}"/>
          </ac:cxnSpMkLst>
        </pc:cxnChg>
      </pc:sldChg>
      <pc:sldChg chg="addSp delSp new del">
        <pc:chgData name="Lorenzo Barcellona" userId="cec9a15769f42b86" providerId="Windows Live" clId="Web-{562847E8-8706-4908-B28B-243D4EB7CE7C}" dt="2021-04-02T18:13:53.675" v="3133"/>
        <pc:sldMkLst>
          <pc:docMk/>
          <pc:sldMk cId="4181078327" sldId="260"/>
        </pc:sldMkLst>
        <pc:cxnChg chg="add del">
          <ac:chgData name="Lorenzo Barcellona" userId="cec9a15769f42b86" providerId="Windows Live" clId="Web-{562847E8-8706-4908-B28B-243D4EB7CE7C}" dt="2021-03-31T15:26:04.338" v="820"/>
          <ac:cxnSpMkLst>
            <pc:docMk/>
            <pc:sldMk cId="4181078327" sldId="260"/>
            <ac:cxnSpMk id="3" creationId="{B8F23300-AEAD-4902-A5E8-015E37263AC4}"/>
          </ac:cxnSpMkLst>
        </pc:cxnChg>
        <pc:cxnChg chg="add del">
          <ac:chgData name="Lorenzo Barcellona" userId="cec9a15769f42b86" providerId="Windows Live" clId="Web-{562847E8-8706-4908-B28B-243D4EB7CE7C}" dt="2021-03-31T15:26:04.338" v="819"/>
          <ac:cxnSpMkLst>
            <pc:docMk/>
            <pc:sldMk cId="4181078327" sldId="260"/>
            <ac:cxnSpMk id="5" creationId="{443F04CB-8CB2-4255-9DA7-634814781749}"/>
          </ac:cxnSpMkLst>
        </pc:cxnChg>
        <pc:cxnChg chg="add del">
          <ac:chgData name="Lorenzo Barcellona" userId="cec9a15769f42b86" providerId="Windows Live" clId="Web-{562847E8-8706-4908-B28B-243D4EB7CE7C}" dt="2021-03-31T15:26:04.338" v="818"/>
          <ac:cxnSpMkLst>
            <pc:docMk/>
            <pc:sldMk cId="4181078327" sldId="260"/>
            <ac:cxnSpMk id="7" creationId="{A51D0A52-3A64-42A1-A0B2-0C5226FAD1BE}"/>
          </ac:cxnSpMkLst>
        </pc:cxnChg>
        <pc:cxnChg chg="add del">
          <ac:chgData name="Lorenzo Barcellona" userId="cec9a15769f42b86" providerId="Windows Live" clId="Web-{562847E8-8706-4908-B28B-243D4EB7CE7C}" dt="2021-03-31T15:26:04.338" v="817"/>
          <ac:cxnSpMkLst>
            <pc:docMk/>
            <pc:sldMk cId="4181078327" sldId="260"/>
            <ac:cxnSpMk id="9" creationId="{64785B94-44E0-4CD2-A905-BDB716850333}"/>
          </ac:cxnSpMkLst>
        </pc:cxnChg>
        <pc:cxnChg chg="add del">
          <ac:chgData name="Lorenzo Barcellona" userId="cec9a15769f42b86" providerId="Windows Live" clId="Web-{562847E8-8706-4908-B28B-243D4EB7CE7C}" dt="2021-03-31T15:26:04.338" v="816"/>
          <ac:cxnSpMkLst>
            <pc:docMk/>
            <pc:sldMk cId="4181078327" sldId="260"/>
            <ac:cxnSpMk id="11" creationId="{855C6EAC-EA12-4442-A0F4-5D45ACFCB4B4}"/>
          </ac:cxnSpMkLst>
        </pc:cxnChg>
        <pc:cxnChg chg="add del">
          <ac:chgData name="Lorenzo Barcellona" userId="cec9a15769f42b86" providerId="Windows Live" clId="Web-{562847E8-8706-4908-B28B-243D4EB7CE7C}" dt="2021-03-31T15:26:06.650" v="821"/>
          <ac:cxnSpMkLst>
            <pc:docMk/>
            <pc:sldMk cId="4181078327" sldId="260"/>
            <ac:cxnSpMk id="13" creationId="{E8EB78DE-0FC9-43E0-B5BA-F4D92A99807C}"/>
          </ac:cxnSpMkLst>
        </pc:cxnChg>
      </pc:sldChg>
      <pc:sldChg chg="add del replId">
        <pc:chgData name="Lorenzo Barcellona" userId="cec9a15769f42b86" providerId="Windows Live" clId="Web-{562847E8-8706-4908-B28B-243D4EB7CE7C}" dt="2021-03-31T15:27:49.637" v="824"/>
        <pc:sldMkLst>
          <pc:docMk/>
          <pc:sldMk cId="4088322216" sldId="261"/>
        </pc:sldMkLst>
      </pc:sldChg>
      <pc:sldChg chg="addSp delSp modSp new">
        <pc:chgData name="Lorenzo Barcellona" userId="cec9a15769f42b86" providerId="Windows Live" clId="Web-{562847E8-8706-4908-B28B-243D4EB7CE7C}" dt="2021-04-06T13:15:17.988" v="3175" actId="20577"/>
        <pc:sldMkLst>
          <pc:docMk/>
          <pc:sldMk cId="1707663390" sldId="262"/>
        </pc:sldMkLst>
        <pc:spChg chg="mod">
          <ac:chgData name="Lorenzo Barcellona" userId="cec9a15769f42b86" providerId="Windows Live" clId="Web-{562847E8-8706-4908-B28B-243D4EB7CE7C}" dt="2021-03-31T15:29:21.935" v="840" actId="14100"/>
          <ac:spMkLst>
            <pc:docMk/>
            <pc:sldMk cId="1707663390" sldId="262"/>
            <ac:spMk id="2" creationId="{0BE9E52B-5CF0-46E7-B531-58B16B324D4E}"/>
          </ac:spMkLst>
        </pc:spChg>
        <pc:spChg chg="mod">
          <ac:chgData name="Lorenzo Barcellona" userId="cec9a15769f42b86" providerId="Windows Live" clId="Web-{562847E8-8706-4908-B28B-243D4EB7CE7C}" dt="2021-03-31T16:22:29.298" v="1237" actId="1076"/>
          <ac:spMkLst>
            <pc:docMk/>
            <pc:sldMk cId="1707663390" sldId="262"/>
            <ac:spMk id="3" creationId="{71FE2B9B-A873-465A-BBED-D85788994184}"/>
          </ac:spMkLst>
        </pc:spChg>
        <pc:spChg chg="add mod">
          <ac:chgData name="Lorenzo Barcellona" userId="cec9a15769f42b86" providerId="Windows Live" clId="Web-{562847E8-8706-4908-B28B-243D4EB7CE7C}" dt="2021-04-06T13:15:17.988" v="3175" actId="20577"/>
          <ac:spMkLst>
            <pc:docMk/>
            <pc:sldMk cId="1707663390" sldId="262"/>
            <ac:spMk id="12" creationId="{43EC156B-287F-4488-8E5B-A482DA93046D}"/>
          </ac:spMkLst>
        </pc:spChg>
        <pc:cxnChg chg="add mod">
          <ac:chgData name="Lorenzo Barcellona" userId="cec9a15769f42b86" providerId="Windows Live" clId="Web-{562847E8-8706-4908-B28B-243D4EB7CE7C}" dt="2021-03-31T15:30:10.327" v="850"/>
          <ac:cxnSpMkLst>
            <pc:docMk/>
            <pc:sldMk cId="1707663390" sldId="262"/>
            <ac:cxnSpMk id="4" creationId="{C08C7F0C-5A17-4F06-BA4F-AA9E1E903615}"/>
          </ac:cxnSpMkLst>
        </pc:cxnChg>
        <pc:cxnChg chg="add del">
          <ac:chgData name="Lorenzo Barcellona" userId="cec9a15769f42b86" providerId="Windows Live" clId="Web-{562847E8-8706-4908-B28B-243D4EB7CE7C}" dt="2021-03-31T15:55:51.253" v="871"/>
          <ac:cxnSpMkLst>
            <pc:docMk/>
            <pc:sldMk cId="1707663390" sldId="262"/>
            <ac:cxnSpMk id="6" creationId="{FDB5F954-C517-41A7-B13C-C12791B66F38}"/>
          </ac:cxnSpMkLst>
        </pc:cxnChg>
        <pc:cxnChg chg="add del mod">
          <ac:chgData name="Lorenzo Barcellona" userId="cec9a15769f42b86" providerId="Windows Live" clId="Web-{562847E8-8706-4908-B28B-243D4EB7CE7C}" dt="2021-03-31T15:55:49.988" v="870"/>
          <ac:cxnSpMkLst>
            <pc:docMk/>
            <pc:sldMk cId="1707663390" sldId="262"/>
            <ac:cxnSpMk id="8" creationId="{A5FBE079-BDC1-4CEE-847D-75028EABD121}"/>
          </ac:cxnSpMkLst>
        </pc:cxnChg>
        <pc:cxnChg chg="add del">
          <ac:chgData name="Lorenzo Barcellona" userId="cec9a15769f42b86" providerId="Windows Live" clId="Web-{562847E8-8706-4908-B28B-243D4EB7CE7C}" dt="2021-03-31T15:55:43.800" v="867"/>
          <ac:cxnSpMkLst>
            <pc:docMk/>
            <pc:sldMk cId="1707663390" sldId="262"/>
            <ac:cxnSpMk id="10" creationId="{2DC0F813-00FD-4D8D-80C3-7B74910B6DAD}"/>
          </ac:cxnSpMkLst>
        </pc:cxnChg>
      </pc:sldChg>
      <pc:sldChg chg="addSp delSp modSp add replId">
        <pc:chgData name="Lorenzo Barcellona" userId="cec9a15769f42b86" providerId="Windows Live" clId="Web-{562847E8-8706-4908-B28B-243D4EB7CE7C}" dt="2021-03-31T16:23:45.709" v="1238" actId="20577"/>
        <pc:sldMkLst>
          <pc:docMk/>
          <pc:sldMk cId="3208532974" sldId="263"/>
        </pc:sldMkLst>
        <pc:spChg chg="mod">
          <ac:chgData name="Lorenzo Barcellona" userId="cec9a15769f42b86" providerId="Windows Live" clId="Web-{562847E8-8706-4908-B28B-243D4EB7CE7C}" dt="2021-03-31T16:00:00.221" v="883" actId="20577"/>
          <ac:spMkLst>
            <pc:docMk/>
            <pc:sldMk cId="3208532974" sldId="263"/>
            <ac:spMk id="2" creationId="{07526986-72CE-48A5-84AA-06D7D522714B}"/>
          </ac:spMkLst>
        </pc:spChg>
        <pc:spChg chg="mod">
          <ac:chgData name="Lorenzo Barcellona" userId="cec9a15769f42b86" providerId="Windows Live" clId="Web-{562847E8-8706-4908-B28B-243D4EB7CE7C}" dt="2021-03-31T16:00:40.192" v="891" actId="14100"/>
          <ac:spMkLst>
            <pc:docMk/>
            <pc:sldMk cId="3208532974" sldId="263"/>
            <ac:spMk id="4" creationId="{FE4A11E8-F86F-4410-BE05-CC8775D1555C}"/>
          </ac:spMkLst>
        </pc:spChg>
        <pc:spChg chg="del">
          <ac:chgData name="Lorenzo Barcellona" userId="cec9a15769f42b86" providerId="Windows Live" clId="Web-{562847E8-8706-4908-B28B-243D4EB7CE7C}" dt="2021-03-31T16:00:09.846" v="886"/>
          <ac:spMkLst>
            <pc:docMk/>
            <pc:sldMk cId="3208532974" sldId="263"/>
            <ac:spMk id="5" creationId="{DEF0C815-03EC-4BE5-B4C2-1312877F97AF}"/>
          </ac:spMkLst>
        </pc:spChg>
        <pc:spChg chg="add mod">
          <ac:chgData name="Lorenzo Barcellona" userId="cec9a15769f42b86" providerId="Windows Live" clId="Web-{562847E8-8706-4908-B28B-243D4EB7CE7C}" dt="2021-03-31T16:02:41.011" v="913"/>
          <ac:spMkLst>
            <pc:docMk/>
            <pc:sldMk cId="3208532974" sldId="263"/>
            <ac:spMk id="6" creationId="{930BC6B7-B8DF-4296-ABCA-F3232711FA99}"/>
          </ac:spMkLst>
        </pc:spChg>
        <pc:spChg chg="add mod">
          <ac:chgData name="Lorenzo Barcellona" userId="cec9a15769f42b86" providerId="Windows Live" clId="Web-{562847E8-8706-4908-B28B-243D4EB7CE7C}" dt="2021-03-31T16:03:23.904" v="922" actId="20577"/>
          <ac:spMkLst>
            <pc:docMk/>
            <pc:sldMk cId="3208532974" sldId="263"/>
            <ac:spMk id="7" creationId="{36A66A69-6148-4550-9CDF-D4EFF7AC4ED7}"/>
          </ac:spMkLst>
        </pc:spChg>
        <pc:spChg chg="add mod">
          <ac:chgData name="Lorenzo Barcellona" userId="cec9a15769f42b86" providerId="Windows Live" clId="Web-{562847E8-8706-4908-B28B-243D4EB7CE7C}" dt="2021-03-31T16:03:28.545" v="923" actId="20577"/>
          <ac:spMkLst>
            <pc:docMk/>
            <pc:sldMk cId="3208532974" sldId="263"/>
            <ac:spMk id="8" creationId="{39E69B05-AA0B-4CD0-9267-195650F36E0A}"/>
          </ac:spMkLst>
        </pc:spChg>
        <pc:spChg chg="add mod">
          <ac:chgData name="Lorenzo Barcellona" userId="cec9a15769f42b86" providerId="Windows Live" clId="Web-{562847E8-8706-4908-B28B-243D4EB7CE7C}" dt="2021-03-31T16:03:30.155" v="924" actId="20577"/>
          <ac:spMkLst>
            <pc:docMk/>
            <pc:sldMk cId="3208532974" sldId="263"/>
            <ac:spMk id="9" creationId="{DF7FCD6C-B824-4D08-B08B-1D4E80B63B03}"/>
          </ac:spMkLst>
        </pc:spChg>
        <pc:spChg chg="add mod">
          <ac:chgData name="Lorenzo Barcellona" userId="cec9a15769f42b86" providerId="Windows Live" clId="Web-{562847E8-8706-4908-B28B-243D4EB7CE7C}" dt="2021-03-31T16:03:31.952" v="925" actId="20577"/>
          <ac:spMkLst>
            <pc:docMk/>
            <pc:sldMk cId="3208532974" sldId="263"/>
            <ac:spMk id="10" creationId="{22E33AFD-3DA5-467C-A8DB-51E5609F805A}"/>
          </ac:spMkLst>
        </pc:spChg>
        <pc:spChg chg="add mod">
          <ac:chgData name="Lorenzo Barcellona" userId="cec9a15769f42b86" providerId="Windows Live" clId="Web-{562847E8-8706-4908-B28B-243D4EB7CE7C}" dt="2021-03-31T16:23:45.709" v="1238" actId="20577"/>
          <ac:spMkLst>
            <pc:docMk/>
            <pc:sldMk cId="3208532974" sldId="263"/>
            <ac:spMk id="11" creationId="{9D4A067F-B62B-4D85-96D3-2DD42D2D0871}"/>
          </ac:spMkLst>
        </pc:spChg>
        <pc:spChg chg="add mod">
          <ac:chgData name="Lorenzo Barcellona" userId="cec9a15769f42b86" providerId="Windows Live" clId="Web-{562847E8-8706-4908-B28B-243D4EB7CE7C}" dt="2021-03-31T16:05:17.926" v="969" actId="20577"/>
          <ac:spMkLst>
            <pc:docMk/>
            <pc:sldMk cId="3208532974" sldId="263"/>
            <ac:spMk id="12" creationId="{CB95489D-E6A2-47FD-B977-FC147F13C486}"/>
          </ac:spMkLst>
        </pc:spChg>
        <pc:spChg chg="add mod">
          <ac:chgData name="Lorenzo Barcellona" userId="cec9a15769f42b86" providerId="Windows Live" clId="Web-{562847E8-8706-4908-B28B-243D4EB7CE7C}" dt="2021-03-31T16:06:18.399" v="970" actId="20577"/>
          <ac:spMkLst>
            <pc:docMk/>
            <pc:sldMk cId="3208532974" sldId="263"/>
            <ac:spMk id="13" creationId="{F461BCAB-09A5-46E4-9692-EA47419354D8}"/>
          </ac:spMkLst>
        </pc:spChg>
        <pc:spChg chg="add mod">
          <ac:chgData name="Lorenzo Barcellona" userId="cec9a15769f42b86" providerId="Windows Live" clId="Web-{562847E8-8706-4908-B28B-243D4EB7CE7C}" dt="2021-03-31T16:06:18.492" v="971" actId="20577"/>
          <ac:spMkLst>
            <pc:docMk/>
            <pc:sldMk cId="3208532974" sldId="263"/>
            <ac:spMk id="14" creationId="{223B1CD9-A8CD-47DF-A4EA-E57B5693258C}"/>
          </ac:spMkLst>
        </pc:spChg>
        <pc:spChg chg="add mod">
          <ac:chgData name="Lorenzo Barcellona" userId="cec9a15769f42b86" providerId="Windows Live" clId="Web-{562847E8-8706-4908-B28B-243D4EB7CE7C}" dt="2021-03-31T16:06:18.524" v="972" actId="20577"/>
          <ac:spMkLst>
            <pc:docMk/>
            <pc:sldMk cId="3208532974" sldId="263"/>
            <ac:spMk id="15" creationId="{2DB7326F-3252-4F12-8325-8A31CFD61B61}"/>
          </ac:spMkLst>
        </pc:spChg>
        <pc:cxnChg chg="add del">
          <ac:chgData name="Lorenzo Barcellona" userId="cec9a15769f42b86" providerId="Windows Live" clId="Web-{562847E8-8706-4908-B28B-243D4EB7CE7C}" dt="2021-03-31T16:06:24.337" v="977"/>
          <ac:cxnSpMkLst>
            <pc:docMk/>
            <pc:sldMk cId="3208532974" sldId="263"/>
            <ac:cxnSpMk id="16" creationId="{F691B5F6-084F-4F55-8D84-D3F858E77EB7}"/>
          </ac:cxnSpMkLst>
        </pc:cxnChg>
        <pc:cxnChg chg="add mod">
          <ac:chgData name="Lorenzo Barcellona" userId="cec9a15769f42b86" providerId="Windows Live" clId="Web-{562847E8-8706-4908-B28B-243D4EB7CE7C}" dt="2021-03-31T16:07:35.950" v="986" actId="14100"/>
          <ac:cxnSpMkLst>
            <pc:docMk/>
            <pc:sldMk cId="3208532974" sldId="263"/>
            <ac:cxnSpMk id="17" creationId="{FC3C3436-61CB-4BD8-B909-EDBCB6948932}"/>
          </ac:cxnSpMkLst>
        </pc:cxnChg>
        <pc:cxnChg chg="add del mod">
          <ac:chgData name="Lorenzo Barcellona" userId="cec9a15769f42b86" providerId="Windows Live" clId="Web-{562847E8-8706-4908-B28B-243D4EB7CE7C}" dt="2021-03-31T16:08:22.156" v="996"/>
          <ac:cxnSpMkLst>
            <pc:docMk/>
            <pc:sldMk cId="3208532974" sldId="263"/>
            <ac:cxnSpMk id="18" creationId="{FD893DF6-159D-4ADA-9BCF-E15FAD9DFADB}"/>
          </ac:cxnSpMkLst>
        </pc:cxnChg>
        <pc:cxnChg chg="add mod">
          <ac:chgData name="Lorenzo Barcellona" userId="cec9a15769f42b86" providerId="Windows Live" clId="Web-{562847E8-8706-4908-B28B-243D4EB7CE7C}" dt="2021-03-31T16:08:03.655" v="994" actId="14100"/>
          <ac:cxnSpMkLst>
            <pc:docMk/>
            <pc:sldMk cId="3208532974" sldId="263"/>
            <ac:cxnSpMk id="19" creationId="{5A527FC0-1702-4209-A5D3-D5CFD0DEEBD8}"/>
          </ac:cxnSpMkLst>
        </pc:cxnChg>
        <pc:cxnChg chg="add mod">
          <ac:chgData name="Lorenzo Barcellona" userId="cec9a15769f42b86" providerId="Windows Live" clId="Web-{562847E8-8706-4908-B28B-243D4EB7CE7C}" dt="2021-03-31T16:07:53.998" v="992" actId="1076"/>
          <ac:cxnSpMkLst>
            <pc:docMk/>
            <pc:sldMk cId="3208532974" sldId="263"/>
            <ac:cxnSpMk id="20" creationId="{6AEDD160-B239-4613-B8BD-C57591DED625}"/>
          </ac:cxnSpMkLst>
        </pc:cxnChg>
        <pc:cxnChg chg="add mod">
          <ac:chgData name="Lorenzo Barcellona" userId="cec9a15769f42b86" providerId="Windows Live" clId="Web-{562847E8-8706-4908-B28B-243D4EB7CE7C}" dt="2021-03-31T16:08:19.077" v="995" actId="14100"/>
          <ac:cxnSpMkLst>
            <pc:docMk/>
            <pc:sldMk cId="3208532974" sldId="263"/>
            <ac:cxnSpMk id="21" creationId="{C1400E67-63E8-442F-B10A-CE59056CE07D}"/>
          </ac:cxnSpMkLst>
        </pc:cxnChg>
      </pc:sldChg>
      <pc:sldChg chg="modSp add ord replId">
        <pc:chgData name="Lorenzo Barcellona" userId="cec9a15769f42b86" providerId="Windows Live" clId="Web-{562847E8-8706-4908-B28B-243D4EB7CE7C}" dt="2021-03-31T16:35:37.484" v="1286" actId="20577"/>
        <pc:sldMkLst>
          <pc:docMk/>
          <pc:sldMk cId="2497474586" sldId="264"/>
        </pc:sldMkLst>
        <pc:spChg chg="mod">
          <ac:chgData name="Lorenzo Barcellona" userId="cec9a15769f42b86" providerId="Windows Live" clId="Web-{562847E8-8706-4908-B28B-243D4EB7CE7C}" dt="2021-03-31T16:35:11.826" v="1282"/>
          <ac:spMkLst>
            <pc:docMk/>
            <pc:sldMk cId="2497474586" sldId="264"/>
            <ac:spMk id="6" creationId="{930BC6B7-B8DF-4296-ABCA-F3232711FA99}"/>
          </ac:spMkLst>
        </pc:spChg>
        <pc:spChg chg="mod">
          <ac:chgData name="Lorenzo Barcellona" userId="cec9a15769f42b86" providerId="Windows Live" clId="Web-{562847E8-8706-4908-B28B-243D4EB7CE7C}" dt="2021-03-31T16:35:23.545" v="1284"/>
          <ac:spMkLst>
            <pc:docMk/>
            <pc:sldMk cId="2497474586" sldId="264"/>
            <ac:spMk id="7" creationId="{36A66A69-6148-4550-9CDF-D4EFF7AC4ED7}"/>
          </ac:spMkLst>
        </pc:spChg>
        <pc:spChg chg="mod">
          <ac:chgData name="Lorenzo Barcellona" userId="cec9a15769f42b86" providerId="Windows Live" clId="Web-{562847E8-8706-4908-B28B-243D4EB7CE7C}" dt="2021-03-31T16:35:37.484" v="1286" actId="20577"/>
          <ac:spMkLst>
            <pc:docMk/>
            <pc:sldMk cId="2497474586" sldId="264"/>
            <ac:spMk id="11" creationId="{9D4A067F-B62B-4D85-96D3-2DD42D2D0871}"/>
          </ac:spMkLst>
        </pc:spChg>
        <pc:spChg chg="mod">
          <ac:chgData name="Lorenzo Barcellona" userId="cec9a15769f42b86" providerId="Windows Live" clId="Web-{562847E8-8706-4908-B28B-243D4EB7CE7C}" dt="2021-03-31T16:35:29.358" v="1285" actId="20577"/>
          <ac:spMkLst>
            <pc:docMk/>
            <pc:sldMk cId="2497474586" sldId="264"/>
            <ac:spMk id="12" creationId="{CB95489D-E6A2-47FD-B977-FC147F13C486}"/>
          </ac:spMkLst>
        </pc:spChg>
      </pc:sldChg>
      <pc:sldChg chg="addSp delSp modSp add del replId">
        <pc:chgData name="Lorenzo Barcellona" userId="cec9a15769f42b86" providerId="Windows Live" clId="Web-{562847E8-8706-4908-B28B-243D4EB7CE7C}" dt="2021-03-31T16:34:40.637" v="1278"/>
        <pc:sldMkLst>
          <pc:docMk/>
          <pc:sldMk cId="3013201172" sldId="264"/>
        </pc:sldMkLst>
        <pc:spChg chg="del">
          <ac:chgData name="Lorenzo Barcellona" userId="cec9a15769f42b86" providerId="Windows Live" clId="Web-{562847E8-8706-4908-B28B-243D4EB7CE7C}" dt="2021-03-31T16:24:25.742" v="1240"/>
          <ac:spMkLst>
            <pc:docMk/>
            <pc:sldMk cId="3013201172" sldId="264"/>
            <ac:spMk id="3" creationId="{71FE2B9B-A873-465A-BBED-D85788994184}"/>
          </ac:spMkLst>
        </pc:spChg>
        <pc:spChg chg="add mod">
          <ac:chgData name="Lorenzo Barcellona" userId="cec9a15769f42b86" providerId="Windows Live" clId="Web-{562847E8-8706-4908-B28B-243D4EB7CE7C}" dt="2021-03-31T16:29:22.884" v="1277" actId="20577"/>
          <ac:spMkLst>
            <pc:docMk/>
            <pc:sldMk cId="3013201172" sldId="264"/>
            <ac:spMk id="6" creationId="{8D078BC6-B5D7-41A2-A83A-AF6660AFD779}"/>
          </ac:spMkLst>
        </pc:spChg>
        <pc:spChg chg="add mod ord">
          <ac:chgData name="Lorenzo Barcellona" userId="cec9a15769f42b86" providerId="Windows Live" clId="Web-{562847E8-8706-4908-B28B-243D4EB7CE7C}" dt="2021-03-31T16:28:29.662" v="1275" actId="1076"/>
          <ac:spMkLst>
            <pc:docMk/>
            <pc:sldMk cId="3013201172" sldId="264"/>
            <ac:spMk id="7" creationId="{2715DC28-6BE2-49FC-8FAB-946018BDFE89}"/>
          </ac:spMkLst>
        </pc:spChg>
        <pc:spChg chg="add del">
          <ac:chgData name="Lorenzo Barcellona" userId="cec9a15769f42b86" providerId="Windows Live" clId="Web-{562847E8-8706-4908-B28B-243D4EB7CE7C}" dt="2021-03-31T16:25:26.105" v="1246"/>
          <ac:spMkLst>
            <pc:docMk/>
            <pc:sldMk cId="3013201172" sldId="264"/>
            <ac:spMk id="8" creationId="{88CAB829-C1D7-4999-9FAF-0049855C8FAC}"/>
          </ac:spMkLst>
        </pc:spChg>
        <pc:spChg chg="add mod">
          <ac:chgData name="Lorenzo Barcellona" userId="cec9a15769f42b86" providerId="Windows Live" clId="Web-{562847E8-8706-4908-B28B-243D4EB7CE7C}" dt="2021-03-31T16:28:36.882" v="1276" actId="1076"/>
          <ac:spMkLst>
            <pc:docMk/>
            <pc:sldMk cId="3013201172" sldId="264"/>
            <ac:spMk id="11" creationId="{1507DE86-CB6B-4742-AF6C-1310BE7DF9A1}"/>
          </ac:spMkLst>
        </pc:spChg>
        <pc:spChg chg="del">
          <ac:chgData name="Lorenzo Barcellona" userId="cec9a15769f42b86" providerId="Windows Live" clId="Web-{562847E8-8706-4908-B28B-243D4EB7CE7C}" dt="2021-03-31T16:24:36.712" v="1241"/>
          <ac:spMkLst>
            <pc:docMk/>
            <pc:sldMk cId="3013201172" sldId="264"/>
            <ac:spMk id="12" creationId="{43EC156B-287F-4488-8E5B-A482DA93046D}"/>
          </ac:spMkLst>
        </pc:spChg>
        <pc:spChg chg="add mod ord">
          <ac:chgData name="Lorenzo Barcellona" userId="cec9a15769f42b86" providerId="Windows Live" clId="Web-{562847E8-8706-4908-B28B-243D4EB7CE7C}" dt="2021-03-31T16:28:18.115" v="1273" actId="1076"/>
          <ac:spMkLst>
            <pc:docMk/>
            <pc:sldMk cId="3013201172" sldId="264"/>
            <ac:spMk id="13" creationId="{BECE8299-6C75-4F3B-A2CF-45EFEF128A88}"/>
          </ac:spMkLst>
        </pc:spChg>
        <pc:spChg chg="add del">
          <ac:chgData name="Lorenzo Barcellona" userId="cec9a15769f42b86" providerId="Windows Live" clId="Web-{562847E8-8706-4908-B28B-243D4EB7CE7C}" dt="2021-03-31T16:25:36.715" v="1250"/>
          <ac:spMkLst>
            <pc:docMk/>
            <pc:sldMk cId="3013201172" sldId="264"/>
            <ac:spMk id="14" creationId="{CC8275B9-4CA2-41D4-82F5-192056BB1FF7}"/>
          </ac:spMkLst>
        </pc:spChg>
      </pc:sldChg>
      <pc:sldChg chg="modSp add replId">
        <pc:chgData name="Lorenzo Barcellona" userId="cec9a15769f42b86" providerId="Windows Live" clId="Web-{562847E8-8706-4908-B28B-243D4EB7CE7C}" dt="2021-03-31T17:22:45.113" v="2217" actId="1076"/>
        <pc:sldMkLst>
          <pc:docMk/>
          <pc:sldMk cId="2371946138" sldId="265"/>
        </pc:sldMkLst>
        <pc:spChg chg="mod">
          <ac:chgData name="Lorenzo Barcellona" userId="cec9a15769f42b86" providerId="Windows Live" clId="Web-{562847E8-8706-4908-B28B-243D4EB7CE7C}" dt="2021-03-31T17:22:45.113" v="2217" actId="1076"/>
          <ac:spMkLst>
            <pc:docMk/>
            <pc:sldMk cId="2371946138" sldId="265"/>
            <ac:spMk id="6" creationId="{930BC6B7-B8DF-4296-ABCA-F3232711FA99}"/>
          </ac:spMkLst>
        </pc:spChg>
        <pc:spChg chg="mod">
          <ac:chgData name="Lorenzo Barcellona" userId="cec9a15769f42b86" providerId="Windows Live" clId="Web-{562847E8-8706-4908-B28B-243D4EB7CE7C}" dt="2021-03-31T16:36:20.799" v="1293"/>
          <ac:spMkLst>
            <pc:docMk/>
            <pc:sldMk cId="2371946138" sldId="265"/>
            <ac:spMk id="7" creationId="{36A66A69-6148-4550-9CDF-D4EFF7AC4ED7}"/>
          </ac:spMkLst>
        </pc:spChg>
        <pc:spChg chg="mod">
          <ac:chgData name="Lorenzo Barcellona" userId="cec9a15769f42b86" providerId="Windows Live" clId="Web-{562847E8-8706-4908-B28B-243D4EB7CE7C}" dt="2021-03-31T16:35:55.610" v="1289"/>
          <ac:spMkLst>
            <pc:docMk/>
            <pc:sldMk cId="2371946138" sldId="265"/>
            <ac:spMk id="8" creationId="{39E69B05-AA0B-4CD0-9267-195650F36E0A}"/>
          </ac:spMkLst>
        </pc:spChg>
        <pc:spChg chg="mod">
          <ac:chgData name="Lorenzo Barcellona" userId="cec9a15769f42b86" providerId="Windows Live" clId="Web-{562847E8-8706-4908-B28B-243D4EB7CE7C}" dt="2021-03-31T16:36:07.595" v="1291" actId="20577"/>
          <ac:spMkLst>
            <pc:docMk/>
            <pc:sldMk cId="2371946138" sldId="265"/>
            <ac:spMk id="12" creationId="{CB95489D-E6A2-47FD-B977-FC147F13C486}"/>
          </ac:spMkLst>
        </pc:spChg>
        <pc:spChg chg="mod">
          <ac:chgData name="Lorenzo Barcellona" userId="cec9a15769f42b86" providerId="Windows Live" clId="Web-{562847E8-8706-4908-B28B-243D4EB7CE7C}" dt="2021-03-31T16:36:01.219" v="1290" actId="20577"/>
          <ac:spMkLst>
            <pc:docMk/>
            <pc:sldMk cId="2371946138" sldId="265"/>
            <ac:spMk id="13" creationId="{F461BCAB-09A5-46E4-9692-EA47419354D8}"/>
          </ac:spMkLst>
        </pc:spChg>
      </pc:sldChg>
      <pc:sldChg chg="modSp add replId">
        <pc:chgData name="Lorenzo Barcellona" userId="cec9a15769f42b86" providerId="Windows Live" clId="Web-{562847E8-8706-4908-B28B-243D4EB7CE7C}" dt="2021-03-31T16:36:51.363" v="1300"/>
        <pc:sldMkLst>
          <pc:docMk/>
          <pc:sldMk cId="4199278756" sldId="266"/>
        </pc:sldMkLst>
        <pc:spChg chg="mod">
          <ac:chgData name="Lorenzo Barcellona" userId="cec9a15769f42b86" providerId="Windows Live" clId="Web-{562847E8-8706-4908-B28B-243D4EB7CE7C}" dt="2021-03-31T16:36:33.893" v="1296"/>
          <ac:spMkLst>
            <pc:docMk/>
            <pc:sldMk cId="4199278756" sldId="266"/>
            <ac:spMk id="8" creationId="{39E69B05-AA0B-4CD0-9267-195650F36E0A}"/>
          </ac:spMkLst>
        </pc:spChg>
        <pc:spChg chg="mod">
          <ac:chgData name="Lorenzo Barcellona" userId="cec9a15769f42b86" providerId="Windows Live" clId="Web-{562847E8-8706-4908-B28B-243D4EB7CE7C}" dt="2021-03-31T16:36:51.363" v="1300"/>
          <ac:spMkLst>
            <pc:docMk/>
            <pc:sldMk cId="4199278756" sldId="266"/>
            <ac:spMk id="9" creationId="{DF7FCD6C-B824-4D08-B08B-1D4E80B63B03}"/>
          </ac:spMkLst>
        </pc:spChg>
        <pc:spChg chg="mod">
          <ac:chgData name="Lorenzo Barcellona" userId="cec9a15769f42b86" providerId="Windows Live" clId="Web-{562847E8-8706-4908-B28B-243D4EB7CE7C}" dt="2021-03-31T16:36:38.065" v="1297" actId="20577"/>
          <ac:spMkLst>
            <pc:docMk/>
            <pc:sldMk cId="4199278756" sldId="266"/>
            <ac:spMk id="13" creationId="{F461BCAB-09A5-46E4-9692-EA47419354D8}"/>
          </ac:spMkLst>
        </pc:spChg>
        <pc:spChg chg="mod">
          <ac:chgData name="Lorenzo Barcellona" userId="cec9a15769f42b86" providerId="Windows Live" clId="Web-{562847E8-8706-4908-B28B-243D4EB7CE7C}" dt="2021-03-31T16:36:41.815" v="1298" actId="20577"/>
          <ac:spMkLst>
            <pc:docMk/>
            <pc:sldMk cId="4199278756" sldId="266"/>
            <ac:spMk id="14" creationId="{223B1CD9-A8CD-47DF-A4EA-E57B5693258C}"/>
          </ac:spMkLst>
        </pc:spChg>
      </pc:sldChg>
      <pc:sldChg chg="modSp add replId">
        <pc:chgData name="Lorenzo Barcellona" userId="cec9a15769f42b86" providerId="Windows Live" clId="Web-{562847E8-8706-4908-B28B-243D4EB7CE7C}" dt="2021-03-31T16:37:28.646" v="1307" actId="20577"/>
        <pc:sldMkLst>
          <pc:docMk/>
          <pc:sldMk cId="581282649" sldId="267"/>
        </pc:sldMkLst>
        <pc:spChg chg="mod">
          <ac:chgData name="Lorenzo Barcellona" userId="cec9a15769f42b86" providerId="Windows Live" clId="Web-{562847E8-8706-4908-B28B-243D4EB7CE7C}" dt="2021-03-31T16:37:15.583" v="1305"/>
          <ac:spMkLst>
            <pc:docMk/>
            <pc:sldMk cId="581282649" sldId="267"/>
            <ac:spMk id="9" creationId="{DF7FCD6C-B824-4D08-B08B-1D4E80B63B03}"/>
          </ac:spMkLst>
        </pc:spChg>
        <pc:spChg chg="mod">
          <ac:chgData name="Lorenzo Barcellona" userId="cec9a15769f42b86" providerId="Windows Live" clId="Web-{562847E8-8706-4908-B28B-243D4EB7CE7C}" dt="2021-03-31T16:37:05.426" v="1303"/>
          <ac:spMkLst>
            <pc:docMk/>
            <pc:sldMk cId="581282649" sldId="267"/>
            <ac:spMk id="10" creationId="{22E33AFD-3DA5-467C-A8DB-51E5609F805A}"/>
          </ac:spMkLst>
        </pc:spChg>
        <pc:spChg chg="mod">
          <ac:chgData name="Lorenzo Barcellona" userId="cec9a15769f42b86" providerId="Windows Live" clId="Web-{562847E8-8706-4908-B28B-243D4EB7CE7C}" dt="2021-03-31T16:37:22.958" v="1306" actId="20577"/>
          <ac:spMkLst>
            <pc:docMk/>
            <pc:sldMk cId="581282649" sldId="267"/>
            <ac:spMk id="14" creationId="{223B1CD9-A8CD-47DF-A4EA-E57B5693258C}"/>
          </ac:spMkLst>
        </pc:spChg>
        <pc:spChg chg="mod">
          <ac:chgData name="Lorenzo Barcellona" userId="cec9a15769f42b86" providerId="Windows Live" clId="Web-{562847E8-8706-4908-B28B-243D4EB7CE7C}" dt="2021-03-31T16:37:28.646" v="1307" actId="20577"/>
          <ac:spMkLst>
            <pc:docMk/>
            <pc:sldMk cId="581282649" sldId="267"/>
            <ac:spMk id="15" creationId="{2DB7326F-3252-4F12-8325-8A31CFD61B61}"/>
          </ac:spMkLst>
        </pc:spChg>
      </pc:sldChg>
      <pc:sldChg chg="addSp delSp modSp add ord replId">
        <pc:chgData name="Lorenzo Barcellona" userId="cec9a15769f42b86" providerId="Windows Live" clId="Web-{562847E8-8706-4908-B28B-243D4EB7CE7C}" dt="2021-03-31T16:44:25.295" v="1356" actId="1076"/>
        <pc:sldMkLst>
          <pc:docMk/>
          <pc:sldMk cId="3314566872" sldId="268"/>
        </pc:sldMkLst>
        <pc:spChg chg="mod">
          <ac:chgData name="Lorenzo Barcellona" userId="cec9a15769f42b86" providerId="Windows Live" clId="Web-{562847E8-8706-4908-B28B-243D4EB7CE7C}" dt="2021-03-31T16:38:28.353" v="1331" actId="20577"/>
          <ac:spMkLst>
            <pc:docMk/>
            <pc:sldMk cId="3314566872" sldId="268"/>
            <ac:spMk id="2" creationId="{0BE9E52B-5CF0-46E7-B531-58B16B324D4E}"/>
          </ac:spMkLst>
        </pc:spChg>
        <pc:spChg chg="del mod">
          <ac:chgData name="Lorenzo Barcellona" userId="cec9a15769f42b86" providerId="Windows Live" clId="Web-{562847E8-8706-4908-B28B-243D4EB7CE7C}" dt="2021-03-31T16:38:34.384" v="1333"/>
          <ac:spMkLst>
            <pc:docMk/>
            <pc:sldMk cId="3314566872" sldId="268"/>
            <ac:spMk id="3" creationId="{71FE2B9B-A873-465A-BBED-D85788994184}"/>
          </ac:spMkLst>
        </pc:spChg>
        <pc:spChg chg="add del mod">
          <ac:chgData name="Lorenzo Barcellona" userId="cec9a15769f42b86" providerId="Windows Live" clId="Web-{562847E8-8706-4908-B28B-243D4EB7CE7C}" dt="2021-03-31T16:38:38.556" v="1334"/>
          <ac:spMkLst>
            <pc:docMk/>
            <pc:sldMk cId="3314566872" sldId="268"/>
            <ac:spMk id="6" creationId="{A28CAC95-B06C-426A-95F2-A2F4B32D4D7C}"/>
          </ac:spMkLst>
        </pc:spChg>
        <pc:spChg chg="del">
          <ac:chgData name="Lorenzo Barcellona" userId="cec9a15769f42b86" providerId="Windows Live" clId="Web-{562847E8-8706-4908-B28B-243D4EB7CE7C}" dt="2021-03-31T16:38:42.072" v="1335"/>
          <ac:spMkLst>
            <pc:docMk/>
            <pc:sldMk cId="3314566872" sldId="268"/>
            <ac:spMk id="12" creationId="{43EC156B-287F-4488-8E5B-A482DA93046D}"/>
          </ac:spMkLst>
        </pc:spChg>
        <pc:picChg chg="add mod">
          <ac:chgData name="Lorenzo Barcellona" userId="cec9a15769f42b86" providerId="Windows Live" clId="Web-{562847E8-8706-4908-B28B-243D4EB7CE7C}" dt="2021-03-31T16:44:20.888" v="1354" actId="14100"/>
          <ac:picMkLst>
            <pc:docMk/>
            <pc:sldMk cId="3314566872" sldId="268"/>
            <ac:picMk id="7" creationId="{6496DC68-137D-4292-A9F7-9A16E2BD2996}"/>
          </ac:picMkLst>
        </pc:picChg>
        <pc:picChg chg="add mod">
          <ac:chgData name="Lorenzo Barcellona" userId="cec9a15769f42b86" providerId="Windows Live" clId="Web-{562847E8-8706-4908-B28B-243D4EB7CE7C}" dt="2021-03-31T16:44:25.295" v="1356" actId="1076"/>
          <ac:picMkLst>
            <pc:docMk/>
            <pc:sldMk cId="3314566872" sldId="268"/>
            <ac:picMk id="8" creationId="{1AFBE895-B1DA-4CBF-AEC6-EDD494AB5D7B}"/>
          </ac:picMkLst>
        </pc:picChg>
        <pc:picChg chg="add mod">
          <ac:chgData name="Lorenzo Barcellona" userId="cec9a15769f42b86" providerId="Windows Live" clId="Web-{562847E8-8706-4908-B28B-243D4EB7CE7C}" dt="2021-03-31T16:44:22.467" v="1355" actId="1076"/>
          <ac:picMkLst>
            <pc:docMk/>
            <pc:sldMk cId="3314566872" sldId="268"/>
            <ac:picMk id="9" creationId="{D2EA244A-1661-40B1-ABA8-B2AE1F561C0F}"/>
          </ac:picMkLst>
        </pc:picChg>
      </pc:sldChg>
      <pc:sldChg chg="addSp delSp modSp add replId">
        <pc:chgData name="Lorenzo Barcellona" userId="cec9a15769f42b86" providerId="Windows Live" clId="Web-{562847E8-8706-4908-B28B-243D4EB7CE7C}" dt="2021-04-06T13:18:00.904" v="3180" actId="20577"/>
        <pc:sldMkLst>
          <pc:docMk/>
          <pc:sldMk cId="284613556" sldId="269"/>
        </pc:sldMkLst>
        <pc:spChg chg="mod">
          <ac:chgData name="Lorenzo Barcellona" userId="cec9a15769f42b86" providerId="Windows Live" clId="Web-{562847E8-8706-4908-B28B-243D4EB7CE7C}" dt="2021-03-31T16:45:08.188" v="1365" actId="20577"/>
          <ac:spMkLst>
            <pc:docMk/>
            <pc:sldMk cId="284613556" sldId="269"/>
            <ac:spMk id="2" creationId="{0BE9E52B-5CF0-46E7-B531-58B16B324D4E}"/>
          </ac:spMkLst>
        </pc:spChg>
        <pc:spChg chg="add mod">
          <ac:chgData name="Lorenzo Barcellona" userId="cec9a15769f42b86" providerId="Windows Live" clId="Web-{562847E8-8706-4908-B28B-243D4EB7CE7C}" dt="2021-04-06T13:18:00.904" v="3180" actId="20577"/>
          <ac:spMkLst>
            <pc:docMk/>
            <pc:sldMk cId="284613556" sldId="269"/>
            <ac:spMk id="3" creationId="{EB5F252A-5690-4E7F-913A-75AFD6957BAA}"/>
          </ac:spMkLst>
        </pc:spChg>
        <pc:picChg chg="mod ord">
          <ac:chgData name="Lorenzo Barcellona" userId="cec9a15769f42b86" providerId="Windows Live" clId="Web-{562847E8-8706-4908-B28B-243D4EB7CE7C}" dt="2021-03-31T16:45:32.564" v="1369"/>
          <ac:picMkLst>
            <pc:docMk/>
            <pc:sldMk cId="284613556" sldId="269"/>
            <ac:picMk id="7" creationId="{6496DC68-137D-4292-A9F7-9A16E2BD2996}"/>
          </ac:picMkLst>
        </pc:picChg>
        <pc:picChg chg="del">
          <ac:chgData name="Lorenzo Barcellona" userId="cec9a15769f42b86" providerId="Windows Live" clId="Web-{562847E8-8706-4908-B28B-243D4EB7CE7C}" dt="2021-03-31T16:45:38.690" v="1370"/>
          <ac:picMkLst>
            <pc:docMk/>
            <pc:sldMk cId="284613556" sldId="269"/>
            <ac:picMk id="8" creationId="{1AFBE895-B1DA-4CBF-AEC6-EDD494AB5D7B}"/>
          </ac:picMkLst>
        </pc:picChg>
        <pc:picChg chg="del">
          <ac:chgData name="Lorenzo Barcellona" userId="cec9a15769f42b86" providerId="Windows Live" clId="Web-{562847E8-8706-4908-B28B-243D4EB7CE7C}" dt="2021-03-31T16:45:40.487" v="1371"/>
          <ac:picMkLst>
            <pc:docMk/>
            <pc:sldMk cId="284613556" sldId="269"/>
            <ac:picMk id="9" creationId="{D2EA244A-1661-40B1-ABA8-B2AE1F561C0F}"/>
          </ac:picMkLst>
        </pc:picChg>
      </pc:sldChg>
      <pc:sldChg chg="addSp delSp modSp add replId">
        <pc:chgData name="Lorenzo Barcellona" userId="cec9a15769f42b86" providerId="Windows Live" clId="Web-{562847E8-8706-4908-B28B-243D4EB7CE7C}" dt="2021-03-31T17:10:46.244" v="2001" actId="1076"/>
        <pc:sldMkLst>
          <pc:docMk/>
          <pc:sldMk cId="521150006" sldId="270"/>
        </pc:sldMkLst>
        <pc:spChg chg="mod">
          <ac:chgData name="Lorenzo Barcellona" userId="cec9a15769f42b86" providerId="Windows Live" clId="Web-{562847E8-8706-4908-B28B-243D4EB7CE7C}" dt="2021-03-31T16:54:28.017" v="1713" actId="20577"/>
          <ac:spMkLst>
            <pc:docMk/>
            <pc:sldMk cId="521150006" sldId="270"/>
            <ac:spMk id="2" creationId="{0BE9E52B-5CF0-46E7-B531-58B16B324D4E}"/>
          </ac:spMkLst>
        </pc:spChg>
        <pc:spChg chg="mod">
          <ac:chgData name="Lorenzo Barcellona" userId="cec9a15769f42b86" providerId="Windows Live" clId="Web-{562847E8-8706-4908-B28B-243D4EB7CE7C}" dt="2021-03-31T17:07:53.953" v="1972" actId="20577"/>
          <ac:spMkLst>
            <pc:docMk/>
            <pc:sldMk cId="521150006" sldId="270"/>
            <ac:spMk id="3" creationId="{EB5F252A-5690-4E7F-913A-75AFD6957BAA}"/>
          </ac:spMkLst>
        </pc:spChg>
        <pc:picChg chg="add mod">
          <ac:chgData name="Lorenzo Barcellona" userId="cec9a15769f42b86" providerId="Windows Live" clId="Web-{562847E8-8706-4908-B28B-243D4EB7CE7C}" dt="2021-03-31T16:54:57.425" v="1718" actId="1076"/>
          <ac:picMkLst>
            <pc:docMk/>
            <pc:sldMk cId="521150006" sldId="270"/>
            <ac:picMk id="5" creationId="{5D323A43-ACBD-4B3D-BA3D-D813AD429732}"/>
          </ac:picMkLst>
        </pc:picChg>
        <pc:picChg chg="add mod">
          <ac:chgData name="Lorenzo Barcellona" userId="cec9a15769f42b86" providerId="Windows Live" clId="Web-{562847E8-8706-4908-B28B-243D4EB7CE7C}" dt="2021-03-31T17:09:51.366" v="1991" actId="1076"/>
          <ac:picMkLst>
            <pc:docMk/>
            <pc:sldMk cId="521150006" sldId="270"/>
            <ac:picMk id="6" creationId="{E194859C-2048-4B23-93E0-EB6ACCE7340B}"/>
          </ac:picMkLst>
        </pc:picChg>
        <pc:picChg chg="del">
          <ac:chgData name="Lorenzo Barcellona" userId="cec9a15769f42b86" providerId="Windows Live" clId="Web-{562847E8-8706-4908-B28B-243D4EB7CE7C}" dt="2021-03-31T16:54:30.017" v="1714"/>
          <ac:picMkLst>
            <pc:docMk/>
            <pc:sldMk cId="521150006" sldId="270"/>
            <ac:picMk id="7" creationId="{6496DC68-137D-4292-A9F7-9A16E2BD2996}"/>
          </ac:picMkLst>
        </pc:picChg>
        <pc:picChg chg="add mod">
          <ac:chgData name="Lorenzo Barcellona" userId="cec9a15769f42b86" providerId="Windows Live" clId="Web-{562847E8-8706-4908-B28B-243D4EB7CE7C}" dt="2021-03-31T17:10:00.616" v="1993" actId="1076"/>
          <ac:picMkLst>
            <pc:docMk/>
            <pc:sldMk cId="521150006" sldId="270"/>
            <ac:picMk id="8" creationId="{BE882BFA-40B3-498F-81BB-D373FE09A408}"/>
          </ac:picMkLst>
        </pc:picChg>
        <pc:picChg chg="add mod">
          <ac:chgData name="Lorenzo Barcellona" userId="cec9a15769f42b86" providerId="Windows Live" clId="Web-{562847E8-8706-4908-B28B-243D4EB7CE7C}" dt="2021-03-31T17:09:54.100" v="1992" actId="1076"/>
          <ac:picMkLst>
            <pc:docMk/>
            <pc:sldMk cId="521150006" sldId="270"/>
            <ac:picMk id="9" creationId="{BCAA2DF8-845C-44D2-9534-E1ABE96FEB8B}"/>
          </ac:picMkLst>
        </pc:picChg>
        <pc:picChg chg="add mod">
          <ac:chgData name="Lorenzo Barcellona" userId="cec9a15769f42b86" providerId="Windows Live" clId="Web-{562847E8-8706-4908-B28B-243D4EB7CE7C}" dt="2021-03-31T17:10:46.244" v="2001" actId="1076"/>
          <ac:picMkLst>
            <pc:docMk/>
            <pc:sldMk cId="521150006" sldId="270"/>
            <ac:picMk id="10" creationId="{9CA49AC1-AEA4-4505-B8D9-80A8D6D2804B}"/>
          </ac:picMkLst>
        </pc:picChg>
        <pc:picChg chg="add mod">
          <ac:chgData name="Lorenzo Barcellona" userId="cec9a15769f42b86" providerId="Windows Live" clId="Web-{562847E8-8706-4908-B28B-243D4EB7CE7C}" dt="2021-03-31T17:10:37.321" v="1999" actId="1076"/>
          <ac:picMkLst>
            <pc:docMk/>
            <pc:sldMk cId="521150006" sldId="270"/>
            <ac:picMk id="11" creationId="{6CE77D9D-84F4-416E-B011-ADD0FDD40EA6}"/>
          </ac:picMkLst>
        </pc:picChg>
      </pc:sldChg>
      <pc:sldChg chg="addSp delSp modSp add ord replId">
        <pc:chgData name="Lorenzo Barcellona" userId="cec9a15769f42b86" providerId="Windows Live" clId="Web-{562847E8-8706-4908-B28B-243D4EB7CE7C}" dt="2021-03-31T17:28:49.305" v="2486" actId="20577"/>
        <pc:sldMkLst>
          <pc:docMk/>
          <pc:sldMk cId="1520572263" sldId="271"/>
        </pc:sldMkLst>
        <pc:spChg chg="mod">
          <ac:chgData name="Lorenzo Barcellona" userId="cec9a15769f42b86" providerId="Windows Live" clId="Web-{562847E8-8706-4908-B28B-243D4EB7CE7C}" dt="2021-03-31T17:28:49.305" v="2486" actId="20577"/>
          <ac:spMkLst>
            <pc:docMk/>
            <pc:sldMk cId="1520572263" sldId="271"/>
            <ac:spMk id="2" creationId="{0BE9E52B-5CF0-46E7-B531-58B16B324D4E}"/>
          </ac:spMkLst>
        </pc:spChg>
        <pc:spChg chg="add mod">
          <ac:chgData name="Lorenzo Barcellona" userId="cec9a15769f42b86" providerId="Windows Live" clId="Web-{562847E8-8706-4908-B28B-243D4EB7CE7C}" dt="2021-03-31T17:20:01.775" v="2216" actId="20577"/>
          <ac:spMkLst>
            <pc:docMk/>
            <pc:sldMk cId="1520572263" sldId="271"/>
            <ac:spMk id="3" creationId="{7E8D2D9B-D86A-4E91-8B5B-171E0BF3EAA3}"/>
          </ac:spMkLst>
        </pc:spChg>
        <pc:picChg chg="add mod">
          <ac:chgData name="Lorenzo Barcellona" userId="cec9a15769f42b86" providerId="Windows Live" clId="Web-{562847E8-8706-4908-B28B-243D4EB7CE7C}" dt="2021-03-31T17:17:33.501" v="2205" actId="14100"/>
          <ac:picMkLst>
            <pc:docMk/>
            <pc:sldMk cId="1520572263" sldId="271"/>
            <ac:picMk id="5" creationId="{EC7AE877-C0AC-4405-B3EF-3B2A056A8754}"/>
          </ac:picMkLst>
        </pc:picChg>
        <pc:picChg chg="del">
          <ac:chgData name="Lorenzo Barcellona" userId="cec9a15769f42b86" providerId="Windows Live" clId="Web-{562847E8-8706-4908-B28B-243D4EB7CE7C}" dt="2021-03-31T17:11:22.683" v="2004"/>
          <ac:picMkLst>
            <pc:docMk/>
            <pc:sldMk cId="1520572263" sldId="271"/>
            <ac:picMk id="7" creationId="{6496DC68-137D-4292-A9F7-9A16E2BD2996}"/>
          </ac:picMkLst>
        </pc:picChg>
        <pc:picChg chg="del">
          <ac:chgData name="Lorenzo Barcellona" userId="cec9a15769f42b86" providerId="Windows Live" clId="Web-{562847E8-8706-4908-B28B-243D4EB7CE7C}" dt="2021-03-31T17:11:23.918" v="2005"/>
          <ac:picMkLst>
            <pc:docMk/>
            <pc:sldMk cId="1520572263" sldId="271"/>
            <ac:picMk id="8" creationId="{1AFBE895-B1DA-4CBF-AEC6-EDD494AB5D7B}"/>
          </ac:picMkLst>
        </pc:picChg>
        <pc:picChg chg="mod">
          <ac:chgData name="Lorenzo Barcellona" userId="cec9a15769f42b86" providerId="Windows Live" clId="Web-{562847E8-8706-4908-B28B-243D4EB7CE7C}" dt="2021-03-31T17:11:32.871" v="2007" actId="14100"/>
          <ac:picMkLst>
            <pc:docMk/>
            <pc:sldMk cId="1520572263" sldId="271"/>
            <ac:picMk id="9" creationId="{D2EA244A-1661-40B1-ABA8-B2AE1F561C0F}"/>
          </ac:picMkLst>
        </pc:picChg>
      </pc:sldChg>
      <pc:sldChg chg="delSp modSp add ord replId">
        <pc:chgData name="Lorenzo Barcellona" userId="cec9a15769f42b86" providerId="Windows Live" clId="Web-{562847E8-8706-4908-B28B-243D4EB7CE7C}" dt="2021-04-02T17:04:40.863" v="2518" actId="20577"/>
        <pc:sldMkLst>
          <pc:docMk/>
          <pc:sldMk cId="4012263151" sldId="272"/>
        </pc:sldMkLst>
        <pc:spChg chg="mod">
          <ac:chgData name="Lorenzo Barcellona" userId="cec9a15769f42b86" providerId="Windows Live" clId="Web-{562847E8-8706-4908-B28B-243D4EB7CE7C}" dt="2021-03-31T17:28:18.303" v="2479" actId="20577"/>
          <ac:spMkLst>
            <pc:docMk/>
            <pc:sldMk cId="4012263151" sldId="272"/>
            <ac:spMk id="2" creationId="{0BE9E52B-5CF0-46E7-B531-58B16B324D4E}"/>
          </ac:spMkLst>
        </pc:spChg>
        <pc:spChg chg="mod">
          <ac:chgData name="Lorenzo Barcellona" userId="cec9a15769f42b86" providerId="Windows Live" clId="Web-{562847E8-8706-4908-B28B-243D4EB7CE7C}" dt="2021-04-02T17:04:40.863" v="2518" actId="20577"/>
          <ac:spMkLst>
            <pc:docMk/>
            <pc:sldMk cId="4012263151" sldId="272"/>
            <ac:spMk id="3" creationId="{7E8D2D9B-D86A-4E91-8B5B-171E0BF3EAA3}"/>
          </ac:spMkLst>
        </pc:spChg>
        <pc:picChg chg="del">
          <ac:chgData name="Lorenzo Barcellona" userId="cec9a15769f42b86" providerId="Windows Live" clId="Web-{562847E8-8706-4908-B28B-243D4EB7CE7C}" dt="2021-03-31T17:23:21.552" v="2220"/>
          <ac:picMkLst>
            <pc:docMk/>
            <pc:sldMk cId="4012263151" sldId="272"/>
            <ac:picMk id="5" creationId="{EC7AE877-C0AC-4405-B3EF-3B2A056A8754}"/>
          </ac:picMkLst>
        </pc:picChg>
        <pc:picChg chg="del">
          <ac:chgData name="Lorenzo Barcellona" userId="cec9a15769f42b86" providerId="Windows Live" clId="Web-{562847E8-8706-4908-B28B-243D4EB7CE7C}" dt="2021-03-31T17:23:30.521" v="2222"/>
          <ac:picMkLst>
            <pc:docMk/>
            <pc:sldMk cId="4012263151" sldId="272"/>
            <ac:picMk id="9" creationId="{D2EA244A-1661-40B1-ABA8-B2AE1F561C0F}"/>
          </ac:picMkLst>
        </pc:picChg>
      </pc:sldChg>
      <pc:sldChg chg="new del">
        <pc:chgData name="Lorenzo Barcellona" userId="cec9a15769f42b86" providerId="Windows Live" clId="Web-{562847E8-8706-4908-B28B-243D4EB7CE7C}" dt="2021-03-31T17:29:05.868" v="2488"/>
        <pc:sldMkLst>
          <pc:docMk/>
          <pc:sldMk cId="1182152937" sldId="273"/>
        </pc:sldMkLst>
      </pc:sldChg>
      <pc:sldChg chg="new del">
        <pc:chgData name="Lorenzo Barcellona" userId="cec9a15769f42b86" providerId="Windows Live" clId="Web-{562847E8-8706-4908-B28B-243D4EB7CE7C}" dt="2021-03-31T17:29:18.604" v="2491"/>
        <pc:sldMkLst>
          <pc:docMk/>
          <pc:sldMk cId="1929839254" sldId="273"/>
        </pc:sldMkLst>
      </pc:sldChg>
      <pc:sldChg chg="addSp delSp modSp add replId">
        <pc:chgData name="Lorenzo Barcellona" userId="cec9a15769f42b86" providerId="Windows Live" clId="Web-{562847E8-8706-4908-B28B-243D4EB7CE7C}" dt="2021-04-02T17:41:41.451" v="2782" actId="14100"/>
        <pc:sldMkLst>
          <pc:docMk/>
          <pc:sldMk cId="2326693895" sldId="274"/>
        </pc:sldMkLst>
        <pc:spChg chg="mod">
          <ac:chgData name="Lorenzo Barcellona" userId="cec9a15769f42b86" providerId="Windows Live" clId="Web-{562847E8-8706-4908-B28B-243D4EB7CE7C}" dt="2021-03-31T17:29:38.839" v="2496" actId="20577"/>
          <ac:spMkLst>
            <pc:docMk/>
            <pc:sldMk cId="2326693895" sldId="274"/>
            <ac:spMk id="2" creationId="{0BE9E52B-5CF0-46E7-B531-58B16B324D4E}"/>
          </ac:spMkLst>
        </pc:spChg>
        <pc:spChg chg="del">
          <ac:chgData name="Lorenzo Barcellona" userId="cec9a15769f42b86" providerId="Windows Live" clId="Web-{562847E8-8706-4908-B28B-243D4EB7CE7C}" dt="2021-03-31T17:30:08.888" v="2497"/>
          <ac:spMkLst>
            <pc:docMk/>
            <pc:sldMk cId="2326693895" sldId="274"/>
            <ac:spMk id="3" creationId="{7E8D2D9B-D86A-4E91-8B5B-171E0BF3EAA3}"/>
          </ac:spMkLst>
        </pc:spChg>
        <pc:spChg chg="add mod">
          <ac:chgData name="Lorenzo Barcellona" userId="cec9a15769f42b86" providerId="Windows Live" clId="Web-{562847E8-8706-4908-B28B-243D4EB7CE7C}" dt="2021-04-02T17:12:47.028" v="2545"/>
          <ac:spMkLst>
            <pc:docMk/>
            <pc:sldMk cId="2326693895" sldId="274"/>
            <ac:spMk id="6" creationId="{EF94705D-10F6-4C03-80F4-A0B0521634F7}"/>
          </ac:spMkLst>
        </pc:spChg>
        <pc:spChg chg="add mod">
          <ac:chgData name="Lorenzo Barcellona" userId="cec9a15769f42b86" providerId="Windows Live" clId="Web-{562847E8-8706-4908-B28B-243D4EB7CE7C}" dt="2021-04-02T17:33:10.785" v="2729" actId="1076"/>
          <ac:spMkLst>
            <pc:docMk/>
            <pc:sldMk cId="2326693895" sldId="274"/>
            <ac:spMk id="7" creationId="{1A18740B-E96A-4C49-B476-D9FCF909781A}"/>
          </ac:spMkLst>
        </pc:spChg>
        <pc:spChg chg="add mod">
          <ac:chgData name="Lorenzo Barcellona" userId="cec9a15769f42b86" providerId="Windows Live" clId="Web-{562847E8-8706-4908-B28B-243D4EB7CE7C}" dt="2021-04-02T17:33:16.332" v="2730" actId="1076"/>
          <ac:spMkLst>
            <pc:docMk/>
            <pc:sldMk cId="2326693895" sldId="274"/>
            <ac:spMk id="8" creationId="{BD7ABAE8-A3F2-42A0-83A9-96099182807D}"/>
          </ac:spMkLst>
        </pc:spChg>
        <pc:spChg chg="add mod">
          <ac:chgData name="Lorenzo Barcellona" userId="cec9a15769f42b86" providerId="Windows Live" clId="Web-{562847E8-8706-4908-B28B-243D4EB7CE7C}" dt="2021-04-02T17:33:26.223" v="2732" actId="1076"/>
          <ac:spMkLst>
            <pc:docMk/>
            <pc:sldMk cId="2326693895" sldId="274"/>
            <ac:spMk id="9" creationId="{42287418-E2DF-4679-9F7E-DA72529242AC}"/>
          </ac:spMkLst>
        </pc:spChg>
        <pc:spChg chg="add mod">
          <ac:chgData name="Lorenzo Barcellona" userId="cec9a15769f42b86" providerId="Windows Live" clId="Web-{562847E8-8706-4908-B28B-243D4EB7CE7C}" dt="2021-04-02T17:33:28.442" v="2733" actId="1076"/>
          <ac:spMkLst>
            <pc:docMk/>
            <pc:sldMk cId="2326693895" sldId="274"/>
            <ac:spMk id="10" creationId="{AE423C2D-2DF4-4C09-8109-874A5BB2AEB6}"/>
          </ac:spMkLst>
        </pc:spChg>
        <pc:spChg chg="add mod">
          <ac:chgData name="Lorenzo Barcellona" userId="cec9a15769f42b86" providerId="Windows Live" clId="Web-{562847E8-8706-4908-B28B-243D4EB7CE7C}" dt="2021-04-02T17:33:32.833" v="2734" actId="1076"/>
          <ac:spMkLst>
            <pc:docMk/>
            <pc:sldMk cId="2326693895" sldId="274"/>
            <ac:spMk id="11" creationId="{02E56C69-5FFD-4ED9-8E95-8145901D8A89}"/>
          </ac:spMkLst>
        </pc:spChg>
        <pc:spChg chg="add mod">
          <ac:chgData name="Lorenzo Barcellona" userId="cec9a15769f42b86" providerId="Windows Live" clId="Web-{562847E8-8706-4908-B28B-243D4EB7CE7C}" dt="2021-04-02T17:22:41.070" v="2658" actId="20577"/>
          <ac:spMkLst>
            <pc:docMk/>
            <pc:sldMk cId="2326693895" sldId="274"/>
            <ac:spMk id="12" creationId="{A022FBBF-544B-4505-AB7C-599129C4F23D}"/>
          </ac:spMkLst>
        </pc:spChg>
        <pc:spChg chg="add mod">
          <ac:chgData name="Lorenzo Barcellona" userId="cec9a15769f42b86" providerId="Windows Live" clId="Web-{562847E8-8706-4908-B28B-243D4EB7CE7C}" dt="2021-04-02T17:24:51.057" v="2682" actId="1076"/>
          <ac:spMkLst>
            <pc:docMk/>
            <pc:sldMk cId="2326693895" sldId="274"/>
            <ac:spMk id="13" creationId="{92C6E7C9-1CB5-43A1-8176-D182EC7A67B1}"/>
          </ac:spMkLst>
        </pc:spChg>
        <pc:spChg chg="add mod">
          <ac:chgData name="Lorenzo Barcellona" userId="cec9a15769f42b86" providerId="Windows Live" clId="Web-{562847E8-8706-4908-B28B-243D4EB7CE7C}" dt="2021-04-02T17:34:09.568" v="2740" actId="1076"/>
          <ac:spMkLst>
            <pc:docMk/>
            <pc:sldMk cId="2326693895" sldId="274"/>
            <ac:spMk id="14" creationId="{94D3D46F-CCEC-46F2-976E-F76D31695F4F}"/>
          </ac:spMkLst>
        </pc:spChg>
        <pc:spChg chg="add mod">
          <ac:chgData name="Lorenzo Barcellona" userId="cec9a15769f42b86" providerId="Windows Live" clId="Web-{562847E8-8706-4908-B28B-243D4EB7CE7C}" dt="2021-04-02T17:25:27.558" v="2686" actId="1076"/>
          <ac:spMkLst>
            <pc:docMk/>
            <pc:sldMk cId="2326693895" sldId="274"/>
            <ac:spMk id="15" creationId="{B75C1059-FA0B-4DFA-978E-4F37F02CEEF2}"/>
          </ac:spMkLst>
        </pc:spChg>
        <pc:spChg chg="add del">
          <ac:chgData name="Lorenzo Barcellona" userId="cec9a15769f42b86" providerId="Windows Live" clId="Web-{562847E8-8706-4908-B28B-243D4EB7CE7C}" dt="2021-04-02T17:15:28.797" v="2598"/>
          <ac:spMkLst>
            <pc:docMk/>
            <pc:sldMk cId="2326693895" sldId="274"/>
            <ac:spMk id="16" creationId="{11BA6865-6AFB-469E-982B-6FDEAC00E911}"/>
          </ac:spMkLst>
        </pc:spChg>
        <pc:spChg chg="add mod">
          <ac:chgData name="Lorenzo Barcellona" userId="cec9a15769f42b86" providerId="Windows Live" clId="Web-{562847E8-8706-4908-B28B-243D4EB7CE7C}" dt="2021-04-02T17:37:00.993" v="2754" actId="1076"/>
          <ac:spMkLst>
            <pc:docMk/>
            <pc:sldMk cId="2326693895" sldId="274"/>
            <ac:spMk id="32" creationId="{1B6E0D04-15A4-47B4-9F2A-A1C9967AFB9A}"/>
          </ac:spMkLst>
        </pc:spChg>
        <pc:spChg chg="add mod">
          <ac:chgData name="Lorenzo Barcellona" userId="cec9a15769f42b86" providerId="Windows Live" clId="Web-{562847E8-8706-4908-B28B-243D4EB7CE7C}" dt="2021-04-02T17:37:26.571" v="2758" actId="1076"/>
          <ac:spMkLst>
            <pc:docMk/>
            <pc:sldMk cId="2326693895" sldId="274"/>
            <ac:spMk id="33" creationId="{D0BE7BBF-7C1D-4BB2-A953-B6A82C9A24F2}"/>
          </ac:spMkLst>
        </pc:spChg>
        <pc:spChg chg="add mod">
          <ac:chgData name="Lorenzo Barcellona" userId="cec9a15769f42b86" providerId="Windows Live" clId="Web-{562847E8-8706-4908-B28B-243D4EB7CE7C}" dt="2021-04-02T17:37:20.274" v="2757" actId="1076"/>
          <ac:spMkLst>
            <pc:docMk/>
            <pc:sldMk cId="2326693895" sldId="274"/>
            <ac:spMk id="34" creationId="{F5C63A0B-679F-4292-877A-049C16C97077}"/>
          </ac:spMkLst>
        </pc:spChg>
        <pc:spChg chg="add mod">
          <ac:chgData name="Lorenzo Barcellona" userId="cec9a15769f42b86" providerId="Windows Live" clId="Web-{562847E8-8706-4908-B28B-243D4EB7CE7C}" dt="2021-04-02T17:39:19.214" v="2760" actId="1076"/>
          <ac:spMkLst>
            <pc:docMk/>
            <pc:sldMk cId="2326693895" sldId="274"/>
            <ac:spMk id="35" creationId="{CC0BA65F-738C-4628-95BC-3C86DE80C822}"/>
          </ac:spMkLst>
        </pc:spChg>
        <pc:spChg chg="add mod">
          <ac:chgData name="Lorenzo Barcellona" userId="cec9a15769f42b86" providerId="Windows Live" clId="Web-{562847E8-8706-4908-B28B-243D4EB7CE7C}" dt="2021-04-02T17:40:22.356" v="2769" actId="1076"/>
          <ac:spMkLst>
            <pc:docMk/>
            <pc:sldMk cId="2326693895" sldId="274"/>
            <ac:spMk id="36" creationId="{45AEF1F7-EF2C-49D5-AE5A-2AB4183FC3ED}"/>
          </ac:spMkLst>
        </pc:spChg>
        <pc:spChg chg="add mod">
          <ac:chgData name="Lorenzo Barcellona" userId="cec9a15769f42b86" providerId="Windows Live" clId="Web-{562847E8-8706-4908-B28B-243D4EB7CE7C}" dt="2021-04-02T17:40:10.434" v="2768" actId="1076"/>
          <ac:spMkLst>
            <pc:docMk/>
            <pc:sldMk cId="2326693895" sldId="274"/>
            <ac:spMk id="37" creationId="{2E7EF027-05BF-49A8-B495-4DD766C5E221}"/>
          </ac:spMkLst>
        </pc:spChg>
        <pc:spChg chg="add mod">
          <ac:chgData name="Lorenzo Barcellona" userId="cec9a15769f42b86" providerId="Windows Live" clId="Web-{562847E8-8706-4908-B28B-243D4EB7CE7C}" dt="2021-04-02T17:41:15.419" v="2781" actId="1076"/>
          <ac:spMkLst>
            <pc:docMk/>
            <pc:sldMk cId="2326693895" sldId="274"/>
            <ac:spMk id="38" creationId="{5D25C44F-12F9-44D8-897D-28EA8AEA8766}"/>
          </ac:spMkLst>
        </pc:spChg>
        <pc:picChg chg="add mod">
          <ac:chgData name="Lorenzo Barcellona" userId="cec9a15769f42b86" providerId="Windows Live" clId="Web-{562847E8-8706-4908-B28B-243D4EB7CE7C}" dt="2021-04-02T17:10:45.323" v="2523" actId="1076"/>
          <ac:picMkLst>
            <pc:docMk/>
            <pc:sldMk cId="2326693895" sldId="274"/>
            <ac:picMk id="3" creationId="{5EF92EAC-8CD7-4D83-8A06-1D5737E34C73}"/>
          </ac:picMkLst>
        </pc:picChg>
        <pc:picChg chg="add del mod">
          <ac:chgData name="Lorenzo Barcellona" userId="cec9a15769f42b86" providerId="Windows Live" clId="Web-{562847E8-8706-4908-B28B-243D4EB7CE7C}" dt="2021-04-02T17:05:24.536" v="2520"/>
          <ac:picMkLst>
            <pc:docMk/>
            <pc:sldMk cId="2326693895" sldId="274"/>
            <ac:picMk id="5" creationId="{DFE6F6A6-ED52-410E-85BB-7F5F38BC4F92}"/>
          </ac:picMkLst>
        </pc:picChg>
        <pc:cxnChg chg="add mod">
          <ac:chgData name="Lorenzo Barcellona" userId="cec9a15769f42b86" providerId="Windows Live" clId="Web-{562847E8-8706-4908-B28B-243D4EB7CE7C}" dt="2021-04-02T17:33:20.192" v="2731" actId="14100"/>
          <ac:cxnSpMkLst>
            <pc:docMk/>
            <pc:sldMk cId="2326693895" sldId="274"/>
            <ac:cxnSpMk id="17" creationId="{9AF61E48-10A4-4F36-B102-FA8A905FAD13}"/>
          </ac:cxnSpMkLst>
        </pc:cxnChg>
        <pc:cxnChg chg="add mod">
          <ac:chgData name="Lorenzo Barcellona" userId="cec9a15769f42b86" providerId="Windows Live" clId="Web-{562847E8-8706-4908-B28B-243D4EB7CE7C}" dt="2021-04-02T17:41:41.451" v="2782" actId="14100"/>
          <ac:cxnSpMkLst>
            <pc:docMk/>
            <pc:sldMk cId="2326693895" sldId="274"/>
            <ac:cxnSpMk id="18" creationId="{0DAA1030-22D6-4629-8DDB-B5402443A03F}"/>
          </ac:cxnSpMkLst>
        </pc:cxnChg>
        <pc:cxnChg chg="add mod">
          <ac:chgData name="Lorenzo Barcellona" userId="cec9a15769f42b86" providerId="Windows Live" clId="Web-{562847E8-8706-4908-B28B-243D4EB7CE7C}" dt="2021-04-02T17:33:55.958" v="2737" actId="14100"/>
          <ac:cxnSpMkLst>
            <pc:docMk/>
            <pc:sldMk cId="2326693895" sldId="274"/>
            <ac:cxnSpMk id="19" creationId="{FBCF7C57-9754-4699-A0C7-CE9E1F6E8311}"/>
          </ac:cxnSpMkLst>
        </pc:cxnChg>
        <pc:cxnChg chg="add mod">
          <ac:chgData name="Lorenzo Barcellona" userId="cec9a15769f42b86" providerId="Windows Live" clId="Web-{562847E8-8706-4908-B28B-243D4EB7CE7C}" dt="2021-04-02T17:34:02.458" v="2739" actId="14100"/>
          <ac:cxnSpMkLst>
            <pc:docMk/>
            <pc:sldMk cId="2326693895" sldId="274"/>
            <ac:cxnSpMk id="20" creationId="{F45A0BE2-85DF-4ACA-81F5-0D5536FE9A76}"/>
          </ac:cxnSpMkLst>
        </pc:cxnChg>
        <pc:cxnChg chg="add mod">
          <ac:chgData name="Lorenzo Barcellona" userId="cec9a15769f42b86" providerId="Windows Live" clId="Web-{562847E8-8706-4908-B28B-243D4EB7CE7C}" dt="2021-04-02T17:33:51.208" v="2736" actId="14100"/>
          <ac:cxnSpMkLst>
            <pc:docMk/>
            <pc:sldMk cId="2326693895" sldId="274"/>
            <ac:cxnSpMk id="21" creationId="{9420960C-B4A6-4520-99B4-1E6D7DDC526E}"/>
          </ac:cxnSpMkLst>
        </pc:cxnChg>
        <pc:cxnChg chg="add del mod">
          <ac:chgData name="Lorenzo Barcellona" userId="cec9a15769f42b86" providerId="Windows Live" clId="Web-{562847E8-8706-4908-B28B-243D4EB7CE7C}" dt="2021-04-02T17:26:27.434" v="2689"/>
          <ac:cxnSpMkLst>
            <pc:docMk/>
            <pc:sldMk cId="2326693895" sldId="274"/>
            <ac:cxnSpMk id="22" creationId="{8BC209D5-5B2D-4677-A504-AF9D2D736BD1}"/>
          </ac:cxnSpMkLst>
        </pc:cxnChg>
        <pc:cxnChg chg="add del">
          <ac:chgData name="Lorenzo Barcellona" userId="cec9a15769f42b86" providerId="Windows Live" clId="Web-{562847E8-8706-4908-B28B-243D4EB7CE7C}" dt="2021-04-02T17:26:49.903" v="2691"/>
          <ac:cxnSpMkLst>
            <pc:docMk/>
            <pc:sldMk cId="2326693895" sldId="274"/>
            <ac:cxnSpMk id="23" creationId="{329ED4D0-A5FB-4D50-BB88-80A22EB0CDA1}"/>
          </ac:cxnSpMkLst>
        </pc:cxnChg>
        <pc:cxnChg chg="add del">
          <ac:chgData name="Lorenzo Barcellona" userId="cec9a15769f42b86" providerId="Windows Live" clId="Web-{562847E8-8706-4908-B28B-243D4EB7CE7C}" dt="2021-04-02T17:27:18.216" v="2693"/>
          <ac:cxnSpMkLst>
            <pc:docMk/>
            <pc:sldMk cId="2326693895" sldId="274"/>
            <ac:cxnSpMk id="24" creationId="{D936C786-1789-4022-96A5-6644446121D5}"/>
          </ac:cxnSpMkLst>
        </pc:cxnChg>
        <pc:cxnChg chg="add del">
          <ac:chgData name="Lorenzo Barcellona" userId="cec9a15769f42b86" providerId="Windows Live" clId="Web-{562847E8-8706-4908-B28B-243D4EB7CE7C}" dt="2021-04-02T17:29:14.047" v="2695"/>
          <ac:cxnSpMkLst>
            <pc:docMk/>
            <pc:sldMk cId="2326693895" sldId="274"/>
            <ac:cxnSpMk id="25" creationId="{FC103739-2226-4933-8F13-1AC053E7ECBA}"/>
          </ac:cxnSpMkLst>
        </pc:cxnChg>
        <pc:cxnChg chg="add mod">
          <ac:chgData name="Lorenzo Barcellona" userId="cec9a15769f42b86" providerId="Windows Live" clId="Web-{562847E8-8706-4908-B28B-243D4EB7CE7C}" dt="2021-04-02T17:30:37.783" v="2700" actId="14100"/>
          <ac:cxnSpMkLst>
            <pc:docMk/>
            <pc:sldMk cId="2326693895" sldId="274"/>
            <ac:cxnSpMk id="26" creationId="{02B4A0E6-0A6C-499F-9F23-5EF087AB0BF0}"/>
          </ac:cxnSpMkLst>
        </pc:cxnChg>
        <pc:cxnChg chg="add mod">
          <ac:chgData name="Lorenzo Barcellona" userId="cec9a15769f42b86" providerId="Windows Live" clId="Web-{562847E8-8706-4908-B28B-243D4EB7CE7C}" dt="2021-04-02T17:30:59.908" v="2703" actId="14100"/>
          <ac:cxnSpMkLst>
            <pc:docMk/>
            <pc:sldMk cId="2326693895" sldId="274"/>
            <ac:cxnSpMk id="27" creationId="{2600DC32-FB26-4A01-A1D9-FB42E3370B9D}"/>
          </ac:cxnSpMkLst>
        </pc:cxnChg>
        <pc:cxnChg chg="add mod">
          <ac:chgData name="Lorenzo Barcellona" userId="cec9a15769f42b86" providerId="Windows Live" clId="Web-{562847E8-8706-4908-B28B-243D4EB7CE7C}" dt="2021-04-02T17:31:31.424" v="2708" actId="14100"/>
          <ac:cxnSpMkLst>
            <pc:docMk/>
            <pc:sldMk cId="2326693895" sldId="274"/>
            <ac:cxnSpMk id="28" creationId="{CC42BDE2-088C-451C-8C6A-387A3885ED35}"/>
          </ac:cxnSpMkLst>
        </pc:cxnChg>
        <pc:cxnChg chg="add mod">
          <ac:chgData name="Lorenzo Barcellona" userId="cec9a15769f42b86" providerId="Windows Live" clId="Web-{562847E8-8706-4908-B28B-243D4EB7CE7C}" dt="2021-04-02T17:34:13.240" v="2741" actId="14100"/>
          <ac:cxnSpMkLst>
            <pc:docMk/>
            <pc:sldMk cId="2326693895" sldId="274"/>
            <ac:cxnSpMk id="29" creationId="{89D34C98-7FFD-403A-A358-597F5FCCB6BD}"/>
          </ac:cxnSpMkLst>
        </pc:cxnChg>
        <pc:cxnChg chg="add mod">
          <ac:chgData name="Lorenzo Barcellona" userId="cec9a15769f42b86" providerId="Windows Live" clId="Web-{562847E8-8706-4908-B28B-243D4EB7CE7C}" dt="2021-04-02T17:34:19.646" v="2743" actId="14100"/>
          <ac:cxnSpMkLst>
            <pc:docMk/>
            <pc:sldMk cId="2326693895" sldId="274"/>
            <ac:cxnSpMk id="30" creationId="{B44F330F-40A1-466B-B029-F792EC40F9BC}"/>
          </ac:cxnSpMkLst>
        </pc:cxnChg>
        <pc:cxnChg chg="add mod">
          <ac:chgData name="Lorenzo Barcellona" userId="cec9a15769f42b86" providerId="Windows Live" clId="Web-{562847E8-8706-4908-B28B-243D4EB7CE7C}" dt="2021-04-02T17:33:43.458" v="2735" actId="14100"/>
          <ac:cxnSpMkLst>
            <pc:docMk/>
            <pc:sldMk cId="2326693895" sldId="274"/>
            <ac:cxnSpMk id="31" creationId="{38123E90-5737-4C75-8728-4AC578B74ABF}"/>
          </ac:cxnSpMkLst>
        </pc:cxnChg>
      </pc:sldChg>
      <pc:sldChg chg="addSp delSp modSp add replId">
        <pc:chgData name="Lorenzo Barcellona" userId="cec9a15769f42b86" providerId="Windows Live" clId="Web-{562847E8-8706-4908-B28B-243D4EB7CE7C}" dt="2021-04-02T18:10:45.797" v="3128" actId="1076"/>
        <pc:sldMkLst>
          <pc:docMk/>
          <pc:sldMk cId="2315700197" sldId="275"/>
        </pc:sldMkLst>
        <pc:spChg chg="mod">
          <ac:chgData name="Lorenzo Barcellona" userId="cec9a15769f42b86" providerId="Windows Live" clId="Web-{562847E8-8706-4908-B28B-243D4EB7CE7C}" dt="2021-04-02T17:42:19.686" v="2783" actId="20577"/>
          <ac:spMkLst>
            <pc:docMk/>
            <pc:sldMk cId="2315700197" sldId="275"/>
            <ac:spMk id="2" creationId="{0BE9E52B-5CF0-46E7-B531-58B16B324D4E}"/>
          </ac:spMkLst>
        </pc:spChg>
        <pc:spChg chg="add del mod">
          <ac:chgData name="Lorenzo Barcellona" userId="cec9a15769f42b86" providerId="Windows Live" clId="Web-{562847E8-8706-4908-B28B-243D4EB7CE7C}" dt="2021-04-02T17:43:31.437" v="2802"/>
          <ac:spMkLst>
            <pc:docMk/>
            <pc:sldMk cId="2315700197" sldId="275"/>
            <ac:spMk id="3" creationId="{E64B804D-B73D-43A3-A11B-DEB60D5DEC99}"/>
          </ac:spMkLst>
        </pc:spChg>
        <pc:spChg chg="add del mod">
          <ac:chgData name="Lorenzo Barcellona" userId="cec9a15769f42b86" providerId="Windows Live" clId="Web-{562847E8-8706-4908-B28B-243D4EB7CE7C}" dt="2021-04-02T17:43:50.703" v="2804"/>
          <ac:spMkLst>
            <pc:docMk/>
            <pc:sldMk cId="2315700197" sldId="275"/>
            <ac:spMk id="6" creationId="{1AC8CDD2-0D13-46D9-964B-B72A9FEC6536}"/>
          </ac:spMkLst>
        </pc:spChg>
        <pc:spChg chg="add del mod">
          <ac:chgData name="Lorenzo Barcellona" userId="cec9a15769f42b86" providerId="Windows Live" clId="Web-{562847E8-8706-4908-B28B-243D4EB7CE7C}" dt="2021-04-02T17:43:49.328" v="2803"/>
          <ac:spMkLst>
            <pc:docMk/>
            <pc:sldMk cId="2315700197" sldId="275"/>
            <ac:spMk id="7" creationId="{C873A111-69DC-4308-AE91-7383B984E70B}"/>
          </ac:spMkLst>
        </pc:spChg>
        <pc:spChg chg="add del">
          <ac:chgData name="Lorenzo Barcellona" userId="cec9a15769f42b86" providerId="Windows Live" clId="Web-{562847E8-8706-4908-B28B-243D4EB7CE7C}" dt="2021-04-02T17:42:57.031" v="2793"/>
          <ac:spMkLst>
            <pc:docMk/>
            <pc:sldMk cId="2315700197" sldId="275"/>
            <ac:spMk id="8" creationId="{9EF3F31D-5965-4494-8541-A336F608BE74}"/>
          </ac:spMkLst>
        </pc:spChg>
        <pc:spChg chg="add mod">
          <ac:chgData name="Lorenzo Barcellona" userId="cec9a15769f42b86" providerId="Windows Live" clId="Web-{562847E8-8706-4908-B28B-243D4EB7CE7C}" dt="2021-04-02T17:44:12.391" v="2807" actId="1076"/>
          <ac:spMkLst>
            <pc:docMk/>
            <pc:sldMk cId="2315700197" sldId="275"/>
            <ac:spMk id="9" creationId="{A7DF373D-A159-4562-B191-5A885DC0A83F}"/>
          </ac:spMkLst>
        </pc:spChg>
        <pc:spChg chg="add del mod">
          <ac:chgData name="Lorenzo Barcellona" userId="cec9a15769f42b86" providerId="Windows Live" clId="Web-{562847E8-8706-4908-B28B-243D4EB7CE7C}" dt="2021-04-02T17:44:38.189" v="2810"/>
          <ac:spMkLst>
            <pc:docMk/>
            <pc:sldMk cId="2315700197" sldId="275"/>
            <ac:spMk id="10" creationId="{ED09327A-22ED-43BA-908C-86EC3A43BBA9}"/>
          </ac:spMkLst>
        </pc:spChg>
        <pc:spChg chg="add mod">
          <ac:chgData name="Lorenzo Barcellona" userId="cec9a15769f42b86" providerId="Windows Live" clId="Web-{562847E8-8706-4908-B28B-243D4EB7CE7C}" dt="2021-04-02T17:43:57.610" v="2805" actId="1076"/>
          <ac:spMkLst>
            <pc:docMk/>
            <pc:sldMk cId="2315700197" sldId="275"/>
            <ac:spMk id="11" creationId="{98FBA013-CE2C-4E4B-8481-DCDDD5BF556E}"/>
          </ac:spMkLst>
        </pc:spChg>
        <pc:spChg chg="add mod">
          <ac:chgData name="Lorenzo Barcellona" userId="cec9a15769f42b86" providerId="Windows Live" clId="Web-{562847E8-8706-4908-B28B-243D4EB7CE7C}" dt="2021-04-02T17:44:59.064" v="2813" actId="14100"/>
          <ac:spMkLst>
            <pc:docMk/>
            <pc:sldMk cId="2315700197" sldId="275"/>
            <ac:spMk id="12" creationId="{AB55D5D0-3C95-4340-9034-DAE88EB671B1}"/>
          </ac:spMkLst>
        </pc:spChg>
        <pc:spChg chg="add mod">
          <ac:chgData name="Lorenzo Barcellona" userId="cec9a15769f42b86" providerId="Windows Live" clId="Web-{562847E8-8706-4908-B28B-243D4EB7CE7C}" dt="2021-04-02T17:47:24.863" v="2833" actId="20577"/>
          <ac:spMkLst>
            <pc:docMk/>
            <pc:sldMk cId="2315700197" sldId="275"/>
            <ac:spMk id="13" creationId="{0B4CEDD9-70BB-420B-856A-32CDC7F94A79}"/>
          </ac:spMkLst>
        </pc:spChg>
        <pc:spChg chg="add del mod">
          <ac:chgData name="Lorenzo Barcellona" userId="cec9a15769f42b86" providerId="Windows Live" clId="Web-{562847E8-8706-4908-B28B-243D4EB7CE7C}" dt="2021-04-02T17:48:15.568" v="2839"/>
          <ac:spMkLst>
            <pc:docMk/>
            <pc:sldMk cId="2315700197" sldId="275"/>
            <ac:spMk id="14" creationId="{5ACE5663-590C-422F-B6B9-4C145C758590}"/>
          </ac:spMkLst>
        </pc:spChg>
        <pc:spChg chg="add mod">
          <ac:chgData name="Lorenzo Barcellona" userId="cec9a15769f42b86" providerId="Windows Live" clId="Web-{562847E8-8706-4908-B28B-243D4EB7CE7C}" dt="2021-04-02T17:58:47.391" v="3034" actId="14100"/>
          <ac:spMkLst>
            <pc:docMk/>
            <pc:sldMk cId="2315700197" sldId="275"/>
            <ac:spMk id="15" creationId="{2ADEC684-0C84-4FAE-A24C-45041BAE3864}"/>
          </ac:spMkLst>
        </pc:spChg>
        <pc:spChg chg="add mod">
          <ac:chgData name="Lorenzo Barcellona" userId="cec9a15769f42b86" providerId="Windows Live" clId="Web-{562847E8-8706-4908-B28B-243D4EB7CE7C}" dt="2021-04-02T18:03:35.617" v="3078" actId="14100"/>
          <ac:spMkLst>
            <pc:docMk/>
            <pc:sldMk cId="2315700197" sldId="275"/>
            <ac:spMk id="16" creationId="{6988E353-45EF-4725-896D-9316352D4C87}"/>
          </ac:spMkLst>
        </pc:spChg>
        <pc:spChg chg="add mod">
          <ac:chgData name="Lorenzo Barcellona" userId="cec9a15769f42b86" providerId="Windows Live" clId="Web-{562847E8-8706-4908-B28B-243D4EB7CE7C}" dt="2021-04-02T18:01:32.287" v="3066" actId="1076"/>
          <ac:spMkLst>
            <pc:docMk/>
            <pc:sldMk cId="2315700197" sldId="275"/>
            <ac:spMk id="17" creationId="{257A2C31-1BCB-49F3-AD33-C080B4A28E32}"/>
          </ac:spMkLst>
        </pc:spChg>
        <pc:spChg chg="add mod">
          <ac:chgData name="Lorenzo Barcellona" userId="cec9a15769f42b86" providerId="Windows Live" clId="Web-{562847E8-8706-4908-B28B-243D4EB7CE7C}" dt="2021-04-02T18:02:50.444" v="3074" actId="14100"/>
          <ac:spMkLst>
            <pc:docMk/>
            <pc:sldMk cId="2315700197" sldId="275"/>
            <ac:spMk id="18" creationId="{60990480-8723-43E0-B0F1-CAC4312C11B2}"/>
          </ac:spMkLst>
        </pc:spChg>
        <pc:spChg chg="add mod">
          <ac:chgData name="Lorenzo Barcellona" userId="cec9a15769f42b86" providerId="Windows Live" clId="Web-{562847E8-8706-4908-B28B-243D4EB7CE7C}" dt="2021-04-02T18:00:09.926" v="3058" actId="20577"/>
          <ac:spMkLst>
            <pc:docMk/>
            <pc:sldMk cId="2315700197" sldId="275"/>
            <ac:spMk id="19" creationId="{FBB65A2E-C10B-4E1A-98BC-2DE580E25B11}"/>
          </ac:spMkLst>
        </pc:spChg>
        <pc:spChg chg="add mod">
          <ac:chgData name="Lorenzo Barcellona" userId="cec9a15769f42b86" providerId="Windows Live" clId="Web-{562847E8-8706-4908-B28B-243D4EB7CE7C}" dt="2021-04-02T17:54:12.371" v="2966" actId="20577"/>
          <ac:spMkLst>
            <pc:docMk/>
            <pc:sldMk cId="2315700197" sldId="275"/>
            <ac:spMk id="20" creationId="{57E74DA8-45AC-4B06-88CE-07BF76C554B7}"/>
          </ac:spMkLst>
        </pc:spChg>
        <pc:spChg chg="add del">
          <ac:chgData name="Lorenzo Barcellona" userId="cec9a15769f42b86" providerId="Windows Live" clId="Web-{562847E8-8706-4908-B28B-243D4EB7CE7C}" dt="2021-04-02T17:53:33.964" v="2960"/>
          <ac:spMkLst>
            <pc:docMk/>
            <pc:sldMk cId="2315700197" sldId="275"/>
            <ac:spMk id="21" creationId="{32BA7607-7DA9-4428-BCB8-D06A2820F094}"/>
          </ac:spMkLst>
        </pc:spChg>
        <pc:spChg chg="add del">
          <ac:chgData name="Lorenzo Barcellona" userId="cec9a15769f42b86" providerId="Windows Live" clId="Web-{562847E8-8706-4908-B28B-243D4EB7CE7C}" dt="2021-04-02T17:53:44.323" v="2962"/>
          <ac:spMkLst>
            <pc:docMk/>
            <pc:sldMk cId="2315700197" sldId="275"/>
            <ac:spMk id="22" creationId="{4B59DBEE-5F2A-406A-A026-79ED401AA176}"/>
          </ac:spMkLst>
        </pc:spChg>
        <pc:spChg chg="add del">
          <ac:chgData name="Lorenzo Barcellona" userId="cec9a15769f42b86" providerId="Windows Live" clId="Web-{562847E8-8706-4908-B28B-243D4EB7CE7C}" dt="2021-04-02T17:54:27.074" v="2973"/>
          <ac:spMkLst>
            <pc:docMk/>
            <pc:sldMk cId="2315700197" sldId="275"/>
            <ac:spMk id="23" creationId="{991C0E92-D087-4A4E-843B-DAEFD23B1330}"/>
          </ac:spMkLst>
        </pc:spChg>
        <pc:spChg chg="add del">
          <ac:chgData name="Lorenzo Barcellona" userId="cec9a15769f42b86" providerId="Windows Live" clId="Web-{562847E8-8706-4908-B28B-243D4EB7CE7C}" dt="2021-04-02T17:54:25.152" v="2972"/>
          <ac:spMkLst>
            <pc:docMk/>
            <pc:sldMk cId="2315700197" sldId="275"/>
            <ac:spMk id="24" creationId="{CD2439E2-B77E-42DD-8A36-F92AA45CB0F0}"/>
          </ac:spMkLst>
        </pc:spChg>
        <pc:spChg chg="add mod">
          <ac:chgData name="Lorenzo Barcellona" userId="cec9a15769f42b86" providerId="Windows Live" clId="Web-{562847E8-8706-4908-B28B-243D4EB7CE7C}" dt="2021-04-02T17:58:53.454" v="3035" actId="1076"/>
          <ac:spMkLst>
            <pc:docMk/>
            <pc:sldMk cId="2315700197" sldId="275"/>
            <ac:spMk id="25" creationId="{1669A3F0-E6D0-4145-850A-29AEABCEA77F}"/>
          </ac:spMkLst>
        </pc:spChg>
        <pc:spChg chg="add mod">
          <ac:chgData name="Lorenzo Barcellona" userId="cec9a15769f42b86" providerId="Windows Live" clId="Web-{562847E8-8706-4908-B28B-243D4EB7CE7C}" dt="2021-04-02T18:03:41.414" v="3079" actId="1076"/>
          <ac:spMkLst>
            <pc:docMk/>
            <pc:sldMk cId="2315700197" sldId="275"/>
            <ac:spMk id="26" creationId="{AAA1223F-A2B0-4281-8B61-18DFFBD483D2}"/>
          </ac:spMkLst>
        </pc:spChg>
        <pc:spChg chg="add mod">
          <ac:chgData name="Lorenzo Barcellona" userId="cec9a15769f42b86" providerId="Windows Live" clId="Web-{562847E8-8706-4908-B28B-243D4EB7CE7C}" dt="2021-04-02T18:03:09.835" v="3076" actId="1076"/>
          <ac:spMkLst>
            <pc:docMk/>
            <pc:sldMk cId="2315700197" sldId="275"/>
            <ac:spMk id="27" creationId="{EF82585D-4FA7-4546-993B-228A198E3A8C}"/>
          </ac:spMkLst>
        </pc:spChg>
        <pc:spChg chg="add mod">
          <ac:chgData name="Lorenzo Barcellona" userId="cec9a15769f42b86" providerId="Windows Live" clId="Web-{562847E8-8706-4908-B28B-243D4EB7CE7C}" dt="2021-04-02T17:55:26.903" v="2981" actId="1076"/>
          <ac:spMkLst>
            <pc:docMk/>
            <pc:sldMk cId="2315700197" sldId="275"/>
            <ac:spMk id="28" creationId="{A3C18BD7-0EFA-4B9B-A9EB-DA2FA1634C75}"/>
          </ac:spMkLst>
        </pc:spChg>
        <pc:spChg chg="add mod">
          <ac:chgData name="Lorenzo Barcellona" userId="cec9a15769f42b86" providerId="Windows Live" clId="Web-{562847E8-8706-4908-B28B-243D4EB7CE7C}" dt="2021-04-02T18:03:15.304" v="3077" actId="1076"/>
          <ac:spMkLst>
            <pc:docMk/>
            <pc:sldMk cId="2315700197" sldId="275"/>
            <ac:spMk id="29" creationId="{84E6D60C-16DF-4E98-99F7-D808A61869FF}"/>
          </ac:spMkLst>
        </pc:spChg>
        <pc:spChg chg="add mod">
          <ac:chgData name="Lorenzo Barcellona" userId="cec9a15769f42b86" providerId="Windows Live" clId="Web-{562847E8-8706-4908-B28B-243D4EB7CE7C}" dt="2021-04-02T18:10:38.265" v="3127" actId="1076"/>
          <ac:spMkLst>
            <pc:docMk/>
            <pc:sldMk cId="2315700197" sldId="275"/>
            <ac:spMk id="30" creationId="{CA8ECC84-2F93-41FA-8821-8FB8CB9BFBFC}"/>
          </ac:spMkLst>
        </pc:spChg>
        <pc:spChg chg="add mod">
          <ac:chgData name="Lorenzo Barcellona" userId="cec9a15769f42b86" providerId="Windows Live" clId="Web-{562847E8-8706-4908-B28B-243D4EB7CE7C}" dt="2021-04-02T18:10:45.797" v="3128" actId="1076"/>
          <ac:spMkLst>
            <pc:docMk/>
            <pc:sldMk cId="2315700197" sldId="275"/>
            <ac:spMk id="31" creationId="{AC28A304-A86D-4EA2-8129-ECD39A7274FB}"/>
          </ac:spMkLst>
        </pc:spChg>
        <pc:picChg chg="add del">
          <ac:chgData name="Lorenzo Barcellona" userId="cec9a15769f42b86" providerId="Windows Live" clId="Web-{562847E8-8706-4908-B28B-243D4EB7CE7C}" dt="2021-04-02T17:42:21.952" v="2784"/>
          <ac:picMkLst>
            <pc:docMk/>
            <pc:sldMk cId="2315700197" sldId="275"/>
            <ac:picMk id="5" creationId="{DFE6F6A6-ED52-410E-85BB-7F5F38BC4F92}"/>
          </ac:picMkLst>
        </pc:picChg>
      </pc:sldChg>
      <pc:sldChg chg="new del">
        <pc:chgData name="Lorenzo Barcellona" userId="cec9a15769f42b86" providerId="Windows Live" clId="Web-{562847E8-8706-4908-B28B-243D4EB7CE7C}" dt="2021-04-02T18:13:48.035" v="3132"/>
        <pc:sldMkLst>
          <pc:docMk/>
          <pc:sldMk cId="674993771" sldId="276"/>
        </pc:sldMkLst>
      </pc:sldChg>
      <pc:sldChg chg="addSp delSp modSp add ord replId">
        <pc:chgData name="Lorenzo Barcellona" userId="cec9a15769f42b86" providerId="Windows Live" clId="Web-{562847E8-8706-4908-B28B-243D4EB7CE7C}" dt="2021-04-06T13:52:37.330" v="3579" actId="20577"/>
        <pc:sldMkLst>
          <pc:docMk/>
          <pc:sldMk cId="2569438535" sldId="277"/>
        </pc:sldMkLst>
        <pc:spChg chg="mod">
          <ac:chgData name="Lorenzo Barcellona" userId="cec9a15769f42b86" providerId="Windows Live" clId="Web-{562847E8-8706-4908-B28B-243D4EB7CE7C}" dt="2021-04-06T13:40:22.852" v="3386" actId="20577"/>
          <ac:spMkLst>
            <pc:docMk/>
            <pc:sldMk cId="2569438535" sldId="277"/>
            <ac:spMk id="2" creationId="{0BE9E52B-5CF0-46E7-B531-58B16B324D4E}"/>
          </ac:spMkLst>
        </pc:spChg>
        <pc:spChg chg="add mod">
          <ac:chgData name="Lorenzo Barcellona" userId="cec9a15769f42b86" providerId="Windows Live" clId="Web-{562847E8-8706-4908-B28B-243D4EB7CE7C}" dt="2021-04-06T13:50:57.168" v="3563" actId="1076"/>
          <ac:spMkLst>
            <pc:docMk/>
            <pc:sldMk cId="2569438535" sldId="277"/>
            <ac:spMk id="6" creationId="{FD11ADBF-763D-4455-A344-07644CDC571B}"/>
          </ac:spMkLst>
        </pc:spChg>
        <pc:spChg chg="add del">
          <ac:chgData name="Lorenzo Barcellona" userId="cec9a15769f42b86" providerId="Windows Live" clId="Web-{562847E8-8706-4908-B28B-243D4EB7CE7C}" dt="2021-04-06T13:39:56.929" v="3369"/>
          <ac:spMkLst>
            <pc:docMk/>
            <pc:sldMk cId="2569438535" sldId="277"/>
            <ac:spMk id="7" creationId="{259DE2B6-A959-471B-89A5-7F22FA22B416}"/>
          </ac:spMkLst>
        </pc:spChg>
        <pc:spChg chg="add mod">
          <ac:chgData name="Lorenzo Barcellona" userId="cec9a15769f42b86" providerId="Windows Live" clId="Web-{562847E8-8706-4908-B28B-243D4EB7CE7C}" dt="2021-04-06T13:52:37.330" v="3579" actId="20577"/>
          <ac:spMkLst>
            <pc:docMk/>
            <pc:sldMk cId="2569438535" sldId="277"/>
            <ac:spMk id="9" creationId="{55C51FB4-422F-4114-A3AF-7E4F4AD00FC3}"/>
          </ac:spMkLst>
        </pc:spChg>
        <pc:spChg chg="del">
          <ac:chgData name="Lorenzo Barcellona" userId="cec9a15769f42b86" providerId="Windows Live" clId="Web-{562847E8-8706-4908-B28B-243D4EB7CE7C}" dt="2021-04-02T18:14:01.925" v="3147"/>
          <ac:spMkLst>
            <pc:docMk/>
            <pc:sldMk cId="2569438535" sldId="277"/>
            <ac:spMk id="9" creationId="{A7DF373D-A159-4562-B191-5A885DC0A83F}"/>
          </ac:spMkLst>
        </pc:spChg>
        <pc:spChg chg="del">
          <ac:chgData name="Lorenzo Barcellona" userId="cec9a15769f42b86" providerId="Windows Live" clId="Web-{562847E8-8706-4908-B28B-243D4EB7CE7C}" dt="2021-04-02T18:14:01.925" v="3146"/>
          <ac:spMkLst>
            <pc:docMk/>
            <pc:sldMk cId="2569438535" sldId="277"/>
            <ac:spMk id="11" creationId="{98FBA013-CE2C-4E4B-8481-DCDDD5BF556E}"/>
          </ac:spMkLst>
        </pc:spChg>
        <pc:spChg chg="del">
          <ac:chgData name="Lorenzo Barcellona" userId="cec9a15769f42b86" providerId="Windows Live" clId="Web-{562847E8-8706-4908-B28B-243D4EB7CE7C}" dt="2021-04-02T18:14:01.925" v="3145"/>
          <ac:spMkLst>
            <pc:docMk/>
            <pc:sldMk cId="2569438535" sldId="277"/>
            <ac:spMk id="12" creationId="{AB55D5D0-3C95-4340-9034-DAE88EB671B1}"/>
          </ac:spMkLst>
        </pc:spChg>
        <pc:spChg chg="del">
          <ac:chgData name="Lorenzo Barcellona" userId="cec9a15769f42b86" providerId="Windows Live" clId="Web-{562847E8-8706-4908-B28B-243D4EB7CE7C}" dt="2021-04-02T18:14:01.925" v="3144"/>
          <ac:spMkLst>
            <pc:docMk/>
            <pc:sldMk cId="2569438535" sldId="277"/>
            <ac:spMk id="13" creationId="{0B4CEDD9-70BB-420B-856A-32CDC7F94A79}"/>
          </ac:spMkLst>
        </pc:spChg>
        <pc:spChg chg="del">
          <ac:chgData name="Lorenzo Barcellona" userId="cec9a15769f42b86" providerId="Windows Live" clId="Web-{562847E8-8706-4908-B28B-243D4EB7CE7C}" dt="2021-04-02T18:14:01.925" v="3143"/>
          <ac:spMkLst>
            <pc:docMk/>
            <pc:sldMk cId="2569438535" sldId="277"/>
            <ac:spMk id="15" creationId="{2ADEC684-0C84-4FAE-A24C-45041BAE3864}"/>
          </ac:spMkLst>
        </pc:spChg>
        <pc:spChg chg="del">
          <ac:chgData name="Lorenzo Barcellona" userId="cec9a15769f42b86" providerId="Windows Live" clId="Web-{562847E8-8706-4908-B28B-243D4EB7CE7C}" dt="2021-04-02T18:14:01.925" v="3142"/>
          <ac:spMkLst>
            <pc:docMk/>
            <pc:sldMk cId="2569438535" sldId="277"/>
            <ac:spMk id="16" creationId="{6988E353-45EF-4725-896D-9316352D4C87}"/>
          </ac:spMkLst>
        </pc:spChg>
        <pc:spChg chg="del">
          <ac:chgData name="Lorenzo Barcellona" userId="cec9a15769f42b86" providerId="Windows Live" clId="Web-{562847E8-8706-4908-B28B-243D4EB7CE7C}" dt="2021-04-02T18:14:01.925" v="3141"/>
          <ac:spMkLst>
            <pc:docMk/>
            <pc:sldMk cId="2569438535" sldId="277"/>
            <ac:spMk id="17" creationId="{257A2C31-1BCB-49F3-AD33-C080B4A28E32}"/>
          </ac:spMkLst>
        </pc:spChg>
        <pc:spChg chg="del">
          <ac:chgData name="Lorenzo Barcellona" userId="cec9a15769f42b86" providerId="Windows Live" clId="Web-{562847E8-8706-4908-B28B-243D4EB7CE7C}" dt="2021-04-02T18:14:01.925" v="3140"/>
          <ac:spMkLst>
            <pc:docMk/>
            <pc:sldMk cId="2569438535" sldId="277"/>
            <ac:spMk id="18" creationId="{60990480-8723-43E0-B0F1-CAC4312C11B2}"/>
          </ac:spMkLst>
        </pc:spChg>
        <pc:spChg chg="del">
          <ac:chgData name="Lorenzo Barcellona" userId="cec9a15769f42b86" providerId="Windows Live" clId="Web-{562847E8-8706-4908-B28B-243D4EB7CE7C}" dt="2021-04-02T18:14:01.910" v="3139"/>
          <ac:spMkLst>
            <pc:docMk/>
            <pc:sldMk cId="2569438535" sldId="277"/>
            <ac:spMk id="19" creationId="{FBB65A2E-C10B-4E1A-98BC-2DE580E25B11}"/>
          </ac:spMkLst>
        </pc:spChg>
        <pc:spChg chg="del">
          <ac:chgData name="Lorenzo Barcellona" userId="cec9a15769f42b86" providerId="Windows Live" clId="Web-{562847E8-8706-4908-B28B-243D4EB7CE7C}" dt="2021-04-02T18:14:01.910" v="3138"/>
          <ac:spMkLst>
            <pc:docMk/>
            <pc:sldMk cId="2569438535" sldId="277"/>
            <ac:spMk id="25" creationId="{1669A3F0-E6D0-4145-850A-29AEABCEA77F}"/>
          </ac:spMkLst>
        </pc:spChg>
        <pc:spChg chg="del">
          <ac:chgData name="Lorenzo Barcellona" userId="cec9a15769f42b86" providerId="Windows Live" clId="Web-{562847E8-8706-4908-B28B-243D4EB7CE7C}" dt="2021-04-02T18:14:01.910" v="3137"/>
          <ac:spMkLst>
            <pc:docMk/>
            <pc:sldMk cId="2569438535" sldId="277"/>
            <ac:spMk id="27" creationId="{EF82585D-4FA7-4546-993B-228A198E3A8C}"/>
          </ac:spMkLst>
        </pc:spChg>
        <pc:spChg chg="del">
          <ac:chgData name="Lorenzo Barcellona" userId="cec9a15769f42b86" providerId="Windows Live" clId="Web-{562847E8-8706-4908-B28B-243D4EB7CE7C}" dt="2021-04-02T18:14:01.910" v="3136"/>
          <ac:spMkLst>
            <pc:docMk/>
            <pc:sldMk cId="2569438535" sldId="277"/>
            <ac:spMk id="28" creationId="{A3C18BD7-0EFA-4B9B-A9EB-DA2FA1634C75}"/>
          </ac:spMkLst>
        </pc:spChg>
        <pc:spChg chg="del">
          <ac:chgData name="Lorenzo Barcellona" userId="cec9a15769f42b86" providerId="Windows Live" clId="Web-{562847E8-8706-4908-B28B-243D4EB7CE7C}" dt="2021-04-02T18:14:01.910" v="3135"/>
          <ac:spMkLst>
            <pc:docMk/>
            <pc:sldMk cId="2569438535" sldId="277"/>
            <ac:spMk id="29" creationId="{84E6D60C-16DF-4E98-99F7-D808A61869FF}"/>
          </ac:spMkLst>
        </pc:spChg>
        <pc:spChg chg="del">
          <ac:chgData name="Lorenzo Barcellona" userId="cec9a15769f42b86" providerId="Windows Live" clId="Web-{562847E8-8706-4908-B28B-243D4EB7CE7C}" dt="2021-04-02T18:14:01.910" v="3134"/>
          <ac:spMkLst>
            <pc:docMk/>
            <pc:sldMk cId="2569438535" sldId="277"/>
            <ac:spMk id="30" creationId="{CA8ECC84-2F93-41FA-8821-8FB8CB9BFBFC}"/>
          </ac:spMkLst>
        </pc:spChg>
        <pc:picChg chg="add del mod">
          <ac:chgData name="Lorenzo Barcellona" userId="cec9a15769f42b86" providerId="Windows Live" clId="Web-{562847E8-8706-4908-B28B-243D4EB7CE7C}" dt="2021-04-06T13:43:52.036" v="3390"/>
          <ac:picMkLst>
            <pc:docMk/>
            <pc:sldMk cId="2569438535" sldId="277"/>
            <ac:picMk id="3" creationId="{E5889B1A-AE76-47D8-BCA3-4B2A6CD4B123}"/>
          </ac:picMkLst>
        </pc:picChg>
        <pc:picChg chg="add mod">
          <ac:chgData name="Lorenzo Barcellona" userId="cec9a15769f42b86" providerId="Windows Live" clId="Web-{562847E8-8706-4908-B28B-243D4EB7CE7C}" dt="2021-04-06T13:43:57.520" v="3392" actId="14100"/>
          <ac:picMkLst>
            <pc:docMk/>
            <pc:sldMk cId="2569438535" sldId="277"/>
            <ac:picMk id="5" creationId="{ECDEA4DC-5F24-41FC-B189-29FF74B71237}"/>
          </ac:picMkLst>
        </pc:picChg>
        <pc:picChg chg="add mod">
          <ac:chgData name="Lorenzo Barcellona" userId="cec9a15769f42b86" providerId="Windows Live" clId="Web-{562847E8-8706-4908-B28B-243D4EB7CE7C}" dt="2021-04-06T13:51:44.452" v="3565" actId="1076"/>
          <ac:picMkLst>
            <pc:docMk/>
            <pc:sldMk cId="2569438535" sldId="277"/>
            <ac:picMk id="8" creationId="{612B1324-F436-4103-8AC8-205E6588D661}"/>
          </ac:picMkLst>
        </pc:picChg>
      </pc:sldChg>
      <pc:sldChg chg="new del">
        <pc:chgData name="Lorenzo Barcellona" userId="cec9a15769f42b86" providerId="Windows Live" clId="Web-{562847E8-8706-4908-B28B-243D4EB7CE7C}" dt="2021-04-06T13:23:37.625" v="3182"/>
        <pc:sldMkLst>
          <pc:docMk/>
          <pc:sldMk cId="641956605" sldId="278"/>
        </pc:sldMkLst>
      </pc:sldChg>
      <pc:sldChg chg="addSp delSp modSp add replId">
        <pc:chgData name="Lorenzo Barcellona" userId="cec9a15769f42b86" providerId="Windows Live" clId="Web-{562847E8-8706-4908-B28B-243D4EB7CE7C}" dt="2021-04-06T13:35:38.993" v="3351"/>
        <pc:sldMkLst>
          <pc:docMk/>
          <pc:sldMk cId="3443519895" sldId="278"/>
        </pc:sldMkLst>
        <pc:spChg chg="add mod">
          <ac:chgData name="Lorenzo Barcellona" userId="cec9a15769f42b86" providerId="Windows Live" clId="Web-{562847E8-8706-4908-B28B-243D4EB7CE7C}" dt="2021-04-06T13:35:09.695" v="3347" actId="20577"/>
          <ac:spMkLst>
            <pc:docMk/>
            <pc:sldMk cId="3443519895" sldId="278"/>
            <ac:spMk id="3" creationId="{FC761FE0-DB3C-400E-8F9F-F150C4F35A67}"/>
          </ac:spMkLst>
        </pc:spChg>
        <pc:spChg chg="mod">
          <ac:chgData name="Lorenzo Barcellona" userId="cec9a15769f42b86" providerId="Windows Live" clId="Web-{562847E8-8706-4908-B28B-243D4EB7CE7C}" dt="2021-04-06T13:34:09.394" v="3334" actId="20577"/>
          <ac:spMkLst>
            <pc:docMk/>
            <pc:sldMk cId="3443519895" sldId="278"/>
            <ac:spMk id="13" creationId="{0B4CEDD9-70BB-420B-856A-32CDC7F94A79}"/>
          </ac:spMkLst>
        </pc:spChg>
        <pc:spChg chg="del">
          <ac:chgData name="Lorenzo Barcellona" userId="cec9a15769f42b86" providerId="Windows Live" clId="Web-{562847E8-8706-4908-B28B-243D4EB7CE7C}" dt="2021-04-06T13:24:01.423" v="3191"/>
          <ac:spMkLst>
            <pc:docMk/>
            <pc:sldMk cId="3443519895" sldId="278"/>
            <ac:spMk id="15" creationId="{2ADEC684-0C84-4FAE-A24C-45041BAE3864}"/>
          </ac:spMkLst>
        </pc:spChg>
        <pc:spChg chg="del">
          <ac:chgData name="Lorenzo Barcellona" userId="cec9a15769f42b86" providerId="Windows Live" clId="Web-{562847E8-8706-4908-B28B-243D4EB7CE7C}" dt="2021-04-06T13:24:01.423" v="3190"/>
          <ac:spMkLst>
            <pc:docMk/>
            <pc:sldMk cId="3443519895" sldId="278"/>
            <ac:spMk id="16" creationId="{6988E353-45EF-4725-896D-9316352D4C87}"/>
          </ac:spMkLst>
        </pc:spChg>
        <pc:spChg chg="del">
          <ac:chgData name="Lorenzo Barcellona" userId="cec9a15769f42b86" providerId="Windows Live" clId="Web-{562847E8-8706-4908-B28B-243D4EB7CE7C}" dt="2021-04-06T13:24:01.423" v="3189"/>
          <ac:spMkLst>
            <pc:docMk/>
            <pc:sldMk cId="3443519895" sldId="278"/>
            <ac:spMk id="17" creationId="{257A2C31-1BCB-49F3-AD33-C080B4A28E32}"/>
          </ac:spMkLst>
        </pc:spChg>
        <pc:spChg chg="del">
          <ac:chgData name="Lorenzo Barcellona" userId="cec9a15769f42b86" providerId="Windows Live" clId="Web-{562847E8-8706-4908-B28B-243D4EB7CE7C}" dt="2021-04-06T13:24:01.423" v="3188"/>
          <ac:spMkLst>
            <pc:docMk/>
            <pc:sldMk cId="3443519895" sldId="278"/>
            <ac:spMk id="18" creationId="{60990480-8723-43E0-B0F1-CAC4312C11B2}"/>
          </ac:spMkLst>
        </pc:spChg>
        <pc:spChg chg="mod">
          <ac:chgData name="Lorenzo Barcellona" userId="cec9a15769f42b86" providerId="Windows Live" clId="Web-{562847E8-8706-4908-B28B-243D4EB7CE7C}" dt="2021-04-06T13:35:21.211" v="3348" actId="1076"/>
          <ac:spMkLst>
            <pc:docMk/>
            <pc:sldMk cId="3443519895" sldId="278"/>
            <ac:spMk id="19" creationId="{FBB65A2E-C10B-4E1A-98BC-2DE580E25B11}"/>
          </ac:spMkLst>
        </pc:spChg>
        <pc:spChg chg="del mod">
          <ac:chgData name="Lorenzo Barcellona" userId="cec9a15769f42b86" providerId="Windows Live" clId="Web-{562847E8-8706-4908-B28B-243D4EB7CE7C}" dt="2021-04-06T13:30:20.210" v="3241"/>
          <ac:spMkLst>
            <pc:docMk/>
            <pc:sldMk cId="3443519895" sldId="278"/>
            <ac:spMk id="20" creationId="{57E74DA8-45AC-4B06-88CE-07BF76C554B7}"/>
          </ac:spMkLst>
        </pc:spChg>
        <pc:spChg chg="del">
          <ac:chgData name="Lorenzo Barcellona" userId="cec9a15769f42b86" providerId="Windows Live" clId="Web-{562847E8-8706-4908-B28B-243D4EB7CE7C}" dt="2021-04-06T13:24:01.423" v="3187"/>
          <ac:spMkLst>
            <pc:docMk/>
            <pc:sldMk cId="3443519895" sldId="278"/>
            <ac:spMk id="25" creationId="{1669A3F0-E6D0-4145-850A-29AEABCEA77F}"/>
          </ac:spMkLst>
        </pc:spChg>
        <pc:spChg chg="del">
          <ac:chgData name="Lorenzo Barcellona" userId="cec9a15769f42b86" providerId="Windows Live" clId="Web-{562847E8-8706-4908-B28B-243D4EB7CE7C}" dt="2021-04-06T13:24:01.423" v="3186"/>
          <ac:spMkLst>
            <pc:docMk/>
            <pc:sldMk cId="3443519895" sldId="278"/>
            <ac:spMk id="27" creationId="{EF82585D-4FA7-4546-993B-228A198E3A8C}"/>
          </ac:spMkLst>
        </pc:spChg>
        <pc:spChg chg="mod">
          <ac:chgData name="Lorenzo Barcellona" userId="cec9a15769f42b86" providerId="Windows Live" clId="Web-{562847E8-8706-4908-B28B-243D4EB7CE7C}" dt="2021-04-06T13:35:31.696" v="3349" actId="1076"/>
          <ac:spMkLst>
            <pc:docMk/>
            <pc:sldMk cId="3443519895" sldId="278"/>
            <ac:spMk id="28" creationId="{A3C18BD7-0EFA-4B9B-A9EB-DA2FA1634C75}"/>
          </ac:spMkLst>
        </pc:spChg>
        <pc:spChg chg="del">
          <ac:chgData name="Lorenzo Barcellona" userId="cec9a15769f42b86" providerId="Windows Live" clId="Web-{562847E8-8706-4908-B28B-243D4EB7CE7C}" dt="2021-04-06T13:24:01.423" v="3185"/>
          <ac:spMkLst>
            <pc:docMk/>
            <pc:sldMk cId="3443519895" sldId="278"/>
            <ac:spMk id="29" creationId="{84E6D60C-16DF-4E98-99F7-D808A61869FF}"/>
          </ac:spMkLst>
        </pc:spChg>
        <pc:spChg chg="del">
          <ac:chgData name="Lorenzo Barcellona" userId="cec9a15769f42b86" providerId="Windows Live" clId="Web-{562847E8-8706-4908-B28B-243D4EB7CE7C}" dt="2021-04-06T13:24:01.423" v="3184"/>
          <ac:spMkLst>
            <pc:docMk/>
            <pc:sldMk cId="3443519895" sldId="278"/>
            <ac:spMk id="30" creationId="{CA8ECC84-2F93-41FA-8821-8FB8CB9BFBFC}"/>
          </ac:spMkLst>
        </pc:spChg>
        <pc:spChg chg="del mod">
          <ac:chgData name="Lorenzo Barcellona" userId="cec9a15769f42b86" providerId="Windows Live" clId="Web-{562847E8-8706-4908-B28B-243D4EB7CE7C}" dt="2021-04-06T13:35:38.993" v="3351"/>
          <ac:spMkLst>
            <pc:docMk/>
            <pc:sldMk cId="3443519895" sldId="278"/>
            <ac:spMk id="31" creationId="{AC28A304-A86D-4EA2-8129-ECD39A7274FB}"/>
          </ac:spMkLst>
        </pc:spChg>
      </pc:sldChg>
      <pc:sldChg chg="addSp delSp modSp add ord replId">
        <pc:chgData name="Lorenzo Barcellona" userId="cec9a15769f42b86" providerId="Windows Live" clId="Web-{562847E8-8706-4908-B28B-243D4EB7CE7C}" dt="2021-04-06T14:10:45.359" v="3858" actId="20577"/>
        <pc:sldMkLst>
          <pc:docMk/>
          <pc:sldMk cId="1955769224" sldId="279"/>
        </pc:sldMkLst>
        <pc:spChg chg="mod">
          <ac:chgData name="Lorenzo Barcellona" userId="cec9a15769f42b86" providerId="Windows Live" clId="Web-{562847E8-8706-4908-B28B-243D4EB7CE7C}" dt="2021-04-06T13:54:05.663" v="3598" actId="20577"/>
          <ac:spMkLst>
            <pc:docMk/>
            <pc:sldMk cId="1955769224" sldId="279"/>
            <ac:spMk id="2" creationId="{0BE9E52B-5CF0-46E7-B531-58B16B324D4E}"/>
          </ac:spMkLst>
        </pc:spChg>
        <pc:spChg chg="del">
          <ac:chgData name="Lorenzo Barcellona" userId="cec9a15769f42b86" providerId="Windows Live" clId="Web-{562847E8-8706-4908-B28B-243D4EB7CE7C}" dt="2021-04-06T13:54:27.555" v="3604"/>
          <ac:spMkLst>
            <pc:docMk/>
            <pc:sldMk cId="1955769224" sldId="279"/>
            <ac:spMk id="3" creationId="{FC761FE0-DB3C-400E-8F9F-F150C4F35A67}"/>
          </ac:spMkLst>
        </pc:spChg>
        <pc:spChg chg="add mod">
          <ac:chgData name="Lorenzo Barcellona" userId="cec9a15769f42b86" providerId="Windows Live" clId="Web-{562847E8-8706-4908-B28B-243D4EB7CE7C}" dt="2021-04-06T14:10:35.624" v="3856" actId="20577"/>
          <ac:spMkLst>
            <pc:docMk/>
            <pc:sldMk cId="1955769224" sldId="279"/>
            <ac:spMk id="5" creationId="{FFFD9602-ADC8-4616-8B77-1AF5C2819352}"/>
          </ac:spMkLst>
        </pc:spChg>
        <pc:spChg chg="add mod">
          <ac:chgData name="Lorenzo Barcellona" userId="cec9a15769f42b86" providerId="Windows Live" clId="Web-{562847E8-8706-4908-B28B-243D4EB7CE7C}" dt="2021-04-06T14:10:45.359" v="3858" actId="20577"/>
          <ac:spMkLst>
            <pc:docMk/>
            <pc:sldMk cId="1955769224" sldId="279"/>
            <ac:spMk id="6" creationId="{E4D7BE41-B9C8-4E97-A78A-DB40E7A45A7A}"/>
          </ac:spMkLst>
        </pc:spChg>
        <pc:spChg chg="del">
          <ac:chgData name="Lorenzo Barcellona" userId="cec9a15769f42b86" providerId="Windows Live" clId="Web-{562847E8-8706-4908-B28B-243D4EB7CE7C}" dt="2021-04-06T13:54:12.914" v="3601"/>
          <ac:spMkLst>
            <pc:docMk/>
            <pc:sldMk cId="1955769224" sldId="279"/>
            <ac:spMk id="9" creationId="{A7DF373D-A159-4562-B191-5A885DC0A83F}"/>
          </ac:spMkLst>
        </pc:spChg>
        <pc:spChg chg="del">
          <ac:chgData name="Lorenzo Barcellona" userId="cec9a15769f42b86" providerId="Windows Live" clId="Web-{562847E8-8706-4908-B28B-243D4EB7CE7C}" dt="2021-04-06T13:54:12.914" v="3600"/>
          <ac:spMkLst>
            <pc:docMk/>
            <pc:sldMk cId="1955769224" sldId="279"/>
            <ac:spMk id="11" creationId="{98FBA013-CE2C-4E4B-8481-DCDDD5BF556E}"/>
          </ac:spMkLst>
        </pc:spChg>
        <pc:spChg chg="del">
          <ac:chgData name="Lorenzo Barcellona" userId="cec9a15769f42b86" providerId="Windows Live" clId="Web-{562847E8-8706-4908-B28B-243D4EB7CE7C}" dt="2021-04-06T13:54:12.914" v="3599"/>
          <ac:spMkLst>
            <pc:docMk/>
            <pc:sldMk cId="1955769224" sldId="279"/>
            <ac:spMk id="12" creationId="{AB55D5D0-3C95-4340-9034-DAE88EB671B1}"/>
          </ac:spMkLst>
        </pc:spChg>
        <pc:spChg chg="del mod">
          <ac:chgData name="Lorenzo Barcellona" userId="cec9a15769f42b86" providerId="Windows Live" clId="Web-{562847E8-8706-4908-B28B-243D4EB7CE7C}" dt="2021-04-06T13:54:24.352" v="3603"/>
          <ac:spMkLst>
            <pc:docMk/>
            <pc:sldMk cId="1955769224" sldId="279"/>
            <ac:spMk id="13" creationId="{0B4CEDD9-70BB-420B-856A-32CDC7F94A79}"/>
          </ac:spMkLst>
        </pc:spChg>
        <pc:spChg chg="del">
          <ac:chgData name="Lorenzo Barcellona" userId="cec9a15769f42b86" providerId="Windows Live" clId="Web-{562847E8-8706-4908-B28B-243D4EB7CE7C}" dt="2021-04-06T13:54:27.555" v="3605"/>
          <ac:spMkLst>
            <pc:docMk/>
            <pc:sldMk cId="1955769224" sldId="279"/>
            <ac:spMk id="19" creationId="{FBB65A2E-C10B-4E1A-98BC-2DE580E25B11}"/>
          </ac:spMkLst>
        </pc:spChg>
      </pc:sldChg>
      <pc:sldChg chg="addSp modSp new del">
        <pc:chgData name="Lorenzo Barcellona" userId="cec9a15769f42b86" providerId="Windows Live" clId="Web-{562847E8-8706-4908-B28B-243D4EB7CE7C}" dt="2021-04-06T15:55:23.168" v="3894"/>
        <pc:sldMkLst>
          <pc:docMk/>
          <pc:sldMk cId="505214879" sldId="280"/>
        </pc:sldMkLst>
        <pc:spChg chg="add mod">
          <ac:chgData name="Lorenzo Barcellona" userId="cec9a15769f42b86" providerId="Windows Live" clId="Web-{562847E8-8706-4908-B28B-243D4EB7CE7C}" dt="2021-04-06T15:54:01.105" v="3885" actId="14100"/>
          <ac:spMkLst>
            <pc:docMk/>
            <pc:sldMk cId="505214879" sldId="280"/>
            <ac:spMk id="3" creationId="{7CA7EACF-628C-4D9D-8D65-A359CC54BFD6}"/>
          </ac:spMkLst>
        </pc:spChg>
        <pc:picChg chg="add mod">
          <ac:chgData name="Lorenzo Barcellona" userId="cec9a15769f42b86" providerId="Windows Live" clId="Web-{562847E8-8706-4908-B28B-243D4EB7CE7C}" dt="2021-04-06T15:52:05.478" v="3863" actId="1076"/>
          <ac:picMkLst>
            <pc:docMk/>
            <pc:sldMk cId="505214879" sldId="280"/>
            <ac:picMk id="2" creationId="{E644EF5B-F1AA-464A-81D8-F5DA963FD72D}"/>
          </ac:picMkLst>
        </pc:picChg>
      </pc:sldChg>
      <pc:sldChg chg="addSp delSp modSp add replId">
        <pc:chgData name="Lorenzo Barcellona" userId="cec9a15769f42b86" providerId="Windows Live" clId="Web-{562847E8-8706-4908-B28B-243D4EB7CE7C}" dt="2021-04-06T15:59:58.375" v="3963" actId="20577"/>
        <pc:sldMkLst>
          <pc:docMk/>
          <pc:sldMk cId="1814133657" sldId="280"/>
        </pc:sldMkLst>
        <pc:spChg chg="mod">
          <ac:chgData name="Lorenzo Barcellona" userId="cec9a15769f42b86" providerId="Windows Live" clId="Web-{562847E8-8706-4908-B28B-243D4EB7CE7C}" dt="2021-04-06T15:56:08.856" v="3913" actId="20577"/>
          <ac:spMkLst>
            <pc:docMk/>
            <pc:sldMk cId="1814133657" sldId="280"/>
            <ac:spMk id="2" creationId="{0BE9E52B-5CF0-46E7-B531-58B16B324D4E}"/>
          </ac:spMkLst>
        </pc:spChg>
        <pc:spChg chg="del mod">
          <ac:chgData name="Lorenzo Barcellona" userId="cec9a15769f42b86" providerId="Windows Live" clId="Web-{562847E8-8706-4908-B28B-243D4EB7CE7C}" dt="2021-04-06T15:55:50.387" v="3899"/>
          <ac:spMkLst>
            <pc:docMk/>
            <pc:sldMk cId="1814133657" sldId="280"/>
            <ac:spMk id="6" creationId="{FD11ADBF-763D-4455-A344-07644CDC571B}"/>
          </ac:spMkLst>
        </pc:spChg>
        <pc:spChg chg="add mod">
          <ac:chgData name="Lorenzo Barcellona" userId="cec9a15769f42b86" providerId="Windows Live" clId="Web-{562847E8-8706-4908-B28B-243D4EB7CE7C}" dt="2021-04-06T15:59:58.375" v="3963" actId="20577"/>
          <ac:spMkLst>
            <pc:docMk/>
            <pc:sldMk cId="1814133657" sldId="280"/>
            <ac:spMk id="7" creationId="{34767C80-C6AF-4CF0-88E9-1448FDE6C687}"/>
          </ac:spMkLst>
        </pc:spChg>
        <pc:spChg chg="del mod">
          <ac:chgData name="Lorenzo Barcellona" userId="cec9a15769f42b86" providerId="Windows Live" clId="Web-{562847E8-8706-4908-B28B-243D4EB7CE7C}" dt="2021-04-06T15:55:55.950" v="3902"/>
          <ac:spMkLst>
            <pc:docMk/>
            <pc:sldMk cId="1814133657" sldId="280"/>
            <ac:spMk id="9" creationId="{55C51FB4-422F-4114-A3AF-7E4F4AD00FC3}"/>
          </ac:spMkLst>
        </pc:spChg>
        <pc:spChg chg="del">
          <ac:chgData name="Lorenzo Barcellona" userId="cec9a15769f42b86" providerId="Windows Live" clId="Web-{562847E8-8706-4908-B28B-243D4EB7CE7C}" dt="2021-04-06T15:55:46.575" v="3897"/>
          <ac:spMkLst>
            <pc:docMk/>
            <pc:sldMk cId="1814133657" sldId="280"/>
            <ac:spMk id="20" creationId="{57E74DA8-45AC-4B06-88CE-07BF76C554B7}"/>
          </ac:spMkLst>
        </pc:spChg>
        <pc:picChg chg="add mod">
          <ac:chgData name="Lorenzo Barcellona" userId="cec9a15769f42b86" providerId="Windows Live" clId="Web-{562847E8-8706-4908-B28B-243D4EB7CE7C}" dt="2021-04-06T15:56:57.888" v="3919" actId="1076"/>
          <ac:picMkLst>
            <pc:docMk/>
            <pc:sldMk cId="1814133657" sldId="280"/>
            <ac:picMk id="3" creationId="{4E8A468E-95E1-4E49-9D2A-68AD26AE69AC}"/>
          </ac:picMkLst>
        </pc:picChg>
        <pc:picChg chg="del">
          <ac:chgData name="Lorenzo Barcellona" userId="cec9a15769f42b86" providerId="Windows Live" clId="Web-{562847E8-8706-4908-B28B-243D4EB7CE7C}" dt="2021-04-06T15:55:42.559" v="3896"/>
          <ac:picMkLst>
            <pc:docMk/>
            <pc:sldMk cId="1814133657" sldId="280"/>
            <ac:picMk id="5" creationId="{ECDEA4DC-5F24-41FC-B189-29FF74B71237}"/>
          </ac:picMkLst>
        </pc:picChg>
        <pc:picChg chg="del">
          <ac:chgData name="Lorenzo Barcellona" userId="cec9a15769f42b86" providerId="Windows Live" clId="Web-{562847E8-8706-4908-B28B-243D4EB7CE7C}" dt="2021-04-06T15:55:51.903" v="3900"/>
          <ac:picMkLst>
            <pc:docMk/>
            <pc:sldMk cId="1814133657" sldId="280"/>
            <ac:picMk id="8" creationId="{612B1324-F436-4103-8AC8-205E6588D661}"/>
          </ac:picMkLst>
        </pc:picChg>
      </pc:sldChg>
      <pc:sldChg chg="addSp modSp new del">
        <pc:chgData name="Lorenzo Barcellona" userId="cec9a15769f42b86" providerId="Windows Live" clId="Web-{562847E8-8706-4908-B28B-243D4EB7CE7C}" dt="2021-04-06T15:55:19.059" v="3893"/>
        <pc:sldMkLst>
          <pc:docMk/>
          <pc:sldMk cId="546467119" sldId="281"/>
        </pc:sldMkLst>
        <pc:spChg chg="add mod">
          <ac:chgData name="Lorenzo Barcellona" userId="cec9a15769f42b86" providerId="Windows Live" clId="Web-{562847E8-8706-4908-B28B-243D4EB7CE7C}" dt="2021-04-06T15:55:13.527" v="3892" actId="1076"/>
          <ac:spMkLst>
            <pc:docMk/>
            <pc:sldMk cId="546467119" sldId="281"/>
            <ac:spMk id="3" creationId="{4E9EFFE5-710E-4A20-9100-61B064061557}"/>
          </ac:spMkLst>
        </pc:spChg>
        <pc:picChg chg="add mod">
          <ac:chgData name="Lorenzo Barcellona" userId="cec9a15769f42b86" providerId="Windows Live" clId="Web-{562847E8-8706-4908-B28B-243D4EB7CE7C}" dt="2021-04-06T15:54:54.652" v="3890" actId="14100"/>
          <ac:picMkLst>
            <pc:docMk/>
            <pc:sldMk cId="546467119" sldId="281"/>
            <ac:picMk id="2" creationId="{1912D969-9008-4964-BF39-F5741C10FE87}"/>
          </ac:picMkLst>
        </pc:picChg>
      </pc:sldChg>
      <pc:sldChg chg="addSp modSp add replId">
        <pc:chgData name="Lorenzo Barcellona" userId="cec9a15769f42b86" providerId="Windows Live" clId="Web-{562847E8-8706-4908-B28B-243D4EB7CE7C}" dt="2021-04-06T15:58:26.702" v="3936" actId="1076"/>
        <pc:sldMkLst>
          <pc:docMk/>
          <pc:sldMk cId="1917717671" sldId="281"/>
        </pc:sldMkLst>
        <pc:picChg chg="add mod">
          <ac:chgData name="Lorenzo Barcellona" userId="cec9a15769f42b86" providerId="Windows Live" clId="Web-{562847E8-8706-4908-B28B-243D4EB7CE7C}" dt="2021-04-06T15:58:26.702" v="3936" actId="1076"/>
          <ac:picMkLst>
            <pc:docMk/>
            <pc:sldMk cId="1917717671" sldId="281"/>
            <ac:picMk id="3" creationId="{4392640A-9200-4DDB-9EB8-5C4B533215FB}"/>
          </ac:picMkLst>
        </pc:picChg>
      </pc:sldChg>
      <pc:sldChg chg="addSp modSp add replId">
        <pc:chgData name="Lorenzo Barcellona" userId="cec9a15769f42b86" providerId="Windows Live" clId="Web-{562847E8-8706-4908-B28B-243D4EB7CE7C}" dt="2021-04-06T15:59:50.625" v="3962" actId="20577"/>
        <pc:sldMkLst>
          <pc:docMk/>
          <pc:sldMk cId="3933645111" sldId="282"/>
        </pc:sldMkLst>
        <pc:spChg chg="add mod">
          <ac:chgData name="Lorenzo Barcellona" userId="cec9a15769f42b86" providerId="Windows Live" clId="Web-{562847E8-8706-4908-B28B-243D4EB7CE7C}" dt="2021-04-06T15:59:50.625" v="3962" actId="20577"/>
          <ac:spMkLst>
            <pc:docMk/>
            <pc:sldMk cId="3933645111" sldId="282"/>
            <ac:spMk id="5" creationId="{8C99C8FF-54FB-49C7-990F-EFD0410217A0}"/>
          </ac:spMkLst>
        </pc:spChg>
        <pc:picChg chg="add mod">
          <ac:chgData name="Lorenzo Barcellona" userId="cec9a15769f42b86" providerId="Windows Live" clId="Web-{562847E8-8706-4908-B28B-243D4EB7CE7C}" dt="2021-04-06T15:59:24.624" v="3941" actId="1076"/>
          <ac:picMkLst>
            <pc:docMk/>
            <pc:sldMk cId="3933645111" sldId="282"/>
            <ac:picMk id="3" creationId="{358A1911-2D8B-4841-AE30-149E28D4CE08}"/>
          </ac:picMkLst>
        </pc:picChg>
      </pc:sldChg>
    </pc:docChg>
  </pc:docChgLst>
  <pc:docChgLst>
    <pc:chgData name="Lorenzo Barcellona" userId="cec9a15769f42b86" providerId="Windows Live" clId="Web-{E85C089F-F7B9-4794-BF16-D55700B38931}"/>
    <pc:docChg chg="modSld">
      <pc:chgData name="Lorenzo Barcellona" userId="cec9a15769f42b86" providerId="Windows Live" clId="Web-{E85C089F-F7B9-4794-BF16-D55700B38931}" dt="2021-04-11T17:04:36.365" v="3" actId="14100"/>
      <pc:docMkLst>
        <pc:docMk/>
      </pc:docMkLst>
      <pc:sldChg chg="addSp modSp">
        <pc:chgData name="Lorenzo Barcellona" userId="cec9a15769f42b86" providerId="Windows Live" clId="Web-{E85C089F-F7B9-4794-BF16-D55700B38931}" dt="2021-04-11T17:04:36.365" v="3" actId="14100"/>
        <pc:sldMkLst>
          <pc:docMk/>
          <pc:sldMk cId="3933645111" sldId="282"/>
        </pc:sldMkLst>
        <pc:picChg chg="add mod">
          <ac:chgData name="Lorenzo Barcellona" userId="cec9a15769f42b86" providerId="Windows Live" clId="Web-{E85C089F-F7B9-4794-BF16-D55700B38931}" dt="2021-04-11T17:04:36.365" v="3" actId="14100"/>
          <ac:picMkLst>
            <pc:docMk/>
            <pc:sldMk cId="3933645111" sldId="282"/>
            <ac:picMk id="3" creationId="{EC6AD817-508C-487A-883A-4D0D5ABBA91C}"/>
          </ac:picMkLst>
        </pc:picChg>
      </pc:sldChg>
    </pc:docChg>
  </pc:docChgLst>
  <pc:docChgLst>
    <pc:chgData name="Lorenzo Barcellona" userId="cec9a15769f42b86" providerId="Windows Live" clId="Web-{07CC9E2B-C74F-4368-B187-5EC926711AA4}"/>
    <pc:docChg chg="modSld">
      <pc:chgData name="Lorenzo Barcellona" userId="cec9a15769f42b86" providerId="Windows Live" clId="Web-{07CC9E2B-C74F-4368-B187-5EC926711AA4}" dt="2021-03-29T15:32:20.955" v="255" actId="20577"/>
      <pc:docMkLst>
        <pc:docMk/>
      </pc:docMkLst>
      <pc:sldChg chg="addSp delSp modSp">
        <pc:chgData name="Lorenzo Barcellona" userId="cec9a15769f42b86" providerId="Windows Live" clId="Web-{07CC9E2B-C74F-4368-B187-5EC926711AA4}" dt="2021-03-29T15:32:20.955" v="255" actId="20577"/>
        <pc:sldMkLst>
          <pc:docMk/>
          <pc:sldMk cId="3962583941" sldId="256"/>
        </pc:sldMkLst>
        <pc:spChg chg="mod">
          <ac:chgData name="Lorenzo Barcellona" userId="cec9a15769f42b86" providerId="Windows Live" clId="Web-{07CC9E2B-C74F-4368-B187-5EC926711AA4}" dt="2021-03-29T15:24:28.850" v="206" actId="14100"/>
          <ac:spMkLst>
            <pc:docMk/>
            <pc:sldMk cId="3962583941" sldId="256"/>
            <ac:spMk id="2" creationId="{00000000-0000-0000-0000-000000000000}"/>
          </ac:spMkLst>
        </pc:spChg>
        <pc:spChg chg="mod">
          <ac:chgData name="Lorenzo Barcellona" userId="cec9a15769f42b86" providerId="Windows Live" clId="Web-{07CC9E2B-C74F-4368-B187-5EC926711AA4}" dt="2021-03-29T15:20:54.119" v="138" actId="20577"/>
          <ac:spMkLst>
            <pc:docMk/>
            <pc:sldMk cId="3962583941" sldId="256"/>
            <ac:spMk id="3" creationId="{00000000-0000-0000-0000-000000000000}"/>
          </ac:spMkLst>
        </pc:spChg>
        <pc:spChg chg="add mod">
          <ac:chgData name="Lorenzo Barcellona" userId="cec9a15769f42b86" providerId="Windows Live" clId="Web-{07CC9E2B-C74F-4368-B187-5EC926711AA4}" dt="2021-03-29T15:32:20.955" v="255" actId="20577"/>
          <ac:spMkLst>
            <pc:docMk/>
            <pc:sldMk cId="3962583941" sldId="256"/>
            <ac:spMk id="5" creationId="{497AD20C-2FDE-4941-98B2-BE1F7DE70B49}"/>
          </ac:spMkLst>
        </pc:spChg>
        <pc:spChg chg="add mod">
          <ac:chgData name="Lorenzo Barcellona" userId="cec9a15769f42b86" providerId="Windows Live" clId="Web-{07CC9E2B-C74F-4368-B187-5EC926711AA4}" dt="2021-03-29T15:25:44.479" v="220" actId="1076"/>
          <ac:spMkLst>
            <pc:docMk/>
            <pc:sldMk cId="3962583941" sldId="256"/>
            <ac:spMk id="7" creationId="{030B1A7E-A161-4A05-A91A-5A807F2D0CBE}"/>
          </ac:spMkLst>
        </pc:spChg>
        <pc:spChg chg="add mod">
          <ac:chgData name="Lorenzo Barcellona" userId="cec9a15769f42b86" providerId="Windows Live" clId="Web-{07CC9E2B-C74F-4368-B187-5EC926711AA4}" dt="2021-03-29T15:26:18.778" v="240" actId="20577"/>
          <ac:spMkLst>
            <pc:docMk/>
            <pc:sldMk cId="3962583941" sldId="256"/>
            <ac:spMk id="8" creationId="{58AFEC57-B6AB-47E8-AC99-C4C1113B0D77}"/>
          </ac:spMkLst>
        </pc:spChg>
        <pc:spChg chg="add mod">
          <ac:chgData name="Lorenzo Barcellona" userId="cec9a15769f42b86" providerId="Windows Live" clId="Web-{07CC9E2B-C74F-4368-B187-5EC926711AA4}" dt="2021-03-29T15:32:20.830" v="252" actId="1076"/>
          <ac:spMkLst>
            <pc:docMk/>
            <pc:sldMk cId="3962583941" sldId="256"/>
            <ac:spMk id="10" creationId="{8AB2E1A8-A7AA-423D-9395-FFF12D5D0E78}"/>
          </ac:spMkLst>
        </pc:spChg>
        <pc:cxnChg chg="add mod">
          <ac:chgData name="Lorenzo Barcellona" userId="cec9a15769f42b86" providerId="Windows Live" clId="Web-{07CC9E2B-C74F-4368-B187-5EC926711AA4}" dt="2021-03-29T15:17:21.513" v="36" actId="14100"/>
          <ac:cxnSpMkLst>
            <pc:docMk/>
            <pc:sldMk cId="3962583941" sldId="256"/>
            <ac:cxnSpMk id="4" creationId="{75274A7B-D732-409C-BE45-016263AEA93C}"/>
          </ac:cxnSpMkLst>
        </pc:cxnChg>
        <pc:cxnChg chg="add mod">
          <ac:chgData name="Lorenzo Barcellona" userId="cec9a15769f42b86" providerId="Windows Live" clId="Web-{07CC9E2B-C74F-4368-B187-5EC926711AA4}" dt="2021-03-29T15:25:10.696" v="208" actId="1076"/>
          <ac:cxnSpMkLst>
            <pc:docMk/>
            <pc:sldMk cId="3962583941" sldId="256"/>
            <ac:cxnSpMk id="6" creationId="{3EC70F95-C530-4074-AEB5-B3A3CCEBF193}"/>
          </ac:cxnSpMkLst>
        </pc:cxnChg>
        <pc:cxnChg chg="add del mod">
          <ac:chgData name="Lorenzo Barcellona" userId="cec9a15769f42b86" providerId="Windows Live" clId="Web-{07CC9E2B-C74F-4368-B187-5EC926711AA4}" dt="2021-03-29T15:26:31.372" v="242"/>
          <ac:cxnSpMkLst>
            <pc:docMk/>
            <pc:sldMk cId="3962583941" sldId="256"/>
            <ac:cxnSpMk id="9" creationId="{76A1562B-6799-4964-8715-7673A14A90E9}"/>
          </ac:cxnSpMkLst>
        </pc:cxnChg>
      </pc:sldChg>
    </pc:docChg>
  </pc:docChgLst>
  <pc:docChgLst>
    <pc:chgData name="Lorenzo Barcellona" userId="cec9a15769f42b86" providerId="Windows Live" clId="Web-{6B2AFF72-A917-4F8B-AE19-DB53BBFA7B5A}"/>
    <pc:docChg chg="addSld delSld modSld">
      <pc:chgData name="Lorenzo Barcellona" userId="cec9a15769f42b86" providerId="Windows Live" clId="Web-{6B2AFF72-A917-4F8B-AE19-DB53BBFA7B5A}" dt="2021-04-09T14:30:18.874" v="104"/>
      <pc:docMkLst>
        <pc:docMk/>
      </pc:docMkLst>
      <pc:sldChg chg="modSp">
        <pc:chgData name="Lorenzo Barcellona" userId="cec9a15769f42b86" providerId="Windows Live" clId="Web-{6B2AFF72-A917-4F8B-AE19-DB53BBFA7B5A}" dt="2021-04-09T09:55:30.616" v="49" actId="20577"/>
        <pc:sldMkLst>
          <pc:docMk/>
          <pc:sldMk cId="151134786" sldId="257"/>
        </pc:sldMkLst>
        <pc:spChg chg="mod">
          <ac:chgData name="Lorenzo Barcellona" userId="cec9a15769f42b86" providerId="Windows Live" clId="Web-{6B2AFF72-A917-4F8B-AE19-DB53BBFA7B5A}" dt="2021-04-09T09:55:30.616" v="49" actId="20577"/>
          <ac:spMkLst>
            <pc:docMk/>
            <pc:sldMk cId="151134786" sldId="257"/>
            <ac:spMk id="4" creationId="{FE4A11E8-F86F-4410-BE05-CC8775D1555C}"/>
          </ac:spMkLst>
        </pc:spChg>
      </pc:sldChg>
      <pc:sldChg chg="modSp">
        <pc:chgData name="Lorenzo Barcellona" userId="cec9a15769f42b86" providerId="Windows Live" clId="Web-{6B2AFF72-A917-4F8B-AE19-DB53BBFA7B5A}" dt="2021-04-09T10:00:29.701" v="57" actId="20577"/>
        <pc:sldMkLst>
          <pc:docMk/>
          <pc:sldMk cId="284613556" sldId="269"/>
        </pc:sldMkLst>
        <pc:spChg chg="mod">
          <ac:chgData name="Lorenzo Barcellona" userId="cec9a15769f42b86" providerId="Windows Live" clId="Web-{6B2AFF72-A917-4F8B-AE19-DB53BBFA7B5A}" dt="2021-04-09T10:00:29.701" v="57" actId="20577"/>
          <ac:spMkLst>
            <pc:docMk/>
            <pc:sldMk cId="284613556" sldId="269"/>
            <ac:spMk id="3" creationId="{EB5F252A-5690-4E7F-913A-75AFD6957BAA}"/>
          </ac:spMkLst>
        </pc:spChg>
      </pc:sldChg>
      <pc:sldChg chg="modSp">
        <pc:chgData name="Lorenzo Barcellona" userId="cec9a15769f42b86" providerId="Windows Live" clId="Web-{6B2AFF72-A917-4F8B-AE19-DB53BBFA7B5A}" dt="2021-04-09T14:24:01.665" v="98" actId="20577"/>
        <pc:sldMkLst>
          <pc:docMk/>
          <pc:sldMk cId="521150006" sldId="270"/>
        </pc:sldMkLst>
        <pc:spChg chg="mod">
          <ac:chgData name="Lorenzo Barcellona" userId="cec9a15769f42b86" providerId="Windows Live" clId="Web-{6B2AFF72-A917-4F8B-AE19-DB53BBFA7B5A}" dt="2021-04-09T14:24:01.665" v="98" actId="20577"/>
          <ac:spMkLst>
            <pc:docMk/>
            <pc:sldMk cId="521150006" sldId="270"/>
            <ac:spMk id="3" creationId="{EB5F252A-5690-4E7F-913A-75AFD6957BAA}"/>
          </ac:spMkLst>
        </pc:spChg>
      </pc:sldChg>
      <pc:sldChg chg="modSp">
        <pc:chgData name="Lorenzo Barcellona" userId="cec9a15769f42b86" providerId="Windows Live" clId="Web-{6B2AFF72-A917-4F8B-AE19-DB53BBFA7B5A}" dt="2021-04-07T10:17:18.051" v="33" actId="20577"/>
        <pc:sldMkLst>
          <pc:docMk/>
          <pc:sldMk cId="1520572263" sldId="271"/>
        </pc:sldMkLst>
        <pc:spChg chg="mod">
          <ac:chgData name="Lorenzo Barcellona" userId="cec9a15769f42b86" providerId="Windows Live" clId="Web-{6B2AFF72-A917-4F8B-AE19-DB53BBFA7B5A}" dt="2021-04-07T10:17:18.051" v="33" actId="20577"/>
          <ac:spMkLst>
            <pc:docMk/>
            <pc:sldMk cId="1520572263" sldId="271"/>
            <ac:spMk id="3" creationId="{7E8D2D9B-D86A-4E91-8B5B-171E0BF3EAA3}"/>
          </ac:spMkLst>
        </pc:spChg>
      </pc:sldChg>
      <pc:sldChg chg="del">
        <pc:chgData name="Lorenzo Barcellona" userId="cec9a15769f42b86" providerId="Windows Live" clId="Web-{6B2AFF72-A917-4F8B-AE19-DB53BBFA7B5A}" dt="2021-04-06T16:29:59.224" v="12"/>
        <pc:sldMkLst>
          <pc:docMk/>
          <pc:sldMk cId="2315700197" sldId="275"/>
        </pc:sldMkLst>
      </pc:sldChg>
      <pc:sldChg chg="delSp">
        <pc:chgData name="Lorenzo Barcellona" userId="cec9a15769f42b86" providerId="Windows Live" clId="Web-{6B2AFF72-A917-4F8B-AE19-DB53BBFA7B5A}" dt="2021-04-06T16:30:58.569" v="13"/>
        <pc:sldMkLst>
          <pc:docMk/>
          <pc:sldMk cId="3443519895" sldId="278"/>
        </pc:sldMkLst>
        <pc:spChg chg="del">
          <ac:chgData name="Lorenzo Barcellona" userId="cec9a15769f42b86" providerId="Windows Live" clId="Web-{6B2AFF72-A917-4F8B-AE19-DB53BBFA7B5A}" dt="2021-04-06T16:30:58.569" v="13"/>
          <ac:spMkLst>
            <pc:docMk/>
            <pc:sldMk cId="3443519895" sldId="278"/>
            <ac:spMk id="26" creationId="{AAA1223F-A2B0-4281-8B61-18DFFBD483D2}"/>
          </ac:spMkLst>
        </pc:spChg>
      </pc:sldChg>
      <pc:sldChg chg="delSp modSp">
        <pc:chgData name="Lorenzo Barcellona" userId="cec9a15769f42b86" providerId="Windows Live" clId="Web-{6B2AFF72-A917-4F8B-AE19-DB53BBFA7B5A}" dt="2021-04-09T14:29:08.761" v="103"/>
        <pc:sldMkLst>
          <pc:docMk/>
          <pc:sldMk cId="1814133657" sldId="280"/>
        </pc:sldMkLst>
        <pc:spChg chg="del mod">
          <ac:chgData name="Lorenzo Barcellona" userId="cec9a15769f42b86" providerId="Windows Live" clId="Web-{6B2AFF72-A917-4F8B-AE19-DB53BBFA7B5A}" dt="2021-04-09T14:29:08.745" v="102"/>
          <ac:spMkLst>
            <pc:docMk/>
            <pc:sldMk cId="1814133657" sldId="280"/>
            <ac:spMk id="7" creationId="{34767C80-C6AF-4CF0-88E9-1448FDE6C687}"/>
          </ac:spMkLst>
        </pc:spChg>
        <pc:picChg chg="del">
          <ac:chgData name="Lorenzo Barcellona" userId="cec9a15769f42b86" providerId="Windows Live" clId="Web-{6B2AFF72-A917-4F8B-AE19-DB53BBFA7B5A}" dt="2021-04-09T14:29:08.761" v="103"/>
          <ac:picMkLst>
            <pc:docMk/>
            <pc:sldMk cId="1814133657" sldId="280"/>
            <ac:picMk id="3" creationId="{4E8A468E-95E1-4E49-9D2A-68AD26AE69AC}"/>
          </ac:picMkLst>
        </pc:picChg>
      </pc:sldChg>
      <pc:sldChg chg="add replId">
        <pc:chgData name="Lorenzo Barcellona" userId="cec9a15769f42b86" providerId="Windows Live" clId="Web-{6B2AFF72-A917-4F8B-AE19-DB53BBFA7B5A}" dt="2021-04-09T14:29:08.651" v="99"/>
        <pc:sldMkLst>
          <pc:docMk/>
          <pc:sldMk cId="202914230" sldId="283"/>
        </pc:sldMkLst>
      </pc:sldChg>
      <pc:sldChg chg="new">
        <pc:chgData name="Lorenzo Barcellona" userId="cec9a15769f42b86" providerId="Windows Live" clId="Web-{6B2AFF72-A917-4F8B-AE19-DB53BBFA7B5A}" dt="2021-04-09T14:30:18.874" v="104"/>
        <pc:sldMkLst>
          <pc:docMk/>
          <pc:sldMk cId="2372886586" sldId="284"/>
        </pc:sldMkLst>
      </pc:sldChg>
    </pc:docChg>
  </pc:docChgLst>
  <pc:docChgLst>
    <pc:chgData name="Lorenzo Barcellona" userId="cec9a15769f42b86" providerId="Windows Live" clId="Web-{94889AEC-53B0-48F7-9238-8BD60F6B6B63}"/>
    <pc:docChg chg="addSld modSld sldOrd">
      <pc:chgData name="Lorenzo Barcellona" userId="cec9a15769f42b86" providerId="Windows Live" clId="Web-{94889AEC-53B0-48F7-9238-8BD60F6B6B63}" dt="2021-04-12T09:07:14.700" v="159" actId="1076"/>
      <pc:docMkLst>
        <pc:docMk/>
      </pc:docMkLst>
      <pc:sldChg chg="addSp delSp modSp">
        <pc:chgData name="Lorenzo Barcellona" userId="cec9a15769f42b86" providerId="Windows Live" clId="Web-{94889AEC-53B0-48F7-9238-8BD60F6B6B63}" dt="2021-04-12T08:55:26.593" v="103" actId="14100"/>
        <pc:sldMkLst>
          <pc:docMk/>
          <pc:sldMk cId="1707663390" sldId="262"/>
        </pc:sldMkLst>
        <pc:spChg chg="del mod">
          <ac:chgData name="Lorenzo Barcellona" userId="cec9a15769f42b86" providerId="Windows Live" clId="Web-{94889AEC-53B0-48F7-9238-8BD60F6B6B63}" dt="2021-04-12T08:54:58.952" v="99"/>
          <ac:spMkLst>
            <pc:docMk/>
            <pc:sldMk cId="1707663390" sldId="262"/>
            <ac:spMk id="3" creationId="{71FE2B9B-A873-465A-BBED-D85788994184}"/>
          </ac:spMkLst>
        </pc:spChg>
        <pc:spChg chg="del">
          <ac:chgData name="Lorenzo Barcellona" userId="cec9a15769f42b86" providerId="Windows Live" clId="Web-{94889AEC-53B0-48F7-9238-8BD60F6B6B63}" dt="2021-04-12T08:55:07.359" v="100"/>
          <ac:spMkLst>
            <pc:docMk/>
            <pc:sldMk cId="1707663390" sldId="262"/>
            <ac:spMk id="12" creationId="{43EC156B-287F-4488-8E5B-A482DA93046D}"/>
          </ac:spMkLst>
        </pc:spChg>
        <pc:spChg chg="add del mod">
          <ac:chgData name="Lorenzo Barcellona" userId="cec9a15769f42b86" providerId="Windows Live" clId="Web-{94889AEC-53B0-48F7-9238-8BD60F6B6B63}" dt="2021-04-12T08:55:18.031" v="101"/>
          <ac:spMkLst>
            <pc:docMk/>
            <pc:sldMk cId="1707663390" sldId="262"/>
            <ac:spMk id="538" creationId="{8AFA65D4-385B-455A-B2E5-11E501F8632A}"/>
          </ac:spMkLst>
        </pc:spChg>
        <pc:graphicFrameChg chg="add mod modGraphic">
          <ac:chgData name="Lorenzo Barcellona" userId="cec9a15769f42b86" providerId="Windows Live" clId="Web-{94889AEC-53B0-48F7-9238-8BD60F6B6B63}" dt="2021-04-12T08:55:26.593" v="103" actId="14100"/>
          <ac:graphicFrameMkLst>
            <pc:docMk/>
            <pc:sldMk cId="1707663390" sldId="262"/>
            <ac:graphicFrameMk id="5" creationId="{F27FBE79-7C87-4B3B-8F59-448D66E3BAD6}"/>
          </ac:graphicFrameMkLst>
        </pc:graphicFrameChg>
      </pc:sldChg>
      <pc:sldChg chg="modSp">
        <pc:chgData name="Lorenzo Barcellona" userId="cec9a15769f42b86" providerId="Windows Live" clId="Web-{94889AEC-53B0-48F7-9238-8BD60F6B6B63}" dt="2021-04-12T09:02:38.699" v="106" actId="20577"/>
        <pc:sldMkLst>
          <pc:docMk/>
          <pc:sldMk cId="3443519895" sldId="278"/>
        </pc:sldMkLst>
        <pc:graphicFrameChg chg="modGraphic">
          <ac:chgData name="Lorenzo Barcellona" userId="cec9a15769f42b86" providerId="Windows Live" clId="Web-{94889AEC-53B0-48F7-9238-8BD60F6B6B63}" dt="2021-04-12T09:02:38.699" v="106" actId="20577"/>
          <ac:graphicFrameMkLst>
            <pc:docMk/>
            <pc:sldMk cId="3443519895" sldId="278"/>
            <ac:graphicFrameMk id="5" creationId="{ACB3E63D-096E-4C13-BF15-79CE95E2EF17}"/>
          </ac:graphicFrameMkLst>
        </pc:graphicFrameChg>
      </pc:sldChg>
      <pc:sldChg chg="addSp modSp new ord">
        <pc:chgData name="Lorenzo Barcellona" userId="cec9a15769f42b86" providerId="Windows Live" clId="Web-{94889AEC-53B0-48F7-9238-8BD60F6B6B63}" dt="2021-04-12T09:07:14.700" v="159" actId="1076"/>
        <pc:sldMkLst>
          <pc:docMk/>
          <pc:sldMk cId="2042105544" sldId="286"/>
        </pc:sldMkLst>
        <pc:spChg chg="add mod">
          <ac:chgData name="Lorenzo Barcellona" userId="cec9a15769f42b86" providerId="Windows Live" clId="Web-{94889AEC-53B0-48F7-9238-8BD60F6B6B63}" dt="2021-04-12T09:07:14.700" v="159" actId="1076"/>
          <ac:spMkLst>
            <pc:docMk/>
            <pc:sldMk cId="2042105544" sldId="286"/>
            <ac:spMk id="2" creationId="{E1B92840-5F40-44D5-956B-77BE0DB34DF4}"/>
          </ac:spMkLst>
        </pc:spChg>
        <pc:spChg chg="add mod ord">
          <ac:chgData name="Lorenzo Barcellona" userId="cec9a15769f42b86" providerId="Windows Live" clId="Web-{94889AEC-53B0-48F7-9238-8BD60F6B6B63}" dt="2021-04-12T09:07:02.933" v="157" actId="14100"/>
          <ac:spMkLst>
            <pc:docMk/>
            <pc:sldMk cId="2042105544" sldId="286"/>
            <ac:spMk id="3" creationId="{E45E1FE9-F54A-4F73-988A-53F2D1D1A88B}"/>
          </ac:spMkLst>
        </pc:spChg>
      </pc:sldChg>
    </pc:docChg>
  </pc:docChgLst>
  <pc:docChgLst>
    <pc:chgData name="Lorenzo Barcellona" userId="cec9a15769f42b86" providerId="Windows Live" clId="Web-{CA3C9DAB-8805-4FAC-8EDC-849CD57B3B58}"/>
    <pc:docChg chg="delSld modSld">
      <pc:chgData name="Lorenzo Barcellona" userId="cec9a15769f42b86" providerId="Windows Live" clId="Web-{CA3C9DAB-8805-4FAC-8EDC-849CD57B3B58}" dt="2021-04-11T17:36:36.195" v="781" actId="1076"/>
      <pc:docMkLst>
        <pc:docMk/>
      </pc:docMkLst>
      <pc:sldChg chg="modSp">
        <pc:chgData name="Lorenzo Barcellona" userId="cec9a15769f42b86" providerId="Windows Live" clId="Web-{CA3C9DAB-8805-4FAC-8EDC-849CD57B3B58}" dt="2021-04-11T17:22:34.792" v="487" actId="20577"/>
        <pc:sldMkLst>
          <pc:docMk/>
          <pc:sldMk cId="2413184045" sldId="258"/>
        </pc:sldMkLst>
        <pc:spChg chg="mod">
          <ac:chgData name="Lorenzo Barcellona" userId="cec9a15769f42b86" providerId="Windows Live" clId="Web-{CA3C9DAB-8805-4FAC-8EDC-849CD57B3B58}" dt="2021-04-11T17:22:34.792" v="487" actId="20577"/>
          <ac:spMkLst>
            <pc:docMk/>
            <pc:sldMk cId="2413184045" sldId="258"/>
            <ac:spMk id="3" creationId="{65402939-7C36-496A-82B9-7D4FA376BCD0}"/>
          </ac:spMkLst>
        </pc:spChg>
      </pc:sldChg>
      <pc:sldChg chg="del">
        <pc:chgData name="Lorenzo Barcellona" userId="cec9a15769f42b86" providerId="Windows Live" clId="Web-{CA3C9DAB-8805-4FAC-8EDC-849CD57B3B58}" dt="2021-04-11T17:12:22.877" v="2"/>
        <pc:sldMkLst>
          <pc:docMk/>
          <pc:sldMk cId="284613556" sldId="269"/>
        </pc:sldMkLst>
      </pc:sldChg>
      <pc:sldChg chg="del">
        <pc:chgData name="Lorenzo Barcellona" userId="cec9a15769f42b86" providerId="Windows Live" clId="Web-{CA3C9DAB-8805-4FAC-8EDC-849CD57B3B58}" dt="2021-04-11T17:12:16.486" v="0"/>
        <pc:sldMkLst>
          <pc:docMk/>
          <pc:sldMk cId="521150006" sldId="270"/>
        </pc:sldMkLst>
      </pc:sldChg>
      <pc:sldChg chg="del">
        <pc:chgData name="Lorenzo Barcellona" userId="cec9a15769f42b86" providerId="Windows Live" clId="Web-{CA3C9DAB-8805-4FAC-8EDC-849CD57B3B58}" dt="2021-04-11T17:12:19.595" v="1"/>
        <pc:sldMkLst>
          <pc:docMk/>
          <pc:sldMk cId="1520572263" sldId="271"/>
        </pc:sldMkLst>
      </pc:sldChg>
      <pc:sldChg chg="addSp delSp modSp">
        <pc:chgData name="Lorenzo Barcellona" userId="cec9a15769f42b86" providerId="Windows Live" clId="Web-{CA3C9DAB-8805-4FAC-8EDC-849CD57B3B58}" dt="2021-04-11T17:20:52.853" v="380"/>
        <pc:sldMkLst>
          <pc:docMk/>
          <pc:sldMk cId="4012263151" sldId="272"/>
        </pc:sldMkLst>
        <pc:spChg chg="del mod">
          <ac:chgData name="Lorenzo Barcellona" userId="cec9a15769f42b86" providerId="Windows Live" clId="Web-{CA3C9DAB-8805-4FAC-8EDC-849CD57B3B58}" dt="2021-04-11T17:20:00.774" v="371"/>
          <ac:spMkLst>
            <pc:docMk/>
            <pc:sldMk cId="4012263151" sldId="272"/>
            <ac:spMk id="3" creationId="{7E8D2D9B-D86A-4E91-8B5B-171E0BF3EAA3}"/>
          </ac:spMkLst>
        </pc:spChg>
        <pc:spChg chg="add del mod">
          <ac:chgData name="Lorenzo Barcellona" userId="cec9a15769f42b86" providerId="Windows Live" clId="Web-{CA3C9DAB-8805-4FAC-8EDC-849CD57B3B58}" dt="2021-04-11T17:20:34.962" v="378"/>
          <ac:spMkLst>
            <pc:docMk/>
            <pc:sldMk cId="4012263151" sldId="272"/>
            <ac:spMk id="3433" creationId="{1333BD2C-3138-4261-A1E2-2DF803CCF858}"/>
          </ac:spMkLst>
        </pc:spChg>
        <pc:graphicFrameChg chg="add del mod modGraphic">
          <ac:chgData name="Lorenzo Barcellona" userId="cec9a15769f42b86" providerId="Windows Live" clId="Web-{CA3C9DAB-8805-4FAC-8EDC-849CD57B3B58}" dt="2021-04-11T17:18:03.647" v="188"/>
          <ac:graphicFrameMkLst>
            <pc:docMk/>
            <pc:sldMk cId="4012263151" sldId="272"/>
            <ac:graphicFrameMk id="5" creationId="{AC6BFBA4-B51C-477B-9FDA-DA5C6A55B6B2}"/>
          </ac:graphicFrameMkLst>
        </pc:graphicFrameChg>
        <pc:graphicFrameChg chg="add del mod modGraphic">
          <ac:chgData name="Lorenzo Barcellona" userId="cec9a15769f42b86" providerId="Windows Live" clId="Web-{CA3C9DAB-8805-4FAC-8EDC-849CD57B3B58}" dt="2021-04-11T17:18:06.022" v="189"/>
          <ac:graphicFrameMkLst>
            <pc:docMk/>
            <pc:sldMk cId="4012263151" sldId="272"/>
            <ac:graphicFrameMk id="1639" creationId="{C34461E8-F6E7-4572-83CC-BB0004987DE2}"/>
          </ac:graphicFrameMkLst>
        </pc:graphicFrameChg>
        <pc:graphicFrameChg chg="add mod modGraphic">
          <ac:chgData name="Lorenzo Barcellona" userId="cec9a15769f42b86" providerId="Windows Live" clId="Web-{CA3C9DAB-8805-4FAC-8EDC-849CD57B3B58}" dt="2021-04-11T17:20:52.853" v="380"/>
          <ac:graphicFrameMkLst>
            <pc:docMk/>
            <pc:sldMk cId="4012263151" sldId="272"/>
            <ac:graphicFrameMk id="1647" creationId="{CB2D8857-DADD-4972-866D-D40B228D077D}"/>
          </ac:graphicFrameMkLst>
        </pc:graphicFrameChg>
      </pc:sldChg>
      <pc:sldChg chg="addSp delSp modSp">
        <pc:chgData name="Lorenzo Barcellona" userId="cec9a15769f42b86" providerId="Windows Live" clId="Web-{CA3C9DAB-8805-4FAC-8EDC-849CD57B3B58}" dt="2021-04-11T17:36:36.195" v="781" actId="1076"/>
        <pc:sldMkLst>
          <pc:docMk/>
          <pc:sldMk cId="3443519895" sldId="278"/>
        </pc:sldMkLst>
        <pc:spChg chg="del mod">
          <ac:chgData name="Lorenzo Barcellona" userId="cec9a15769f42b86" providerId="Windows Live" clId="Web-{CA3C9DAB-8805-4FAC-8EDC-849CD57B3B58}" dt="2021-04-11T17:34:18.084" v="773"/>
          <ac:spMkLst>
            <pc:docMk/>
            <pc:sldMk cId="3443519895" sldId="278"/>
            <ac:spMk id="3" creationId="{FC761FE0-DB3C-400E-8F9F-F150C4F35A67}"/>
          </ac:spMkLst>
        </pc:spChg>
        <pc:spChg chg="mod">
          <ac:chgData name="Lorenzo Barcellona" userId="cec9a15769f42b86" providerId="Windows Live" clId="Web-{CA3C9DAB-8805-4FAC-8EDC-849CD57B3B58}" dt="2021-04-11T17:36:36.195" v="781" actId="1076"/>
          <ac:spMkLst>
            <pc:docMk/>
            <pc:sldMk cId="3443519895" sldId="278"/>
            <ac:spMk id="13" creationId="{0B4CEDD9-70BB-420B-856A-32CDC7F94A79}"/>
          </ac:spMkLst>
        </pc:spChg>
        <pc:spChg chg="del mod">
          <ac:chgData name="Lorenzo Barcellona" userId="cec9a15769f42b86" providerId="Windows Live" clId="Web-{CA3C9DAB-8805-4FAC-8EDC-849CD57B3B58}" dt="2021-04-11T17:33:45.396" v="767"/>
          <ac:spMkLst>
            <pc:docMk/>
            <pc:sldMk cId="3443519895" sldId="278"/>
            <ac:spMk id="19" creationId="{FBB65A2E-C10B-4E1A-98BC-2DE580E25B11}"/>
          </ac:spMkLst>
        </pc:spChg>
        <pc:spChg chg="mod">
          <ac:chgData name="Lorenzo Barcellona" userId="cec9a15769f42b86" providerId="Windows Live" clId="Web-{CA3C9DAB-8805-4FAC-8EDC-849CD57B3B58}" dt="2021-04-11T17:24:27.606" v="492" actId="1076"/>
          <ac:spMkLst>
            <pc:docMk/>
            <pc:sldMk cId="3443519895" sldId="278"/>
            <ac:spMk id="28" creationId="{A3C18BD7-0EFA-4B9B-A9EB-DA2FA1634C75}"/>
          </ac:spMkLst>
        </pc:spChg>
        <pc:graphicFrameChg chg="add mod modGraphic">
          <ac:chgData name="Lorenzo Barcellona" userId="cec9a15769f42b86" providerId="Windows Live" clId="Web-{CA3C9DAB-8805-4FAC-8EDC-849CD57B3B58}" dt="2021-04-11T17:36:30.445" v="780" actId="1076"/>
          <ac:graphicFrameMkLst>
            <pc:docMk/>
            <pc:sldMk cId="3443519895" sldId="278"/>
            <ac:graphicFrameMk id="5" creationId="{ACB3E63D-096E-4C13-BF15-79CE95E2EF17}"/>
          </ac:graphicFrameMkLst>
        </pc:graphicFrameChg>
      </pc:sldChg>
      <pc:sldChg chg="del">
        <pc:chgData name="Lorenzo Barcellona" userId="cec9a15769f42b86" providerId="Windows Live" clId="Web-{CA3C9DAB-8805-4FAC-8EDC-849CD57B3B58}" dt="2021-04-11T17:36:08.773" v="778"/>
        <pc:sldMkLst>
          <pc:docMk/>
          <pc:sldMk cId="1917717671" sldId="281"/>
        </pc:sldMkLst>
      </pc:sldChg>
      <pc:sldChg chg="del">
        <pc:chgData name="Lorenzo Barcellona" userId="cec9a15769f42b86" providerId="Windows Live" clId="Web-{CA3C9DAB-8805-4FAC-8EDC-849CD57B3B58}" dt="2021-04-11T17:36:11.976" v="779"/>
        <pc:sldMkLst>
          <pc:docMk/>
          <pc:sldMk cId="202914230" sldId="283"/>
        </pc:sldMkLst>
      </pc:sldChg>
    </pc:docChg>
  </pc:docChgLst>
  <pc:docChgLst>
    <pc:chgData name="Lorenzo Barcellona" userId="cec9a15769f42b86" providerId="Windows Live" clId="Web-{0BE99357-7BBB-41AD-B633-C6491FA945EE}"/>
    <pc:docChg chg="addSld modSld">
      <pc:chgData name="Lorenzo Barcellona" userId="cec9a15769f42b86" providerId="Windows Live" clId="Web-{0BE99357-7BBB-41AD-B633-C6491FA945EE}" dt="2021-04-12T09:54:43.412" v="20" actId="1076"/>
      <pc:docMkLst>
        <pc:docMk/>
      </pc:docMkLst>
      <pc:sldChg chg="addSp delSp modSp">
        <pc:chgData name="Lorenzo Barcellona" userId="cec9a15769f42b86" providerId="Windows Live" clId="Web-{0BE99357-7BBB-41AD-B633-C6491FA945EE}" dt="2021-04-12T09:52:08.518" v="6" actId="1076"/>
        <pc:sldMkLst>
          <pc:docMk/>
          <pc:sldMk cId="3933645111" sldId="282"/>
        </pc:sldMkLst>
        <pc:picChg chg="del">
          <ac:chgData name="Lorenzo Barcellona" userId="cec9a15769f42b86" providerId="Windows Live" clId="Web-{0BE99357-7BBB-41AD-B633-C6491FA945EE}" dt="2021-04-12T09:51:12.907" v="0"/>
          <ac:picMkLst>
            <pc:docMk/>
            <pc:sldMk cId="3933645111" sldId="282"/>
            <ac:picMk id="3" creationId="{EC6AD817-508C-487A-883A-4D0D5ABBA91C}"/>
          </ac:picMkLst>
        </pc:picChg>
        <pc:picChg chg="add mod">
          <ac:chgData name="Lorenzo Barcellona" userId="cec9a15769f42b86" providerId="Windows Live" clId="Web-{0BE99357-7BBB-41AD-B633-C6491FA945EE}" dt="2021-04-12T09:52:08.518" v="6" actId="1076"/>
          <ac:picMkLst>
            <pc:docMk/>
            <pc:sldMk cId="3933645111" sldId="282"/>
            <ac:picMk id="5" creationId="{21EFF42D-70DB-4A88-8610-7866B50BA1D7}"/>
          </ac:picMkLst>
        </pc:picChg>
      </pc:sldChg>
      <pc:sldChg chg="addSp delSp modSp add replId">
        <pc:chgData name="Lorenzo Barcellona" userId="cec9a15769f42b86" providerId="Windows Live" clId="Web-{0BE99357-7BBB-41AD-B633-C6491FA945EE}" dt="2021-04-12T09:53:50.708" v="13" actId="1076"/>
        <pc:sldMkLst>
          <pc:docMk/>
          <pc:sldMk cId="1612613328" sldId="287"/>
        </pc:sldMkLst>
        <pc:picChg chg="add mod">
          <ac:chgData name="Lorenzo Barcellona" userId="cec9a15769f42b86" providerId="Windows Live" clId="Web-{0BE99357-7BBB-41AD-B633-C6491FA945EE}" dt="2021-04-12T09:53:50.708" v="13" actId="1076"/>
          <ac:picMkLst>
            <pc:docMk/>
            <pc:sldMk cId="1612613328" sldId="287"/>
            <ac:picMk id="3" creationId="{40CE3197-ED62-4CDD-B104-563D4BF18053}"/>
          </ac:picMkLst>
        </pc:picChg>
        <pc:picChg chg="del">
          <ac:chgData name="Lorenzo Barcellona" userId="cec9a15769f42b86" providerId="Windows Live" clId="Web-{0BE99357-7BBB-41AD-B633-C6491FA945EE}" dt="2021-04-12T09:53:09.175" v="8"/>
          <ac:picMkLst>
            <pc:docMk/>
            <pc:sldMk cId="1612613328" sldId="287"/>
            <ac:picMk id="5" creationId="{21EFF42D-70DB-4A88-8610-7866B50BA1D7}"/>
          </ac:picMkLst>
        </pc:picChg>
      </pc:sldChg>
      <pc:sldChg chg="addSp delSp modSp add replId">
        <pc:chgData name="Lorenzo Barcellona" userId="cec9a15769f42b86" providerId="Windows Live" clId="Web-{0BE99357-7BBB-41AD-B633-C6491FA945EE}" dt="2021-04-12T09:54:43.412" v="20" actId="1076"/>
        <pc:sldMkLst>
          <pc:docMk/>
          <pc:sldMk cId="3420476088" sldId="288"/>
        </pc:sldMkLst>
        <pc:picChg chg="del">
          <ac:chgData name="Lorenzo Barcellona" userId="cec9a15769f42b86" providerId="Windows Live" clId="Web-{0BE99357-7BBB-41AD-B633-C6491FA945EE}" dt="2021-04-12T09:54:06.771" v="15"/>
          <ac:picMkLst>
            <pc:docMk/>
            <pc:sldMk cId="3420476088" sldId="288"/>
            <ac:picMk id="3" creationId="{40CE3197-ED62-4CDD-B104-563D4BF18053}"/>
          </ac:picMkLst>
        </pc:picChg>
        <pc:picChg chg="add mod">
          <ac:chgData name="Lorenzo Barcellona" userId="cec9a15769f42b86" providerId="Windows Live" clId="Web-{0BE99357-7BBB-41AD-B633-C6491FA945EE}" dt="2021-04-12T09:54:43.412" v="20" actId="1076"/>
          <ac:picMkLst>
            <pc:docMk/>
            <pc:sldMk cId="3420476088" sldId="288"/>
            <ac:picMk id="5" creationId="{286130C3-A174-4663-AC66-6C7BAB396F5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1A040-7962-4064-8534-689F133CACA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61FCF9CC-15AB-4DE9-9905-880ED5E29674}">
      <dgm:prSet phldrT="[Testo]" custT="1"/>
      <dgm:spPr/>
      <dgm:t>
        <a:bodyPr/>
        <a:lstStyle/>
        <a:p>
          <a:r>
            <a:rPr lang="it-IT" sz="1800" dirty="0"/>
            <a:t>SVILIUPPO DASHBOARD PER L’ANALISI SUL MERCATO IMMOBILIARE</a:t>
          </a:r>
        </a:p>
      </dgm:t>
    </dgm:pt>
    <dgm:pt modelId="{05AF4694-56BA-49A6-9DB2-A336D635D567}" type="parTrans" cxnId="{659FD8CD-C9C6-4FE2-960B-7D6E8674DF24}">
      <dgm:prSet/>
      <dgm:spPr/>
      <dgm:t>
        <a:bodyPr/>
        <a:lstStyle/>
        <a:p>
          <a:endParaRPr lang="it-IT"/>
        </a:p>
      </dgm:t>
    </dgm:pt>
    <dgm:pt modelId="{6A5021BC-3F05-4302-BBD3-98E89D673266}" type="sibTrans" cxnId="{659FD8CD-C9C6-4FE2-960B-7D6E8674DF24}">
      <dgm:prSet/>
      <dgm:spPr/>
      <dgm:t>
        <a:bodyPr/>
        <a:lstStyle/>
        <a:p>
          <a:endParaRPr lang="it-IT"/>
        </a:p>
      </dgm:t>
    </dgm:pt>
    <dgm:pt modelId="{943D14C8-5650-4C88-90D7-88006F25B0A8}">
      <dgm:prSet phldrT="[Testo]" custT="1"/>
      <dgm:spPr/>
      <dgm:t>
        <a:bodyPr/>
        <a:lstStyle/>
        <a:p>
          <a:r>
            <a:rPr lang="it-IT" sz="1800" dirty="0"/>
            <a:t>MONGODB</a:t>
          </a:r>
        </a:p>
      </dgm:t>
    </dgm:pt>
    <dgm:pt modelId="{9555DF9A-5327-4BC6-A250-476E473062AF}" type="parTrans" cxnId="{5C5C98A7-384D-48AE-850A-B0F9E68FE182}">
      <dgm:prSet/>
      <dgm:spPr/>
      <dgm:t>
        <a:bodyPr/>
        <a:lstStyle/>
        <a:p>
          <a:endParaRPr lang="it-IT"/>
        </a:p>
      </dgm:t>
    </dgm:pt>
    <dgm:pt modelId="{2FA29676-E73B-4118-B5D3-9DF273B73E6D}" type="sibTrans" cxnId="{5C5C98A7-384D-48AE-850A-B0F9E68FE182}">
      <dgm:prSet/>
      <dgm:spPr/>
      <dgm:t>
        <a:bodyPr/>
        <a:lstStyle/>
        <a:p>
          <a:endParaRPr lang="it-IT"/>
        </a:p>
      </dgm:t>
    </dgm:pt>
    <dgm:pt modelId="{63E52F16-281C-4EA7-88C9-4C397D8E7916}">
      <dgm:prSet phldrT="[Testo]" custT="1"/>
      <dgm:spPr/>
      <dgm:t>
        <a:bodyPr/>
        <a:lstStyle/>
        <a:p>
          <a:r>
            <a:rPr lang="it-IT" sz="1800" dirty="0"/>
            <a:t>REACT-REDUX</a:t>
          </a:r>
        </a:p>
      </dgm:t>
    </dgm:pt>
    <dgm:pt modelId="{C6D88910-B4C6-44EB-B4F2-D0DC1892634A}" type="parTrans" cxnId="{57C32754-13D7-4D2C-BE47-D9AA0EAD9C5A}">
      <dgm:prSet/>
      <dgm:spPr/>
      <dgm:t>
        <a:bodyPr/>
        <a:lstStyle/>
        <a:p>
          <a:endParaRPr lang="it-IT"/>
        </a:p>
      </dgm:t>
    </dgm:pt>
    <dgm:pt modelId="{9EB74AF1-7C35-463D-9ADA-F9CC73373094}" type="sibTrans" cxnId="{57C32754-13D7-4D2C-BE47-D9AA0EAD9C5A}">
      <dgm:prSet/>
      <dgm:spPr/>
      <dgm:t>
        <a:bodyPr/>
        <a:lstStyle/>
        <a:p>
          <a:endParaRPr lang="it-IT"/>
        </a:p>
      </dgm:t>
    </dgm:pt>
    <dgm:pt modelId="{F70F0582-F057-4770-A2A6-EDE35305F6E6}" type="pres">
      <dgm:prSet presAssocID="{2121A040-7962-4064-8534-689F133CACA3}" presName="diagram" presStyleCnt="0">
        <dgm:presLayoutVars>
          <dgm:dir/>
          <dgm:resizeHandles val="exact"/>
        </dgm:presLayoutVars>
      </dgm:prSet>
      <dgm:spPr/>
    </dgm:pt>
    <dgm:pt modelId="{EA5DCE30-0F8E-491E-A2EB-A2FFD317F51C}" type="pres">
      <dgm:prSet presAssocID="{61FCF9CC-15AB-4DE9-9905-880ED5E29674}" presName="node" presStyleLbl="node1" presStyleIdx="0" presStyleCnt="3" custScaleX="57708" custScaleY="14543" custLinFactNeighborX="33262" custLinFactNeighborY="22401">
        <dgm:presLayoutVars>
          <dgm:bulletEnabled val="1"/>
        </dgm:presLayoutVars>
      </dgm:prSet>
      <dgm:spPr/>
    </dgm:pt>
    <dgm:pt modelId="{9A6B650D-1B77-4D67-8AF7-5053CD757974}" type="pres">
      <dgm:prSet presAssocID="{6A5021BC-3F05-4302-BBD3-98E89D673266}" presName="sibTrans" presStyleCnt="0"/>
      <dgm:spPr/>
    </dgm:pt>
    <dgm:pt modelId="{2DD7C31F-D316-4EAE-84CB-A4FB650B360E}" type="pres">
      <dgm:prSet presAssocID="{943D14C8-5650-4C88-90D7-88006F25B0A8}" presName="node" presStyleLbl="node1" presStyleIdx="1" presStyleCnt="3" custScaleX="20707" custScaleY="7881" custLinFactNeighborX="-34446" custLinFactNeighborY="37892">
        <dgm:presLayoutVars>
          <dgm:bulletEnabled val="1"/>
        </dgm:presLayoutVars>
      </dgm:prSet>
      <dgm:spPr/>
    </dgm:pt>
    <dgm:pt modelId="{EA72FDB1-0184-4F73-8CCD-16E553BEDDB2}" type="pres">
      <dgm:prSet presAssocID="{2FA29676-E73B-4118-B5D3-9DF273B73E6D}" presName="sibTrans" presStyleCnt="0"/>
      <dgm:spPr/>
    </dgm:pt>
    <dgm:pt modelId="{4F92956C-A2AC-476C-B904-4C099F56FBC4}" type="pres">
      <dgm:prSet presAssocID="{63E52F16-281C-4EA7-88C9-4C397D8E7916}" presName="node" presStyleLbl="node1" presStyleIdx="2" presStyleCnt="3" custScaleX="24335" custScaleY="8739" custLinFactNeighborX="1048" custLinFactNeighborY="22082">
        <dgm:presLayoutVars>
          <dgm:bulletEnabled val="1"/>
        </dgm:presLayoutVars>
      </dgm:prSet>
      <dgm:spPr/>
    </dgm:pt>
  </dgm:ptLst>
  <dgm:cxnLst>
    <dgm:cxn modelId="{BA8F870C-3C51-4EE9-9538-07D29DAE0AC6}" type="presOf" srcId="{2121A040-7962-4064-8534-689F133CACA3}" destId="{F70F0582-F057-4770-A2A6-EDE35305F6E6}" srcOrd="0" destOrd="0" presId="urn:microsoft.com/office/officeart/2005/8/layout/default"/>
    <dgm:cxn modelId="{DDFC3C36-0559-43FD-B503-CB7815F6FF5B}" type="presOf" srcId="{943D14C8-5650-4C88-90D7-88006F25B0A8}" destId="{2DD7C31F-D316-4EAE-84CB-A4FB650B360E}" srcOrd="0" destOrd="0" presId="urn:microsoft.com/office/officeart/2005/8/layout/default"/>
    <dgm:cxn modelId="{57C32754-13D7-4D2C-BE47-D9AA0EAD9C5A}" srcId="{2121A040-7962-4064-8534-689F133CACA3}" destId="{63E52F16-281C-4EA7-88C9-4C397D8E7916}" srcOrd="2" destOrd="0" parTransId="{C6D88910-B4C6-44EB-B4F2-D0DC1892634A}" sibTransId="{9EB74AF1-7C35-463D-9ADA-F9CC73373094}"/>
    <dgm:cxn modelId="{C41CD55D-5148-4EB1-84DC-87839D543782}" type="presOf" srcId="{63E52F16-281C-4EA7-88C9-4C397D8E7916}" destId="{4F92956C-A2AC-476C-B904-4C099F56FBC4}" srcOrd="0" destOrd="0" presId="urn:microsoft.com/office/officeart/2005/8/layout/default"/>
    <dgm:cxn modelId="{752A9B7B-8E5C-4CE1-A380-3A12BB191973}" type="presOf" srcId="{61FCF9CC-15AB-4DE9-9905-880ED5E29674}" destId="{EA5DCE30-0F8E-491E-A2EB-A2FFD317F51C}" srcOrd="0" destOrd="0" presId="urn:microsoft.com/office/officeart/2005/8/layout/default"/>
    <dgm:cxn modelId="{5C5C98A7-384D-48AE-850A-B0F9E68FE182}" srcId="{2121A040-7962-4064-8534-689F133CACA3}" destId="{943D14C8-5650-4C88-90D7-88006F25B0A8}" srcOrd="1" destOrd="0" parTransId="{9555DF9A-5327-4BC6-A250-476E473062AF}" sibTransId="{2FA29676-E73B-4118-B5D3-9DF273B73E6D}"/>
    <dgm:cxn modelId="{659FD8CD-C9C6-4FE2-960B-7D6E8674DF24}" srcId="{2121A040-7962-4064-8534-689F133CACA3}" destId="{61FCF9CC-15AB-4DE9-9905-880ED5E29674}" srcOrd="0" destOrd="0" parTransId="{05AF4694-56BA-49A6-9DB2-A336D635D567}" sibTransId="{6A5021BC-3F05-4302-BBD3-98E89D673266}"/>
    <dgm:cxn modelId="{B7760598-DE19-47D4-BF28-F5897164AD7B}" type="presParOf" srcId="{F70F0582-F057-4770-A2A6-EDE35305F6E6}" destId="{EA5DCE30-0F8E-491E-A2EB-A2FFD317F51C}" srcOrd="0" destOrd="0" presId="urn:microsoft.com/office/officeart/2005/8/layout/default"/>
    <dgm:cxn modelId="{D84408E2-A96B-4CCB-8847-D968C463CCFC}" type="presParOf" srcId="{F70F0582-F057-4770-A2A6-EDE35305F6E6}" destId="{9A6B650D-1B77-4D67-8AF7-5053CD757974}" srcOrd="1" destOrd="0" presId="urn:microsoft.com/office/officeart/2005/8/layout/default"/>
    <dgm:cxn modelId="{AEB0BD42-3F25-4DB7-9859-66890F11DC68}" type="presParOf" srcId="{F70F0582-F057-4770-A2A6-EDE35305F6E6}" destId="{2DD7C31F-D316-4EAE-84CB-A4FB650B360E}" srcOrd="2" destOrd="0" presId="urn:microsoft.com/office/officeart/2005/8/layout/default"/>
    <dgm:cxn modelId="{412F97F0-2BD7-4295-96E5-8B63430CC394}" type="presParOf" srcId="{F70F0582-F057-4770-A2A6-EDE35305F6E6}" destId="{EA72FDB1-0184-4F73-8CCD-16E553BEDDB2}" srcOrd="3" destOrd="0" presId="urn:microsoft.com/office/officeart/2005/8/layout/default"/>
    <dgm:cxn modelId="{BF86032A-5D6C-481D-98DC-21C854CEBC8F}" type="presParOf" srcId="{F70F0582-F057-4770-A2A6-EDE35305F6E6}" destId="{4F92956C-A2AC-476C-B904-4C099F56FBC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FD7430-8443-4D8C-A085-810A21EDCE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762C11B2-4DFB-4EE6-994B-3577B80ACA55}">
      <dgm:prSet phldrT="[Testo]" phldr="0"/>
      <dgm:spPr/>
      <dgm:t>
        <a:bodyPr/>
        <a:lstStyle/>
        <a:p>
          <a:pPr rtl="0"/>
          <a:r>
            <a:rPr lang="it-IT" dirty="0">
              <a:latin typeface="Calibri Light" panose="020F0302020204030204"/>
            </a:rPr>
            <a:t>COSA DEVE FARE?</a:t>
          </a:r>
          <a:endParaRPr lang="it-IT" dirty="0"/>
        </a:p>
      </dgm:t>
    </dgm:pt>
    <dgm:pt modelId="{47593206-3AFB-4E48-9D65-8C6581D5F37D}" type="parTrans" cxnId="{01BDF069-60C3-44BB-B027-3F5EC69AED5B}">
      <dgm:prSet/>
      <dgm:spPr/>
      <dgm:t>
        <a:bodyPr/>
        <a:lstStyle/>
        <a:p>
          <a:endParaRPr lang="it-IT"/>
        </a:p>
      </dgm:t>
    </dgm:pt>
    <dgm:pt modelId="{980B17F2-31B3-46E9-9ECC-11929F68CADD}" type="sibTrans" cxnId="{01BDF069-60C3-44BB-B027-3F5EC69AED5B}">
      <dgm:prSet/>
      <dgm:spPr/>
      <dgm:t>
        <a:bodyPr/>
        <a:lstStyle/>
        <a:p>
          <a:endParaRPr lang="it-IT"/>
        </a:p>
      </dgm:t>
    </dgm:pt>
    <dgm:pt modelId="{1C9BFFE9-DE6A-4AAE-8EA2-3700C466E5E7}">
      <dgm:prSet phldrT="[Testo]" phldr="0"/>
      <dgm:spPr/>
      <dgm:t>
        <a:bodyPr/>
        <a:lstStyle/>
        <a:p>
          <a:pPr rtl="0"/>
          <a:r>
            <a:rPr lang="it-IT" dirty="0">
              <a:latin typeface="Calibri Light" panose="020F0302020204030204"/>
            </a:rPr>
            <a:t>Permettere ricerche su immobili</a:t>
          </a:r>
          <a:endParaRPr lang="it-IT" dirty="0"/>
        </a:p>
      </dgm:t>
    </dgm:pt>
    <dgm:pt modelId="{35504A67-EBC6-4462-A156-E0E75DE4FE6E}" type="parTrans" cxnId="{B50614DC-1A7C-4104-B643-5724A9FA0575}">
      <dgm:prSet/>
      <dgm:spPr/>
      <dgm:t>
        <a:bodyPr/>
        <a:lstStyle/>
        <a:p>
          <a:endParaRPr lang="it-IT"/>
        </a:p>
      </dgm:t>
    </dgm:pt>
    <dgm:pt modelId="{7C47EB6B-759D-4488-85FE-27320692BEF0}" type="sibTrans" cxnId="{B50614DC-1A7C-4104-B643-5724A9FA0575}">
      <dgm:prSet/>
      <dgm:spPr/>
      <dgm:t>
        <a:bodyPr/>
        <a:lstStyle/>
        <a:p>
          <a:endParaRPr lang="it-IT"/>
        </a:p>
      </dgm:t>
    </dgm:pt>
    <dgm:pt modelId="{DF71D64F-818B-44C0-BF89-8DEE6C853AE0}">
      <dgm:prSet phldrT="[Testo]" phldr="0"/>
      <dgm:spPr/>
      <dgm:t>
        <a:bodyPr/>
        <a:lstStyle/>
        <a:p>
          <a:pPr rtl="0"/>
          <a:r>
            <a:rPr lang="it-IT" dirty="0">
              <a:latin typeface="Calibri Light" panose="020F0302020204030204"/>
            </a:rPr>
            <a:t>Visualizzazione dei risultati</a:t>
          </a:r>
          <a:endParaRPr lang="it-IT" dirty="0"/>
        </a:p>
      </dgm:t>
    </dgm:pt>
    <dgm:pt modelId="{C176848B-CB68-4ECF-A4BB-1712840895BE}" type="parTrans" cxnId="{D82A9EF9-2B3D-426B-9AEF-B722C2A0E12C}">
      <dgm:prSet/>
      <dgm:spPr/>
      <dgm:t>
        <a:bodyPr/>
        <a:lstStyle/>
        <a:p>
          <a:endParaRPr lang="it-IT"/>
        </a:p>
      </dgm:t>
    </dgm:pt>
    <dgm:pt modelId="{D7FF6789-12FA-4656-A224-7D3958562D8E}" type="sibTrans" cxnId="{D82A9EF9-2B3D-426B-9AEF-B722C2A0E12C}">
      <dgm:prSet/>
      <dgm:spPr/>
      <dgm:t>
        <a:bodyPr/>
        <a:lstStyle/>
        <a:p>
          <a:endParaRPr lang="it-IT"/>
        </a:p>
      </dgm:t>
    </dgm:pt>
    <dgm:pt modelId="{D63CB86E-F09E-4D77-9AF2-5AEFF1E5A143}">
      <dgm:prSet phldrT="[Testo]" phldr="0"/>
      <dgm:spPr/>
      <dgm:t>
        <a:bodyPr/>
        <a:lstStyle/>
        <a:p>
          <a:pPr rtl="0"/>
          <a:r>
            <a:rPr lang="it-IT" dirty="0">
              <a:latin typeface="Calibri Light" panose="020F0302020204030204"/>
            </a:rPr>
            <a:t>COSA SERVE?</a:t>
          </a:r>
          <a:endParaRPr lang="it-IT" dirty="0"/>
        </a:p>
      </dgm:t>
    </dgm:pt>
    <dgm:pt modelId="{90AAF9C4-AB2C-47B1-95E4-FADF4BFB864A}" type="parTrans" cxnId="{7ED0971E-AA6E-4170-AE3A-8378E4E867EB}">
      <dgm:prSet/>
      <dgm:spPr/>
      <dgm:t>
        <a:bodyPr/>
        <a:lstStyle/>
        <a:p>
          <a:endParaRPr lang="it-IT"/>
        </a:p>
      </dgm:t>
    </dgm:pt>
    <dgm:pt modelId="{EF63DE3A-00EF-4967-98A5-186CF37DF7EF}" type="sibTrans" cxnId="{7ED0971E-AA6E-4170-AE3A-8378E4E867EB}">
      <dgm:prSet/>
      <dgm:spPr/>
      <dgm:t>
        <a:bodyPr/>
        <a:lstStyle/>
        <a:p>
          <a:endParaRPr lang="it-IT"/>
        </a:p>
      </dgm:t>
    </dgm:pt>
    <dgm:pt modelId="{2F33153A-886D-4740-9E7B-2C7C377B53E7}">
      <dgm:prSet phldr="0"/>
      <dgm:spPr/>
      <dgm:t>
        <a:bodyPr/>
        <a:lstStyle/>
        <a:p>
          <a:pPr rtl="0"/>
          <a:r>
            <a:rPr lang="it-IT" dirty="0">
              <a:latin typeface="Calibri Light" panose="020F0302020204030204"/>
            </a:rPr>
            <a:t>Database ampio</a:t>
          </a:r>
        </a:p>
      </dgm:t>
    </dgm:pt>
    <dgm:pt modelId="{71B8727E-7594-4397-A293-7D485C47443F}" type="parTrans" cxnId="{98080A30-FFF3-4AC5-9E93-3EED76B770FA}">
      <dgm:prSet/>
      <dgm:spPr/>
    </dgm:pt>
    <dgm:pt modelId="{CD72E885-4F72-4C8E-857A-D68AFA269D57}" type="sibTrans" cxnId="{98080A30-FFF3-4AC5-9E93-3EED76B770FA}">
      <dgm:prSet/>
      <dgm:spPr/>
    </dgm:pt>
    <dgm:pt modelId="{2FE0B741-CE03-4900-89EF-E4037D34747D}">
      <dgm:prSet phldr="0"/>
      <dgm:spPr/>
      <dgm:t>
        <a:bodyPr/>
        <a:lstStyle/>
        <a:p>
          <a:pPr rtl="0"/>
          <a:r>
            <a:rPr lang="it-IT" dirty="0">
              <a:latin typeface="Calibri Light" panose="020F0302020204030204"/>
            </a:rPr>
            <a:t>Prestazioni efficaci</a:t>
          </a:r>
        </a:p>
      </dgm:t>
    </dgm:pt>
    <dgm:pt modelId="{DAD2A6EF-00B7-4E7C-BE3A-1FF7E8065AB9}" type="parTrans" cxnId="{5C954CD1-C4AA-41EE-B19D-D7C5FB19E46C}">
      <dgm:prSet/>
      <dgm:spPr/>
    </dgm:pt>
    <dgm:pt modelId="{3837E414-DCE7-4813-946F-A8517B0FDDC1}" type="sibTrans" cxnId="{5C954CD1-C4AA-41EE-B19D-D7C5FB19E46C}">
      <dgm:prSet/>
      <dgm:spPr/>
    </dgm:pt>
    <dgm:pt modelId="{40D302F6-EA77-4318-AAC4-0EADF4078D72}">
      <dgm:prSet phldr="0"/>
      <dgm:spPr/>
      <dgm:t>
        <a:bodyPr/>
        <a:lstStyle/>
        <a:p>
          <a:pPr rtl="0"/>
          <a:r>
            <a:rPr lang="it-IT" dirty="0">
              <a:latin typeface="Calibri Light" panose="020F0302020204030204"/>
            </a:rPr>
            <a:t>Approccio user-friendly</a:t>
          </a:r>
        </a:p>
      </dgm:t>
    </dgm:pt>
    <dgm:pt modelId="{6DB409D4-6749-4606-AFF9-F869AB3E49E5}" type="parTrans" cxnId="{D0DCC5C7-7FE3-420F-8AE0-D1F9D7B71A0B}">
      <dgm:prSet/>
      <dgm:spPr/>
    </dgm:pt>
    <dgm:pt modelId="{A57D1905-B4EF-4EF5-A850-3D120CEC182F}" type="sibTrans" cxnId="{D0DCC5C7-7FE3-420F-8AE0-D1F9D7B71A0B}">
      <dgm:prSet/>
      <dgm:spPr/>
    </dgm:pt>
    <dgm:pt modelId="{50F83A89-6D46-4271-96F0-FB5E706A6777}" type="pres">
      <dgm:prSet presAssocID="{43FD7430-8443-4D8C-A085-810A21EDCE04}" presName="linear" presStyleCnt="0">
        <dgm:presLayoutVars>
          <dgm:animLvl val="lvl"/>
          <dgm:resizeHandles val="exact"/>
        </dgm:presLayoutVars>
      </dgm:prSet>
      <dgm:spPr/>
    </dgm:pt>
    <dgm:pt modelId="{662F2DF0-B08B-4896-8220-925DBFC5DFCB}" type="pres">
      <dgm:prSet presAssocID="{762C11B2-4DFB-4EE6-994B-3577B80ACA55}" presName="parentText" presStyleLbl="node1" presStyleIdx="0" presStyleCnt="2">
        <dgm:presLayoutVars>
          <dgm:chMax val="0"/>
          <dgm:bulletEnabled val="1"/>
        </dgm:presLayoutVars>
      </dgm:prSet>
      <dgm:spPr/>
    </dgm:pt>
    <dgm:pt modelId="{6B27DCFB-EA6B-4E8E-B6A5-95174509A293}" type="pres">
      <dgm:prSet presAssocID="{762C11B2-4DFB-4EE6-994B-3577B80ACA55}" presName="childText" presStyleLbl="revTx" presStyleIdx="0" presStyleCnt="2">
        <dgm:presLayoutVars>
          <dgm:bulletEnabled val="1"/>
        </dgm:presLayoutVars>
      </dgm:prSet>
      <dgm:spPr/>
    </dgm:pt>
    <dgm:pt modelId="{3897327A-219A-4E45-8BE4-42A57A7317A9}" type="pres">
      <dgm:prSet presAssocID="{D63CB86E-F09E-4D77-9AF2-5AEFF1E5A143}" presName="parentText" presStyleLbl="node1" presStyleIdx="1" presStyleCnt="2">
        <dgm:presLayoutVars>
          <dgm:chMax val="0"/>
          <dgm:bulletEnabled val="1"/>
        </dgm:presLayoutVars>
      </dgm:prSet>
      <dgm:spPr/>
    </dgm:pt>
    <dgm:pt modelId="{65925EFF-D278-4AC3-85BC-AE77A9B91E99}" type="pres">
      <dgm:prSet presAssocID="{D63CB86E-F09E-4D77-9AF2-5AEFF1E5A143}" presName="childText" presStyleLbl="revTx" presStyleIdx="1" presStyleCnt="2">
        <dgm:presLayoutVars>
          <dgm:bulletEnabled val="1"/>
        </dgm:presLayoutVars>
      </dgm:prSet>
      <dgm:spPr/>
    </dgm:pt>
  </dgm:ptLst>
  <dgm:cxnLst>
    <dgm:cxn modelId="{A9919709-59FE-4E5E-A2A4-37EE0E9DE617}" type="presOf" srcId="{762C11B2-4DFB-4EE6-994B-3577B80ACA55}" destId="{662F2DF0-B08B-4896-8220-925DBFC5DFCB}" srcOrd="0" destOrd="0" presId="urn:microsoft.com/office/officeart/2005/8/layout/vList2"/>
    <dgm:cxn modelId="{EA57DF1A-501A-4EC8-AA86-8E980CD1C130}" type="presOf" srcId="{2FE0B741-CE03-4900-89EF-E4037D34747D}" destId="{65925EFF-D278-4AC3-85BC-AE77A9B91E99}" srcOrd="0" destOrd="1" presId="urn:microsoft.com/office/officeart/2005/8/layout/vList2"/>
    <dgm:cxn modelId="{7ED0971E-AA6E-4170-AE3A-8378E4E867EB}" srcId="{43FD7430-8443-4D8C-A085-810A21EDCE04}" destId="{D63CB86E-F09E-4D77-9AF2-5AEFF1E5A143}" srcOrd="1" destOrd="0" parTransId="{90AAF9C4-AB2C-47B1-95E4-FADF4BFB864A}" sibTransId="{EF63DE3A-00EF-4967-98A5-186CF37DF7EF}"/>
    <dgm:cxn modelId="{F1FAE81F-0A8A-4FF4-9ADA-3A1844E47AFB}" type="presOf" srcId="{DF71D64F-818B-44C0-BF89-8DEE6C853AE0}" destId="{6B27DCFB-EA6B-4E8E-B6A5-95174509A293}" srcOrd="0" destOrd="1" presId="urn:microsoft.com/office/officeart/2005/8/layout/vList2"/>
    <dgm:cxn modelId="{98080A30-FFF3-4AC5-9E93-3EED76B770FA}" srcId="{D63CB86E-F09E-4D77-9AF2-5AEFF1E5A143}" destId="{2F33153A-886D-4740-9E7B-2C7C377B53E7}" srcOrd="0" destOrd="0" parTransId="{71B8727E-7594-4397-A293-7D485C47443F}" sibTransId="{CD72E885-4F72-4C8E-857A-D68AFA269D57}"/>
    <dgm:cxn modelId="{6CA66E5F-0295-4A4E-BA8B-219F57C2E874}" type="presOf" srcId="{40D302F6-EA77-4318-AAC4-0EADF4078D72}" destId="{65925EFF-D278-4AC3-85BC-AE77A9B91E99}" srcOrd="0" destOrd="2" presId="urn:microsoft.com/office/officeart/2005/8/layout/vList2"/>
    <dgm:cxn modelId="{01BDF069-60C3-44BB-B027-3F5EC69AED5B}" srcId="{43FD7430-8443-4D8C-A085-810A21EDCE04}" destId="{762C11B2-4DFB-4EE6-994B-3577B80ACA55}" srcOrd="0" destOrd="0" parTransId="{47593206-3AFB-4E48-9D65-8C6581D5F37D}" sibTransId="{980B17F2-31B3-46E9-9ECC-11929F68CADD}"/>
    <dgm:cxn modelId="{E76CDCAC-F0B5-4920-A3F0-8866AD967816}" type="presOf" srcId="{2F33153A-886D-4740-9E7B-2C7C377B53E7}" destId="{65925EFF-D278-4AC3-85BC-AE77A9B91E99}" srcOrd="0" destOrd="0" presId="urn:microsoft.com/office/officeart/2005/8/layout/vList2"/>
    <dgm:cxn modelId="{F5FBA1C4-D9E6-4397-9902-42C2D48FC61A}" type="presOf" srcId="{43FD7430-8443-4D8C-A085-810A21EDCE04}" destId="{50F83A89-6D46-4271-96F0-FB5E706A6777}" srcOrd="0" destOrd="0" presId="urn:microsoft.com/office/officeart/2005/8/layout/vList2"/>
    <dgm:cxn modelId="{D0DCC5C7-7FE3-420F-8AE0-D1F9D7B71A0B}" srcId="{D63CB86E-F09E-4D77-9AF2-5AEFF1E5A143}" destId="{40D302F6-EA77-4318-AAC4-0EADF4078D72}" srcOrd="2" destOrd="0" parTransId="{6DB409D4-6749-4606-AFF9-F869AB3E49E5}" sibTransId="{A57D1905-B4EF-4EF5-A850-3D120CEC182F}"/>
    <dgm:cxn modelId="{5C954CD1-C4AA-41EE-B19D-D7C5FB19E46C}" srcId="{D63CB86E-F09E-4D77-9AF2-5AEFF1E5A143}" destId="{2FE0B741-CE03-4900-89EF-E4037D34747D}" srcOrd="1" destOrd="0" parTransId="{DAD2A6EF-00B7-4E7C-BE3A-1FF7E8065AB9}" sibTransId="{3837E414-DCE7-4813-946F-A8517B0FDDC1}"/>
    <dgm:cxn modelId="{B50614DC-1A7C-4104-B643-5724A9FA0575}" srcId="{762C11B2-4DFB-4EE6-994B-3577B80ACA55}" destId="{1C9BFFE9-DE6A-4AAE-8EA2-3700C466E5E7}" srcOrd="0" destOrd="0" parTransId="{35504A67-EBC6-4462-A156-E0E75DE4FE6E}" sibTransId="{7C47EB6B-759D-4488-85FE-27320692BEF0}"/>
    <dgm:cxn modelId="{E09F1FE6-2AEC-44DB-BF36-F4AF0FF499DC}" type="presOf" srcId="{D63CB86E-F09E-4D77-9AF2-5AEFF1E5A143}" destId="{3897327A-219A-4E45-8BE4-42A57A7317A9}" srcOrd="0" destOrd="0" presId="urn:microsoft.com/office/officeart/2005/8/layout/vList2"/>
    <dgm:cxn modelId="{C6BAB2F2-AA58-4DD2-BA5B-C565428479E4}" type="presOf" srcId="{1C9BFFE9-DE6A-4AAE-8EA2-3700C466E5E7}" destId="{6B27DCFB-EA6B-4E8E-B6A5-95174509A293}" srcOrd="0" destOrd="0" presId="urn:microsoft.com/office/officeart/2005/8/layout/vList2"/>
    <dgm:cxn modelId="{D82A9EF9-2B3D-426B-9AEF-B722C2A0E12C}" srcId="{762C11B2-4DFB-4EE6-994B-3577B80ACA55}" destId="{DF71D64F-818B-44C0-BF89-8DEE6C853AE0}" srcOrd="1" destOrd="0" parTransId="{C176848B-CB68-4ECF-A4BB-1712840895BE}" sibTransId="{D7FF6789-12FA-4656-A224-7D3958562D8E}"/>
    <dgm:cxn modelId="{252115DF-77EA-4CD0-B58F-41F07FAEA06B}" type="presParOf" srcId="{50F83A89-6D46-4271-96F0-FB5E706A6777}" destId="{662F2DF0-B08B-4896-8220-925DBFC5DFCB}" srcOrd="0" destOrd="0" presId="urn:microsoft.com/office/officeart/2005/8/layout/vList2"/>
    <dgm:cxn modelId="{E4F6DFFD-DAFC-4EDF-AD14-375F35DF8A7D}" type="presParOf" srcId="{50F83A89-6D46-4271-96F0-FB5E706A6777}" destId="{6B27DCFB-EA6B-4E8E-B6A5-95174509A293}" srcOrd="1" destOrd="0" presId="urn:microsoft.com/office/officeart/2005/8/layout/vList2"/>
    <dgm:cxn modelId="{43C96945-8D11-4B42-8795-B85B2C671EC4}" type="presParOf" srcId="{50F83A89-6D46-4271-96F0-FB5E706A6777}" destId="{3897327A-219A-4E45-8BE4-42A57A7317A9}" srcOrd="2" destOrd="0" presId="urn:microsoft.com/office/officeart/2005/8/layout/vList2"/>
    <dgm:cxn modelId="{8FC2F44E-5859-4E47-997D-6D03AE02127D}" type="presParOf" srcId="{50F83A89-6D46-4271-96F0-FB5E706A6777}" destId="{65925EFF-D278-4AC3-85BC-AE77A9B91E9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D44601-828B-4B90-9CAA-0F2876D48A1F}"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it-IT"/>
        </a:p>
      </dgm:t>
    </dgm:pt>
    <dgm:pt modelId="{5D91AECF-E57D-4EA1-84F6-347DE398581C}">
      <dgm:prSet phldrT="[Testo]" phldr="0"/>
      <dgm:spPr/>
      <dgm:t>
        <a:bodyPr/>
        <a:lstStyle/>
        <a:p>
          <a:pPr rtl="0"/>
          <a:r>
            <a:rPr lang="it-IT" dirty="0">
              <a:latin typeface="Calibri Light" panose="020F0302020204030204"/>
            </a:rPr>
            <a:t>Funzionalità d'accesso</a:t>
          </a:r>
          <a:endParaRPr lang="it-IT" dirty="0"/>
        </a:p>
      </dgm:t>
    </dgm:pt>
    <dgm:pt modelId="{1560D571-C9D0-4FDE-A1CA-1D24CE630F37}" type="parTrans" cxnId="{18735596-3833-4A7E-8EBB-91ABF78B3FAF}">
      <dgm:prSet/>
      <dgm:spPr/>
      <dgm:t>
        <a:bodyPr/>
        <a:lstStyle/>
        <a:p>
          <a:endParaRPr lang="it-IT"/>
        </a:p>
      </dgm:t>
    </dgm:pt>
    <dgm:pt modelId="{F4D6BAC8-473B-43CC-B3C4-F1362A6D4467}" type="sibTrans" cxnId="{18735596-3833-4A7E-8EBB-91ABF78B3FAF}">
      <dgm:prSet/>
      <dgm:spPr/>
      <dgm:t>
        <a:bodyPr/>
        <a:lstStyle/>
        <a:p>
          <a:endParaRPr lang="it-IT"/>
        </a:p>
      </dgm:t>
    </dgm:pt>
    <dgm:pt modelId="{175F781D-2828-416C-8B82-C9A7311650E3}">
      <dgm:prSet phldrT="[Testo]" phldr="0"/>
      <dgm:spPr/>
      <dgm:t>
        <a:bodyPr/>
        <a:lstStyle/>
        <a:p>
          <a:pPr rtl="0"/>
          <a:r>
            <a:rPr lang="it-IT" dirty="0">
              <a:latin typeface="Calibri Light" panose="020F0302020204030204"/>
            </a:rPr>
            <a:t>Funzionalità di ricerca</a:t>
          </a:r>
          <a:endParaRPr lang="it-IT" dirty="0"/>
        </a:p>
      </dgm:t>
    </dgm:pt>
    <dgm:pt modelId="{5A2A5160-04DA-4ED2-9587-6C7EEB447C51}" type="parTrans" cxnId="{F8DCA892-F25A-4DAA-825E-4921976A51CA}">
      <dgm:prSet/>
      <dgm:spPr/>
      <dgm:t>
        <a:bodyPr/>
        <a:lstStyle/>
        <a:p>
          <a:endParaRPr lang="it-IT"/>
        </a:p>
      </dgm:t>
    </dgm:pt>
    <dgm:pt modelId="{01087616-E548-4342-9637-6BD8C0DEE355}" type="sibTrans" cxnId="{F8DCA892-F25A-4DAA-825E-4921976A51CA}">
      <dgm:prSet/>
      <dgm:spPr/>
      <dgm:t>
        <a:bodyPr/>
        <a:lstStyle/>
        <a:p>
          <a:endParaRPr lang="it-IT"/>
        </a:p>
      </dgm:t>
    </dgm:pt>
    <dgm:pt modelId="{FE4698F8-3324-41BA-90EE-28751D876F63}">
      <dgm:prSet phldr="0"/>
      <dgm:spPr/>
      <dgm:t>
        <a:bodyPr/>
        <a:lstStyle/>
        <a:p>
          <a:pPr rtl="0"/>
          <a:r>
            <a:rPr lang="it-IT" dirty="0">
              <a:latin typeface="Calibri Light" panose="020F0302020204030204"/>
            </a:rPr>
            <a:t>Ricerca semplice</a:t>
          </a:r>
        </a:p>
      </dgm:t>
    </dgm:pt>
    <dgm:pt modelId="{E5CCC598-4E1F-44CA-B313-69C95E13369D}" type="parTrans" cxnId="{235808D1-02FD-4358-B365-6B9A154C24CD}">
      <dgm:prSet/>
      <dgm:spPr/>
    </dgm:pt>
    <dgm:pt modelId="{97515A06-1141-4304-A4F3-E00E45EC84FD}" type="sibTrans" cxnId="{235808D1-02FD-4358-B365-6B9A154C24CD}">
      <dgm:prSet/>
      <dgm:spPr/>
    </dgm:pt>
    <dgm:pt modelId="{D382C49A-3573-495D-945A-105102245D57}">
      <dgm:prSet phldr="0"/>
      <dgm:spPr/>
      <dgm:t>
        <a:bodyPr/>
        <a:lstStyle/>
        <a:p>
          <a:pPr rtl="0"/>
          <a:r>
            <a:rPr lang="it-IT" dirty="0">
              <a:latin typeface="Calibri Light" panose="020F0302020204030204"/>
            </a:rPr>
            <a:t>Ricerca con filtri</a:t>
          </a:r>
        </a:p>
      </dgm:t>
    </dgm:pt>
    <dgm:pt modelId="{AA38C424-709D-47C5-870E-5F07E70890E5}" type="parTrans" cxnId="{A63787B1-CA0D-423A-8363-F06AAAAFDA40}">
      <dgm:prSet/>
      <dgm:spPr/>
    </dgm:pt>
    <dgm:pt modelId="{7DF97175-F41F-4EE8-9623-768857983B64}" type="sibTrans" cxnId="{A63787B1-CA0D-423A-8363-F06AAAAFDA40}">
      <dgm:prSet/>
      <dgm:spPr/>
    </dgm:pt>
    <dgm:pt modelId="{15E43CF3-8EC4-41DD-977D-1095AC0E53A4}">
      <dgm:prSet phldr="0"/>
      <dgm:spPr/>
      <dgm:t>
        <a:bodyPr/>
        <a:lstStyle/>
        <a:p>
          <a:pPr rtl="0"/>
          <a:r>
            <a:rPr lang="it-IT" dirty="0">
              <a:latin typeface="Calibri Light" panose="020F0302020204030204"/>
            </a:rPr>
            <a:t>Login</a:t>
          </a:r>
        </a:p>
      </dgm:t>
    </dgm:pt>
    <dgm:pt modelId="{3C7212FE-87DF-49A0-8F04-730127584892}" type="parTrans" cxnId="{05F59AEF-FFB7-4E88-B23D-1878673DC99C}">
      <dgm:prSet/>
      <dgm:spPr/>
    </dgm:pt>
    <dgm:pt modelId="{D3C0303E-D011-44E5-9AD4-307612DD2AD2}" type="sibTrans" cxnId="{05F59AEF-FFB7-4E88-B23D-1878673DC99C}">
      <dgm:prSet/>
      <dgm:spPr/>
    </dgm:pt>
    <dgm:pt modelId="{C9E01982-510F-4627-918D-AB56ED131356}">
      <dgm:prSet phldr="0"/>
      <dgm:spPr/>
      <dgm:t>
        <a:bodyPr/>
        <a:lstStyle/>
        <a:p>
          <a:pPr rtl="0"/>
          <a:r>
            <a:rPr lang="it-IT" dirty="0">
              <a:latin typeface="Calibri Light" panose="020F0302020204030204"/>
            </a:rPr>
            <a:t>Logout</a:t>
          </a:r>
        </a:p>
      </dgm:t>
    </dgm:pt>
    <dgm:pt modelId="{BA229D60-4B49-4774-BE96-02771F0FC20F}" type="parTrans" cxnId="{462A981D-AC9C-4592-82CC-B728D5876E15}">
      <dgm:prSet/>
      <dgm:spPr/>
    </dgm:pt>
    <dgm:pt modelId="{3A232872-72A7-4655-9F6D-AAA8FAA37617}" type="sibTrans" cxnId="{462A981D-AC9C-4592-82CC-B728D5876E15}">
      <dgm:prSet/>
      <dgm:spPr/>
    </dgm:pt>
    <dgm:pt modelId="{C6CD5EEE-EA9D-436E-ABEB-B1A40DC142E7}">
      <dgm:prSet phldr="0"/>
      <dgm:spPr/>
      <dgm:t>
        <a:bodyPr/>
        <a:lstStyle/>
        <a:p>
          <a:pPr rtl="0"/>
          <a:r>
            <a:rPr lang="it-IT" dirty="0">
              <a:latin typeface="Calibri Light" panose="020F0302020204030204"/>
            </a:rPr>
            <a:t>Visualizzazione dei risultati</a:t>
          </a:r>
        </a:p>
      </dgm:t>
    </dgm:pt>
    <dgm:pt modelId="{F818592B-33F0-48D2-BD4B-17C59DACECB7}" type="parTrans" cxnId="{BFD0F7EA-F1ED-4663-8804-717E72DDE13F}">
      <dgm:prSet/>
      <dgm:spPr/>
    </dgm:pt>
    <dgm:pt modelId="{80207424-E8AD-47F7-ABB6-9E86FA5BFF4D}" type="sibTrans" cxnId="{BFD0F7EA-F1ED-4663-8804-717E72DDE13F}">
      <dgm:prSet/>
      <dgm:spPr/>
    </dgm:pt>
    <dgm:pt modelId="{8227B726-9270-443C-81B7-559397DD1CBE}">
      <dgm:prSet phldr="0"/>
      <dgm:spPr/>
      <dgm:t>
        <a:bodyPr/>
        <a:lstStyle/>
        <a:p>
          <a:pPr rtl="0"/>
          <a:r>
            <a:rPr lang="it-IT" dirty="0">
              <a:latin typeface="Calibri Light" panose="020F0302020204030204"/>
            </a:rPr>
            <a:t>Stampa dei risultati</a:t>
          </a:r>
        </a:p>
      </dgm:t>
    </dgm:pt>
    <dgm:pt modelId="{BB742EAC-2607-4EC6-9FFC-CDE199547E5A}" type="parTrans" cxnId="{4D8A524C-B9EE-41A7-B1CB-FA92C463FB69}">
      <dgm:prSet/>
      <dgm:spPr/>
    </dgm:pt>
    <dgm:pt modelId="{DFB2B584-58D8-4BA7-B60C-B092DED6C243}" type="sibTrans" cxnId="{4D8A524C-B9EE-41A7-B1CB-FA92C463FB69}">
      <dgm:prSet/>
      <dgm:spPr/>
    </dgm:pt>
    <dgm:pt modelId="{08D454ED-3267-4EDA-BEC4-3B096971197D}">
      <dgm:prSet phldr="0"/>
      <dgm:spPr/>
      <dgm:t>
        <a:bodyPr/>
        <a:lstStyle/>
        <a:p>
          <a:r>
            <a:rPr lang="it-IT" dirty="0">
              <a:latin typeface="Calibri Light" panose="020F0302020204030204"/>
            </a:rPr>
            <a:t>Mappa</a:t>
          </a:r>
        </a:p>
      </dgm:t>
    </dgm:pt>
    <dgm:pt modelId="{03FB38C5-5DDA-4142-8287-CE3B4F96545E}" type="parTrans" cxnId="{9E5BAF89-501D-442E-AE23-C319898A729F}">
      <dgm:prSet/>
      <dgm:spPr/>
    </dgm:pt>
    <dgm:pt modelId="{B157BBF8-773B-4E50-8A20-F6ADA1D13DBD}" type="sibTrans" cxnId="{9E5BAF89-501D-442E-AE23-C319898A729F}">
      <dgm:prSet/>
      <dgm:spPr/>
    </dgm:pt>
    <dgm:pt modelId="{E51A7101-D755-4BA0-BE91-1F75890E3788}">
      <dgm:prSet phldr="0"/>
      <dgm:spPr/>
      <dgm:t>
        <a:bodyPr/>
        <a:lstStyle/>
        <a:p>
          <a:pPr rtl="0"/>
          <a:r>
            <a:rPr lang="it-IT" dirty="0">
              <a:latin typeface="Calibri Light" panose="020F0302020204030204"/>
            </a:rPr>
            <a:t>Anteprima di un immobile</a:t>
          </a:r>
        </a:p>
      </dgm:t>
    </dgm:pt>
    <dgm:pt modelId="{D30BDD5B-A0C7-473A-8A56-90C7998C3E5F}" type="parTrans" cxnId="{C2D5C131-FAF6-4515-B080-1F05048B10BA}">
      <dgm:prSet/>
      <dgm:spPr/>
    </dgm:pt>
    <dgm:pt modelId="{F2FA84CC-154D-414F-A801-4379B5A7BC2B}" type="sibTrans" cxnId="{C2D5C131-FAF6-4515-B080-1F05048B10BA}">
      <dgm:prSet/>
      <dgm:spPr/>
    </dgm:pt>
    <dgm:pt modelId="{4DB9BD6A-AEA6-4693-ACE6-CC018CAAED79}" type="pres">
      <dgm:prSet presAssocID="{25D44601-828B-4B90-9CAA-0F2876D48A1F}" presName="linear" presStyleCnt="0">
        <dgm:presLayoutVars>
          <dgm:dir/>
          <dgm:animLvl val="lvl"/>
          <dgm:resizeHandles val="exact"/>
        </dgm:presLayoutVars>
      </dgm:prSet>
      <dgm:spPr/>
    </dgm:pt>
    <dgm:pt modelId="{6E0E1CE8-652D-482D-B64A-2194C5D5F893}" type="pres">
      <dgm:prSet presAssocID="{5D91AECF-E57D-4EA1-84F6-347DE398581C}" presName="parentLin" presStyleCnt="0"/>
      <dgm:spPr/>
    </dgm:pt>
    <dgm:pt modelId="{845FED8B-2389-423E-937B-8AE020EC3282}" type="pres">
      <dgm:prSet presAssocID="{5D91AECF-E57D-4EA1-84F6-347DE398581C}" presName="parentLeftMargin" presStyleLbl="node1" presStyleIdx="0" presStyleCnt="3"/>
      <dgm:spPr/>
    </dgm:pt>
    <dgm:pt modelId="{DB797740-3217-44C3-B3B9-DDF7672D16E1}" type="pres">
      <dgm:prSet presAssocID="{5D91AECF-E57D-4EA1-84F6-347DE398581C}" presName="parentText" presStyleLbl="node1" presStyleIdx="0" presStyleCnt="3">
        <dgm:presLayoutVars>
          <dgm:chMax val="0"/>
          <dgm:bulletEnabled val="1"/>
        </dgm:presLayoutVars>
      </dgm:prSet>
      <dgm:spPr/>
    </dgm:pt>
    <dgm:pt modelId="{3B886514-292C-4953-8299-37B540508B26}" type="pres">
      <dgm:prSet presAssocID="{5D91AECF-E57D-4EA1-84F6-347DE398581C}" presName="negativeSpace" presStyleCnt="0"/>
      <dgm:spPr/>
    </dgm:pt>
    <dgm:pt modelId="{D65BB827-DCC7-4A79-B3E2-E593526B89FD}" type="pres">
      <dgm:prSet presAssocID="{5D91AECF-E57D-4EA1-84F6-347DE398581C}" presName="childText" presStyleLbl="conFgAcc1" presStyleIdx="0" presStyleCnt="3">
        <dgm:presLayoutVars>
          <dgm:bulletEnabled val="1"/>
        </dgm:presLayoutVars>
      </dgm:prSet>
      <dgm:spPr/>
    </dgm:pt>
    <dgm:pt modelId="{43C3A7B0-B320-44F3-AC7B-611160180C7B}" type="pres">
      <dgm:prSet presAssocID="{F4D6BAC8-473B-43CC-B3C4-F1362A6D4467}" presName="spaceBetweenRectangles" presStyleCnt="0"/>
      <dgm:spPr/>
    </dgm:pt>
    <dgm:pt modelId="{0E4929BD-3A88-45E2-8ECA-A55C553C1047}" type="pres">
      <dgm:prSet presAssocID="{175F781D-2828-416C-8B82-C9A7311650E3}" presName="parentLin" presStyleCnt="0"/>
      <dgm:spPr/>
    </dgm:pt>
    <dgm:pt modelId="{DF5415A1-2C8D-4404-95B7-BB1D5E036857}" type="pres">
      <dgm:prSet presAssocID="{175F781D-2828-416C-8B82-C9A7311650E3}" presName="parentLeftMargin" presStyleLbl="node1" presStyleIdx="0" presStyleCnt="3"/>
      <dgm:spPr/>
    </dgm:pt>
    <dgm:pt modelId="{061461D2-EA53-4BB4-9117-B85D1421E886}" type="pres">
      <dgm:prSet presAssocID="{175F781D-2828-416C-8B82-C9A7311650E3}" presName="parentText" presStyleLbl="node1" presStyleIdx="1" presStyleCnt="3">
        <dgm:presLayoutVars>
          <dgm:chMax val="0"/>
          <dgm:bulletEnabled val="1"/>
        </dgm:presLayoutVars>
      </dgm:prSet>
      <dgm:spPr/>
    </dgm:pt>
    <dgm:pt modelId="{612CF39F-B519-4BF4-B48D-DDB5858F39FE}" type="pres">
      <dgm:prSet presAssocID="{175F781D-2828-416C-8B82-C9A7311650E3}" presName="negativeSpace" presStyleCnt="0"/>
      <dgm:spPr/>
    </dgm:pt>
    <dgm:pt modelId="{010C4233-EBB5-46F3-844B-F40DC07895E1}" type="pres">
      <dgm:prSet presAssocID="{175F781D-2828-416C-8B82-C9A7311650E3}" presName="childText" presStyleLbl="conFgAcc1" presStyleIdx="1" presStyleCnt="3">
        <dgm:presLayoutVars>
          <dgm:bulletEnabled val="1"/>
        </dgm:presLayoutVars>
      </dgm:prSet>
      <dgm:spPr/>
    </dgm:pt>
    <dgm:pt modelId="{5EBC9FCF-EDA9-4FF7-86EA-3DEC7B2C7894}" type="pres">
      <dgm:prSet presAssocID="{01087616-E548-4342-9637-6BD8C0DEE355}" presName="spaceBetweenRectangles" presStyleCnt="0"/>
      <dgm:spPr/>
    </dgm:pt>
    <dgm:pt modelId="{28A77CE1-EEE3-45A9-9576-6EC9D03AA9C1}" type="pres">
      <dgm:prSet presAssocID="{C6CD5EEE-EA9D-436E-ABEB-B1A40DC142E7}" presName="parentLin" presStyleCnt="0"/>
      <dgm:spPr/>
    </dgm:pt>
    <dgm:pt modelId="{9FDE5453-693B-467E-BBE3-E8BD955E2FE5}" type="pres">
      <dgm:prSet presAssocID="{C6CD5EEE-EA9D-436E-ABEB-B1A40DC142E7}" presName="parentLeftMargin" presStyleLbl="node1" presStyleIdx="1" presStyleCnt="3"/>
      <dgm:spPr/>
    </dgm:pt>
    <dgm:pt modelId="{19133ACC-303F-4301-B0C4-6FF2072AC4AB}" type="pres">
      <dgm:prSet presAssocID="{C6CD5EEE-EA9D-436E-ABEB-B1A40DC142E7}" presName="parentText" presStyleLbl="node1" presStyleIdx="2" presStyleCnt="3">
        <dgm:presLayoutVars>
          <dgm:chMax val="0"/>
          <dgm:bulletEnabled val="1"/>
        </dgm:presLayoutVars>
      </dgm:prSet>
      <dgm:spPr/>
    </dgm:pt>
    <dgm:pt modelId="{701493B3-BA0E-4B57-84A4-F7F33542C809}" type="pres">
      <dgm:prSet presAssocID="{C6CD5EEE-EA9D-436E-ABEB-B1A40DC142E7}" presName="negativeSpace" presStyleCnt="0"/>
      <dgm:spPr/>
    </dgm:pt>
    <dgm:pt modelId="{5786B6E0-F365-4697-AD25-9504361C002E}" type="pres">
      <dgm:prSet presAssocID="{C6CD5EEE-EA9D-436E-ABEB-B1A40DC142E7}" presName="childText" presStyleLbl="conFgAcc1" presStyleIdx="2" presStyleCnt="3">
        <dgm:presLayoutVars>
          <dgm:bulletEnabled val="1"/>
        </dgm:presLayoutVars>
      </dgm:prSet>
      <dgm:spPr/>
    </dgm:pt>
  </dgm:ptLst>
  <dgm:cxnLst>
    <dgm:cxn modelId="{462A981D-AC9C-4592-82CC-B728D5876E15}" srcId="{5D91AECF-E57D-4EA1-84F6-347DE398581C}" destId="{C9E01982-510F-4627-918D-AB56ED131356}" srcOrd="1" destOrd="0" parTransId="{BA229D60-4B49-4774-BE96-02771F0FC20F}" sibTransId="{3A232872-72A7-4655-9F6D-AAA8FAA37617}"/>
    <dgm:cxn modelId="{4D569028-8BEE-460A-8B54-D3F9372C203C}" type="presOf" srcId="{5D91AECF-E57D-4EA1-84F6-347DE398581C}" destId="{845FED8B-2389-423E-937B-8AE020EC3282}" srcOrd="0" destOrd="0" presId="urn:microsoft.com/office/officeart/2005/8/layout/list1"/>
    <dgm:cxn modelId="{76C2852D-CDEA-45DE-A76E-170F502465F1}" type="presOf" srcId="{C6CD5EEE-EA9D-436E-ABEB-B1A40DC142E7}" destId="{19133ACC-303F-4301-B0C4-6FF2072AC4AB}" srcOrd="1" destOrd="0" presId="urn:microsoft.com/office/officeart/2005/8/layout/list1"/>
    <dgm:cxn modelId="{C2D5C131-FAF6-4515-B080-1F05048B10BA}" srcId="{C6CD5EEE-EA9D-436E-ABEB-B1A40DC142E7}" destId="{E51A7101-D755-4BA0-BE91-1F75890E3788}" srcOrd="2" destOrd="0" parTransId="{D30BDD5B-A0C7-473A-8A56-90C7998C3E5F}" sibTransId="{F2FA84CC-154D-414F-A801-4379B5A7BC2B}"/>
    <dgm:cxn modelId="{822A9E3E-1E5C-49C0-9E59-6306BBB6915D}" type="presOf" srcId="{D382C49A-3573-495D-945A-105102245D57}" destId="{010C4233-EBB5-46F3-844B-F40DC07895E1}" srcOrd="0" destOrd="1" presId="urn:microsoft.com/office/officeart/2005/8/layout/list1"/>
    <dgm:cxn modelId="{93FB0942-F7F1-44C8-BA65-48DDC882FB62}" type="presOf" srcId="{25D44601-828B-4B90-9CAA-0F2876D48A1F}" destId="{4DB9BD6A-AEA6-4693-ACE6-CC018CAAED79}" srcOrd="0" destOrd="0" presId="urn:microsoft.com/office/officeart/2005/8/layout/list1"/>
    <dgm:cxn modelId="{DDFB7645-B742-4CF7-8099-AB76E4267E5A}" type="presOf" srcId="{C6CD5EEE-EA9D-436E-ABEB-B1A40DC142E7}" destId="{9FDE5453-693B-467E-BBE3-E8BD955E2FE5}" srcOrd="0" destOrd="0" presId="urn:microsoft.com/office/officeart/2005/8/layout/list1"/>
    <dgm:cxn modelId="{4D8A524C-B9EE-41A7-B1CB-FA92C463FB69}" srcId="{C6CD5EEE-EA9D-436E-ABEB-B1A40DC142E7}" destId="{8227B726-9270-443C-81B7-559397DD1CBE}" srcOrd="0" destOrd="0" parTransId="{BB742EAC-2607-4EC6-9FFC-CDE199547E5A}" sibTransId="{DFB2B584-58D8-4BA7-B60C-B092DED6C243}"/>
    <dgm:cxn modelId="{47F59C4E-8A05-441C-924E-72384E3BE8B5}" type="presOf" srcId="{C9E01982-510F-4627-918D-AB56ED131356}" destId="{D65BB827-DCC7-4A79-B3E2-E593526B89FD}" srcOrd="0" destOrd="1" presId="urn:microsoft.com/office/officeart/2005/8/layout/list1"/>
    <dgm:cxn modelId="{DE1E3458-FCE4-45C1-9537-908443CC3F62}" type="presOf" srcId="{08D454ED-3267-4EDA-BEC4-3B096971197D}" destId="{5786B6E0-F365-4697-AD25-9504361C002E}" srcOrd="0" destOrd="1" presId="urn:microsoft.com/office/officeart/2005/8/layout/list1"/>
    <dgm:cxn modelId="{0FA90370-E6F2-417C-87B0-27F5728D306F}" type="presOf" srcId="{5D91AECF-E57D-4EA1-84F6-347DE398581C}" destId="{DB797740-3217-44C3-B3B9-DDF7672D16E1}" srcOrd="1" destOrd="0" presId="urn:microsoft.com/office/officeart/2005/8/layout/list1"/>
    <dgm:cxn modelId="{A3EB307F-7C20-4126-953E-4A855788DB5B}" type="presOf" srcId="{E51A7101-D755-4BA0-BE91-1F75890E3788}" destId="{5786B6E0-F365-4697-AD25-9504361C002E}" srcOrd="0" destOrd="2" presId="urn:microsoft.com/office/officeart/2005/8/layout/list1"/>
    <dgm:cxn modelId="{F5213085-0A2C-4B22-86BF-5980C59C7895}" type="presOf" srcId="{175F781D-2828-416C-8B82-C9A7311650E3}" destId="{061461D2-EA53-4BB4-9117-B85D1421E886}" srcOrd="1" destOrd="0" presId="urn:microsoft.com/office/officeart/2005/8/layout/list1"/>
    <dgm:cxn modelId="{9E5BAF89-501D-442E-AE23-C319898A729F}" srcId="{C6CD5EEE-EA9D-436E-ABEB-B1A40DC142E7}" destId="{08D454ED-3267-4EDA-BEC4-3B096971197D}" srcOrd="1" destOrd="0" parTransId="{03FB38C5-5DDA-4142-8287-CE3B4F96545E}" sibTransId="{B157BBF8-773B-4E50-8A20-F6ADA1D13DBD}"/>
    <dgm:cxn modelId="{F8DCA892-F25A-4DAA-825E-4921976A51CA}" srcId="{25D44601-828B-4B90-9CAA-0F2876D48A1F}" destId="{175F781D-2828-416C-8B82-C9A7311650E3}" srcOrd="1" destOrd="0" parTransId="{5A2A5160-04DA-4ED2-9587-6C7EEB447C51}" sibTransId="{01087616-E548-4342-9637-6BD8C0DEE355}"/>
    <dgm:cxn modelId="{18735596-3833-4A7E-8EBB-91ABF78B3FAF}" srcId="{25D44601-828B-4B90-9CAA-0F2876D48A1F}" destId="{5D91AECF-E57D-4EA1-84F6-347DE398581C}" srcOrd="0" destOrd="0" parTransId="{1560D571-C9D0-4FDE-A1CA-1D24CE630F37}" sibTransId="{F4D6BAC8-473B-43CC-B3C4-F1362A6D4467}"/>
    <dgm:cxn modelId="{36D21F98-737A-4442-B1D2-881F89DD828C}" type="presOf" srcId="{175F781D-2828-416C-8B82-C9A7311650E3}" destId="{DF5415A1-2C8D-4404-95B7-BB1D5E036857}" srcOrd="0" destOrd="0" presId="urn:microsoft.com/office/officeart/2005/8/layout/list1"/>
    <dgm:cxn modelId="{56F200B1-5BFE-459D-8B32-15DEE28F202E}" type="presOf" srcId="{8227B726-9270-443C-81B7-559397DD1CBE}" destId="{5786B6E0-F365-4697-AD25-9504361C002E}" srcOrd="0" destOrd="0" presId="urn:microsoft.com/office/officeart/2005/8/layout/list1"/>
    <dgm:cxn modelId="{A63787B1-CA0D-423A-8363-F06AAAAFDA40}" srcId="{175F781D-2828-416C-8B82-C9A7311650E3}" destId="{D382C49A-3573-495D-945A-105102245D57}" srcOrd="1" destOrd="0" parTransId="{AA38C424-709D-47C5-870E-5F07E70890E5}" sibTransId="{7DF97175-F41F-4EE8-9623-768857983B64}"/>
    <dgm:cxn modelId="{235808D1-02FD-4358-B365-6B9A154C24CD}" srcId="{175F781D-2828-416C-8B82-C9A7311650E3}" destId="{FE4698F8-3324-41BA-90EE-28751D876F63}" srcOrd="0" destOrd="0" parTransId="{E5CCC598-4E1F-44CA-B313-69C95E13369D}" sibTransId="{97515A06-1141-4304-A4F3-E00E45EC84FD}"/>
    <dgm:cxn modelId="{923631D6-DE62-477A-9712-487FE290FE64}" type="presOf" srcId="{15E43CF3-8EC4-41DD-977D-1095AC0E53A4}" destId="{D65BB827-DCC7-4A79-B3E2-E593526B89FD}" srcOrd="0" destOrd="0" presId="urn:microsoft.com/office/officeart/2005/8/layout/list1"/>
    <dgm:cxn modelId="{0ADFE6D7-F58A-4D8B-BD85-7EBD20F3DE21}" type="presOf" srcId="{FE4698F8-3324-41BA-90EE-28751D876F63}" destId="{010C4233-EBB5-46F3-844B-F40DC07895E1}" srcOrd="0" destOrd="0" presId="urn:microsoft.com/office/officeart/2005/8/layout/list1"/>
    <dgm:cxn modelId="{BFD0F7EA-F1ED-4663-8804-717E72DDE13F}" srcId="{25D44601-828B-4B90-9CAA-0F2876D48A1F}" destId="{C6CD5EEE-EA9D-436E-ABEB-B1A40DC142E7}" srcOrd="2" destOrd="0" parTransId="{F818592B-33F0-48D2-BD4B-17C59DACECB7}" sibTransId="{80207424-E8AD-47F7-ABB6-9E86FA5BFF4D}"/>
    <dgm:cxn modelId="{05F59AEF-FFB7-4E88-B23D-1878673DC99C}" srcId="{5D91AECF-E57D-4EA1-84F6-347DE398581C}" destId="{15E43CF3-8EC4-41DD-977D-1095AC0E53A4}" srcOrd="0" destOrd="0" parTransId="{3C7212FE-87DF-49A0-8F04-730127584892}" sibTransId="{D3C0303E-D011-44E5-9AD4-307612DD2AD2}"/>
    <dgm:cxn modelId="{98AC6C72-FD03-49BC-8C83-AF1546B9490E}" type="presParOf" srcId="{4DB9BD6A-AEA6-4693-ACE6-CC018CAAED79}" destId="{6E0E1CE8-652D-482D-B64A-2194C5D5F893}" srcOrd="0" destOrd="0" presId="urn:microsoft.com/office/officeart/2005/8/layout/list1"/>
    <dgm:cxn modelId="{36B55D2C-EFA6-42FE-9126-E383AAD50F23}" type="presParOf" srcId="{6E0E1CE8-652D-482D-B64A-2194C5D5F893}" destId="{845FED8B-2389-423E-937B-8AE020EC3282}" srcOrd="0" destOrd="0" presId="urn:microsoft.com/office/officeart/2005/8/layout/list1"/>
    <dgm:cxn modelId="{2C1FF182-29F8-4AB8-890D-6C33555491B5}" type="presParOf" srcId="{6E0E1CE8-652D-482D-B64A-2194C5D5F893}" destId="{DB797740-3217-44C3-B3B9-DDF7672D16E1}" srcOrd="1" destOrd="0" presId="urn:microsoft.com/office/officeart/2005/8/layout/list1"/>
    <dgm:cxn modelId="{8007EE5B-6EA6-43C0-BCC6-9D408E1F070B}" type="presParOf" srcId="{4DB9BD6A-AEA6-4693-ACE6-CC018CAAED79}" destId="{3B886514-292C-4953-8299-37B540508B26}" srcOrd="1" destOrd="0" presId="urn:microsoft.com/office/officeart/2005/8/layout/list1"/>
    <dgm:cxn modelId="{79DC1A25-051E-42B5-A270-B2E6DCD00CAB}" type="presParOf" srcId="{4DB9BD6A-AEA6-4693-ACE6-CC018CAAED79}" destId="{D65BB827-DCC7-4A79-B3E2-E593526B89FD}" srcOrd="2" destOrd="0" presId="urn:microsoft.com/office/officeart/2005/8/layout/list1"/>
    <dgm:cxn modelId="{EFDE6F16-C802-4120-9476-90F57D1860D7}" type="presParOf" srcId="{4DB9BD6A-AEA6-4693-ACE6-CC018CAAED79}" destId="{43C3A7B0-B320-44F3-AC7B-611160180C7B}" srcOrd="3" destOrd="0" presId="urn:microsoft.com/office/officeart/2005/8/layout/list1"/>
    <dgm:cxn modelId="{948C1629-AA11-4E42-AB87-BC4C3F254CCE}" type="presParOf" srcId="{4DB9BD6A-AEA6-4693-ACE6-CC018CAAED79}" destId="{0E4929BD-3A88-45E2-8ECA-A55C553C1047}" srcOrd="4" destOrd="0" presId="urn:microsoft.com/office/officeart/2005/8/layout/list1"/>
    <dgm:cxn modelId="{CAB679D7-8F51-4DCA-8460-AD14676A20CA}" type="presParOf" srcId="{0E4929BD-3A88-45E2-8ECA-A55C553C1047}" destId="{DF5415A1-2C8D-4404-95B7-BB1D5E036857}" srcOrd="0" destOrd="0" presId="urn:microsoft.com/office/officeart/2005/8/layout/list1"/>
    <dgm:cxn modelId="{1997C103-8902-4D1B-86FD-08111B5EF772}" type="presParOf" srcId="{0E4929BD-3A88-45E2-8ECA-A55C553C1047}" destId="{061461D2-EA53-4BB4-9117-B85D1421E886}" srcOrd="1" destOrd="0" presId="urn:microsoft.com/office/officeart/2005/8/layout/list1"/>
    <dgm:cxn modelId="{DD053E3E-8965-432D-904D-4DFCE88D130E}" type="presParOf" srcId="{4DB9BD6A-AEA6-4693-ACE6-CC018CAAED79}" destId="{612CF39F-B519-4BF4-B48D-DDB5858F39FE}" srcOrd="5" destOrd="0" presId="urn:microsoft.com/office/officeart/2005/8/layout/list1"/>
    <dgm:cxn modelId="{A9C6CE19-DEC4-43A9-837F-5F32CBE8E35B}" type="presParOf" srcId="{4DB9BD6A-AEA6-4693-ACE6-CC018CAAED79}" destId="{010C4233-EBB5-46F3-844B-F40DC07895E1}" srcOrd="6" destOrd="0" presId="urn:microsoft.com/office/officeart/2005/8/layout/list1"/>
    <dgm:cxn modelId="{F6536C8E-A247-4810-88B8-CB1B46CF612C}" type="presParOf" srcId="{4DB9BD6A-AEA6-4693-ACE6-CC018CAAED79}" destId="{5EBC9FCF-EDA9-4FF7-86EA-3DEC7B2C7894}" srcOrd="7" destOrd="0" presId="urn:microsoft.com/office/officeart/2005/8/layout/list1"/>
    <dgm:cxn modelId="{0C2ED964-A613-4CD1-9002-F760C408CAA7}" type="presParOf" srcId="{4DB9BD6A-AEA6-4693-ACE6-CC018CAAED79}" destId="{28A77CE1-EEE3-45A9-9576-6EC9D03AA9C1}" srcOrd="8" destOrd="0" presId="urn:microsoft.com/office/officeart/2005/8/layout/list1"/>
    <dgm:cxn modelId="{4899BEBF-B9F6-417E-B014-B5AC5D05B898}" type="presParOf" srcId="{28A77CE1-EEE3-45A9-9576-6EC9D03AA9C1}" destId="{9FDE5453-693B-467E-BBE3-E8BD955E2FE5}" srcOrd="0" destOrd="0" presId="urn:microsoft.com/office/officeart/2005/8/layout/list1"/>
    <dgm:cxn modelId="{04981F1C-2D27-49D4-B1A1-4CB58850DE36}" type="presParOf" srcId="{28A77CE1-EEE3-45A9-9576-6EC9D03AA9C1}" destId="{19133ACC-303F-4301-B0C4-6FF2072AC4AB}" srcOrd="1" destOrd="0" presId="urn:microsoft.com/office/officeart/2005/8/layout/list1"/>
    <dgm:cxn modelId="{A4D4E802-5C33-4125-B507-70853709EA8A}" type="presParOf" srcId="{4DB9BD6A-AEA6-4693-ACE6-CC018CAAED79}" destId="{701493B3-BA0E-4B57-84A4-F7F33542C809}" srcOrd="9" destOrd="0" presId="urn:microsoft.com/office/officeart/2005/8/layout/list1"/>
    <dgm:cxn modelId="{14E6BEE5-9871-44AC-83A4-149AC5F1F46B}" type="presParOf" srcId="{4DB9BD6A-AEA6-4693-ACE6-CC018CAAED79}" destId="{5786B6E0-F365-4697-AD25-9504361C002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AB54C3-446E-4073-B679-D238079C980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E0859A0E-82C9-4F2A-AD6F-A774917B60A3}">
      <dgm:prSet phldrT="[Testo]" phldr="0"/>
      <dgm:spPr/>
      <dgm:t>
        <a:bodyPr/>
        <a:lstStyle/>
        <a:p>
          <a:r>
            <a:rPr lang="it-IT" dirty="0" err="1">
              <a:latin typeface="Calibri Light" panose="020F0302020204030204"/>
            </a:rPr>
            <a:t>Property</a:t>
          </a:r>
          <a:endParaRPr lang="it-IT" dirty="0"/>
        </a:p>
      </dgm:t>
    </dgm:pt>
    <dgm:pt modelId="{27AE2544-803A-429A-B66F-FF25BC09EF3E}" type="parTrans" cxnId="{AA65FD5B-F91F-44D2-BBAD-C42705ACE8BC}">
      <dgm:prSet/>
      <dgm:spPr/>
      <dgm:t>
        <a:bodyPr/>
        <a:lstStyle/>
        <a:p>
          <a:endParaRPr lang="it-IT"/>
        </a:p>
      </dgm:t>
    </dgm:pt>
    <dgm:pt modelId="{CEDE6A4A-44F1-447F-A9FA-224081D3E3F2}" type="sibTrans" cxnId="{AA65FD5B-F91F-44D2-BBAD-C42705ACE8BC}">
      <dgm:prSet/>
      <dgm:spPr/>
      <dgm:t>
        <a:bodyPr/>
        <a:lstStyle/>
        <a:p>
          <a:endParaRPr lang="it-IT"/>
        </a:p>
      </dgm:t>
    </dgm:pt>
    <dgm:pt modelId="{F35CEDA3-6B44-4842-AB34-4F0FB5307D44}">
      <dgm:prSet phldrT="[Testo]" phldr="0"/>
      <dgm:spPr/>
      <dgm:t>
        <a:bodyPr/>
        <a:lstStyle/>
        <a:p>
          <a:pPr rtl="0"/>
          <a:r>
            <a:rPr lang="it-IT" dirty="0">
              <a:latin typeface="Calibri Light" panose="020F0302020204030204"/>
            </a:rPr>
            <a:t>PK: </a:t>
          </a:r>
          <a:r>
            <a:rPr lang="it-IT" dirty="0" err="1">
              <a:latin typeface="Calibri Light" panose="020F0302020204030204"/>
            </a:rPr>
            <a:t>objectId</a:t>
          </a:r>
          <a:endParaRPr lang="it-IT" dirty="0"/>
        </a:p>
      </dgm:t>
    </dgm:pt>
    <dgm:pt modelId="{069F646B-9C68-4DF7-B007-CF420C8FFEC5}" type="parTrans" cxnId="{8473524B-8540-45CE-8B98-C56EB18C9ECD}">
      <dgm:prSet/>
      <dgm:spPr/>
      <dgm:t>
        <a:bodyPr/>
        <a:lstStyle/>
        <a:p>
          <a:endParaRPr lang="it-IT"/>
        </a:p>
      </dgm:t>
    </dgm:pt>
    <dgm:pt modelId="{57CAD7D3-1322-4598-B5CE-A9639A4B6D8A}" type="sibTrans" cxnId="{8473524B-8540-45CE-8B98-C56EB18C9ECD}">
      <dgm:prSet/>
      <dgm:spPr/>
      <dgm:t>
        <a:bodyPr/>
        <a:lstStyle/>
        <a:p>
          <a:endParaRPr lang="it-IT"/>
        </a:p>
      </dgm:t>
    </dgm:pt>
    <dgm:pt modelId="{C54F1717-A2D7-40DA-B9FA-EECB52B21AAE}">
      <dgm:prSet phldrT="[Testo]" phldr="0"/>
      <dgm:spPr/>
      <dgm:t>
        <a:bodyPr/>
        <a:lstStyle/>
        <a:p>
          <a:pPr rtl="0"/>
          <a:r>
            <a:rPr lang="it-IT" dirty="0">
              <a:latin typeface="Calibri Light" panose="020F0302020204030204"/>
            </a:rPr>
            <a:t> City</a:t>
          </a:r>
          <a:endParaRPr lang="it-IT" dirty="0"/>
        </a:p>
      </dgm:t>
    </dgm:pt>
    <dgm:pt modelId="{9C2D95F5-76D4-436B-AE79-36277B5E5457}" type="parTrans" cxnId="{390F7FE6-FD0F-4F58-95E2-0B3A3D3E51C3}">
      <dgm:prSet/>
      <dgm:spPr/>
      <dgm:t>
        <a:bodyPr/>
        <a:lstStyle/>
        <a:p>
          <a:endParaRPr lang="it-IT"/>
        </a:p>
      </dgm:t>
    </dgm:pt>
    <dgm:pt modelId="{F7EE3251-4338-4D24-9F54-0CD98DF7B108}" type="sibTrans" cxnId="{390F7FE6-FD0F-4F58-95E2-0B3A3D3E51C3}">
      <dgm:prSet/>
      <dgm:spPr/>
      <dgm:t>
        <a:bodyPr/>
        <a:lstStyle/>
        <a:p>
          <a:endParaRPr lang="it-IT"/>
        </a:p>
      </dgm:t>
    </dgm:pt>
    <dgm:pt modelId="{0D100836-B8A1-44A0-A350-508565768FE8}">
      <dgm:prSet phldrT="[Testo]" phldr="0"/>
      <dgm:spPr/>
      <dgm:t>
        <a:bodyPr/>
        <a:lstStyle/>
        <a:p>
          <a:pPr rtl="0"/>
          <a:r>
            <a:rPr lang="it-IT" dirty="0">
              <a:latin typeface="Calibri Light" panose="020F0302020204030204"/>
            </a:rPr>
            <a:t>PK: </a:t>
          </a:r>
          <a:r>
            <a:rPr lang="it-IT" dirty="0" err="1">
              <a:latin typeface="Calibri Light" panose="020F0302020204030204"/>
            </a:rPr>
            <a:t>objectId</a:t>
          </a:r>
          <a:endParaRPr lang="it-IT" dirty="0"/>
        </a:p>
      </dgm:t>
    </dgm:pt>
    <dgm:pt modelId="{6D2AD12A-E6AF-4960-8362-851AAA2E1421}" type="parTrans" cxnId="{4B44049A-0CE6-4AC3-B8D4-CD69C781DA92}">
      <dgm:prSet/>
      <dgm:spPr/>
      <dgm:t>
        <a:bodyPr/>
        <a:lstStyle/>
        <a:p>
          <a:endParaRPr lang="it-IT"/>
        </a:p>
      </dgm:t>
    </dgm:pt>
    <dgm:pt modelId="{13220152-24E3-43DB-88A6-8AA056B935FD}" type="sibTrans" cxnId="{4B44049A-0CE6-4AC3-B8D4-CD69C781DA92}">
      <dgm:prSet/>
      <dgm:spPr/>
      <dgm:t>
        <a:bodyPr/>
        <a:lstStyle/>
        <a:p>
          <a:endParaRPr lang="it-IT"/>
        </a:p>
      </dgm:t>
    </dgm:pt>
    <dgm:pt modelId="{F95DFE91-370A-4C1A-9818-98598102C2B1}">
      <dgm:prSet phldrT="[Testo]" phldr="0"/>
      <dgm:spPr/>
      <dgm:t>
        <a:bodyPr/>
        <a:lstStyle/>
        <a:p>
          <a:r>
            <a:rPr lang="it-IT" dirty="0" err="1">
              <a:latin typeface="Calibri Light" panose="020F0302020204030204"/>
            </a:rPr>
            <a:t>District</a:t>
          </a:r>
          <a:endParaRPr lang="it-IT" dirty="0"/>
        </a:p>
      </dgm:t>
    </dgm:pt>
    <dgm:pt modelId="{13DC5BDD-BDF4-46BC-A286-F2AD0989386F}" type="parTrans" cxnId="{8E0FECC6-6DA5-4082-81AE-5F6241509883}">
      <dgm:prSet/>
      <dgm:spPr/>
      <dgm:t>
        <a:bodyPr/>
        <a:lstStyle/>
        <a:p>
          <a:endParaRPr lang="it-IT"/>
        </a:p>
      </dgm:t>
    </dgm:pt>
    <dgm:pt modelId="{C5EAE21A-DCDF-4695-8CE1-445769152070}" type="sibTrans" cxnId="{8E0FECC6-6DA5-4082-81AE-5F6241509883}">
      <dgm:prSet/>
      <dgm:spPr/>
      <dgm:t>
        <a:bodyPr/>
        <a:lstStyle/>
        <a:p>
          <a:endParaRPr lang="it-IT"/>
        </a:p>
      </dgm:t>
    </dgm:pt>
    <dgm:pt modelId="{82D4BE61-9B44-4203-B3A3-510BF6A3C688}">
      <dgm:prSet phldrT="[Testo]" phldr="0"/>
      <dgm:spPr/>
      <dgm:t>
        <a:bodyPr/>
        <a:lstStyle/>
        <a:p>
          <a:r>
            <a:rPr lang="it-IT" dirty="0" err="1">
              <a:latin typeface="Calibri Light" panose="020F0302020204030204"/>
            </a:rPr>
            <a:t>Name</a:t>
          </a:r>
          <a:endParaRPr lang="it-IT" dirty="0"/>
        </a:p>
      </dgm:t>
    </dgm:pt>
    <dgm:pt modelId="{46BD591F-4645-4AC2-A195-5A0E71EA4446}" type="parTrans" cxnId="{EEA0B1D2-6022-41C2-A8E3-1C6F4DAA3105}">
      <dgm:prSet/>
      <dgm:spPr/>
      <dgm:t>
        <a:bodyPr/>
        <a:lstStyle/>
        <a:p>
          <a:endParaRPr lang="it-IT"/>
        </a:p>
      </dgm:t>
    </dgm:pt>
    <dgm:pt modelId="{57C0FCE6-84D9-4D02-BB4E-D881CF0F0581}" type="sibTrans" cxnId="{EEA0B1D2-6022-41C2-A8E3-1C6F4DAA3105}">
      <dgm:prSet/>
      <dgm:spPr/>
      <dgm:t>
        <a:bodyPr/>
        <a:lstStyle/>
        <a:p>
          <a:endParaRPr lang="it-IT"/>
        </a:p>
      </dgm:t>
    </dgm:pt>
    <dgm:pt modelId="{F7B92291-41D8-4BF5-ACD8-1365780AE0CD}">
      <dgm:prSet phldr="0"/>
      <dgm:spPr/>
      <dgm:t>
        <a:bodyPr/>
        <a:lstStyle/>
        <a:p>
          <a:pPr rtl="0"/>
          <a:r>
            <a:rPr lang="it-IT" dirty="0">
              <a:latin typeface="Calibri Light" panose="020F0302020204030204"/>
            </a:rPr>
            <a:t>FullAddress</a:t>
          </a:r>
        </a:p>
      </dgm:t>
    </dgm:pt>
    <dgm:pt modelId="{4FF39764-06AF-4DB3-A697-48CDA789EA30}" type="parTrans" cxnId="{14628567-3DE5-465E-82C8-AC168C0E017E}">
      <dgm:prSet/>
      <dgm:spPr/>
      <dgm:t>
        <a:bodyPr/>
        <a:lstStyle/>
        <a:p>
          <a:endParaRPr lang="it-IT"/>
        </a:p>
      </dgm:t>
    </dgm:pt>
    <dgm:pt modelId="{7722277E-23B9-4D41-B10C-C5D8C931F1F5}" type="sibTrans" cxnId="{14628567-3DE5-465E-82C8-AC168C0E017E}">
      <dgm:prSet/>
      <dgm:spPr/>
      <dgm:t>
        <a:bodyPr/>
        <a:lstStyle/>
        <a:p>
          <a:endParaRPr lang="it-IT"/>
        </a:p>
      </dgm:t>
    </dgm:pt>
    <dgm:pt modelId="{2A5E80B2-711A-45A7-AF8D-59F20C15F0CE}">
      <dgm:prSet phldr="0"/>
      <dgm:spPr/>
      <dgm:t>
        <a:bodyPr/>
        <a:lstStyle/>
        <a:p>
          <a:pPr rtl="0"/>
          <a:r>
            <a:rPr lang="it-IT" dirty="0">
              <a:latin typeface="Calibri Light" panose="020F0302020204030204"/>
            </a:rPr>
            <a:t>Url</a:t>
          </a:r>
        </a:p>
      </dgm:t>
    </dgm:pt>
    <dgm:pt modelId="{05F9C4B3-9B58-476A-94B0-EED646A9C130}" type="parTrans" cxnId="{A8344044-86FC-4461-B67F-09DED3D712C6}">
      <dgm:prSet/>
      <dgm:spPr/>
      <dgm:t>
        <a:bodyPr/>
        <a:lstStyle/>
        <a:p>
          <a:endParaRPr lang="it-IT"/>
        </a:p>
      </dgm:t>
    </dgm:pt>
    <dgm:pt modelId="{966974E1-1BBD-4C50-AD1C-785FDDA4D928}" type="sibTrans" cxnId="{A8344044-86FC-4461-B67F-09DED3D712C6}">
      <dgm:prSet/>
      <dgm:spPr/>
      <dgm:t>
        <a:bodyPr/>
        <a:lstStyle/>
        <a:p>
          <a:endParaRPr lang="it-IT"/>
        </a:p>
      </dgm:t>
    </dgm:pt>
    <dgm:pt modelId="{0C324A85-4D14-4254-991D-F371A27F14D7}">
      <dgm:prSet phldr="0"/>
      <dgm:spPr/>
      <dgm:t>
        <a:bodyPr/>
        <a:lstStyle/>
        <a:p>
          <a:pPr rtl="0"/>
          <a:r>
            <a:rPr lang="it-IT" dirty="0">
              <a:latin typeface="Calibri Light" panose="020F0302020204030204"/>
            </a:rPr>
            <a:t>Price</a:t>
          </a:r>
        </a:p>
      </dgm:t>
    </dgm:pt>
    <dgm:pt modelId="{2EE92E14-CAAF-4B57-BB14-49F53C869EE2}" type="parTrans" cxnId="{C962D23D-C0FD-43CB-922F-069BA7374B8F}">
      <dgm:prSet/>
      <dgm:spPr/>
      <dgm:t>
        <a:bodyPr/>
        <a:lstStyle/>
        <a:p>
          <a:endParaRPr lang="it-IT"/>
        </a:p>
      </dgm:t>
    </dgm:pt>
    <dgm:pt modelId="{D79704EA-A9D9-428A-B272-0569348FB102}" type="sibTrans" cxnId="{C962D23D-C0FD-43CB-922F-069BA7374B8F}">
      <dgm:prSet/>
      <dgm:spPr/>
      <dgm:t>
        <a:bodyPr/>
        <a:lstStyle/>
        <a:p>
          <a:endParaRPr lang="it-IT"/>
        </a:p>
      </dgm:t>
    </dgm:pt>
    <dgm:pt modelId="{FFFDB494-C345-446B-B107-1906D47634A0}">
      <dgm:prSet phldr="0"/>
      <dgm:spPr/>
      <dgm:t>
        <a:bodyPr/>
        <a:lstStyle/>
        <a:p>
          <a:pPr rtl="0"/>
          <a:r>
            <a:rPr lang="it-IT" dirty="0">
              <a:latin typeface="Calibri Light" panose="020F0302020204030204"/>
            </a:rPr>
            <a:t>Sqm</a:t>
          </a:r>
        </a:p>
      </dgm:t>
    </dgm:pt>
    <dgm:pt modelId="{446F474F-1431-4F9A-B7F1-0E11C84D266E}" type="parTrans" cxnId="{95855956-507A-4017-B46D-2F27019D070D}">
      <dgm:prSet/>
      <dgm:spPr/>
      <dgm:t>
        <a:bodyPr/>
        <a:lstStyle/>
        <a:p>
          <a:endParaRPr lang="it-IT"/>
        </a:p>
      </dgm:t>
    </dgm:pt>
    <dgm:pt modelId="{BB790AAF-797E-40D4-B781-4F6A5A819FFF}" type="sibTrans" cxnId="{95855956-507A-4017-B46D-2F27019D070D}">
      <dgm:prSet/>
      <dgm:spPr/>
      <dgm:t>
        <a:bodyPr/>
        <a:lstStyle/>
        <a:p>
          <a:endParaRPr lang="it-IT"/>
        </a:p>
      </dgm:t>
    </dgm:pt>
    <dgm:pt modelId="{81866712-3D3D-408C-83F3-100B04DEBEDE}">
      <dgm:prSet phldr="0"/>
      <dgm:spPr/>
      <dgm:t>
        <a:bodyPr/>
        <a:lstStyle/>
        <a:p>
          <a:r>
            <a:rPr lang="it-IT" dirty="0">
              <a:latin typeface="Calibri Light" panose="020F0302020204030204"/>
            </a:rPr>
            <a:t>...</a:t>
          </a:r>
        </a:p>
      </dgm:t>
    </dgm:pt>
    <dgm:pt modelId="{635BACFB-57A1-4802-A6D9-F1FF8ED83C6D}" type="parTrans" cxnId="{81F26DF9-A2CE-4D9D-8656-DC10A21E600B}">
      <dgm:prSet/>
      <dgm:spPr/>
      <dgm:t>
        <a:bodyPr/>
        <a:lstStyle/>
        <a:p>
          <a:endParaRPr lang="it-IT"/>
        </a:p>
      </dgm:t>
    </dgm:pt>
    <dgm:pt modelId="{48C39D23-5D23-4E96-9871-5E8AEE4323F8}" type="sibTrans" cxnId="{81F26DF9-A2CE-4D9D-8656-DC10A21E600B}">
      <dgm:prSet/>
      <dgm:spPr/>
      <dgm:t>
        <a:bodyPr/>
        <a:lstStyle/>
        <a:p>
          <a:endParaRPr lang="it-IT"/>
        </a:p>
      </dgm:t>
    </dgm:pt>
    <dgm:pt modelId="{EC3674FE-B31E-400B-8CE1-2DF2B0FB881C}">
      <dgm:prSet phldr="0"/>
      <dgm:spPr/>
      <dgm:t>
        <a:bodyPr/>
        <a:lstStyle/>
        <a:p>
          <a:pPr rtl="0"/>
          <a:r>
            <a:rPr lang="it-IT" dirty="0" err="1">
              <a:latin typeface="Calibri Light" panose="020F0302020204030204"/>
            </a:rPr>
            <a:t>District</a:t>
          </a:r>
          <a:endParaRPr lang="it-IT" dirty="0">
            <a:latin typeface="Calibri Light" panose="020F0302020204030204"/>
          </a:endParaRPr>
        </a:p>
      </dgm:t>
    </dgm:pt>
    <dgm:pt modelId="{CD747CDA-B35F-42CE-9986-C2BACCCEFBC4}" type="parTrans" cxnId="{E318EDE9-EA14-482D-A364-BB01526DF42F}">
      <dgm:prSet/>
      <dgm:spPr/>
      <dgm:t>
        <a:bodyPr/>
        <a:lstStyle/>
        <a:p>
          <a:endParaRPr lang="it-IT"/>
        </a:p>
      </dgm:t>
    </dgm:pt>
    <dgm:pt modelId="{6EE480C2-6A9A-4763-B51F-DFAE280F62EA}" type="sibTrans" cxnId="{E318EDE9-EA14-482D-A364-BB01526DF42F}">
      <dgm:prSet/>
      <dgm:spPr/>
      <dgm:t>
        <a:bodyPr/>
        <a:lstStyle/>
        <a:p>
          <a:endParaRPr lang="it-IT"/>
        </a:p>
      </dgm:t>
    </dgm:pt>
    <dgm:pt modelId="{27F6B713-FCEB-4347-9493-B182AB9B7B62}">
      <dgm:prSet phldr="0"/>
      <dgm:spPr/>
      <dgm:t>
        <a:bodyPr/>
        <a:lstStyle/>
        <a:p>
          <a:pPr rtl="0"/>
          <a:r>
            <a:rPr lang="it-IT" dirty="0">
              <a:latin typeface="Calibri Light" panose="020F0302020204030204"/>
            </a:rPr>
            <a:t> PK:objectid</a:t>
          </a:r>
        </a:p>
      </dgm:t>
    </dgm:pt>
    <dgm:pt modelId="{3340C76A-A5DC-4B1B-9C56-4AF6F1E811A6}" type="parTrans" cxnId="{B78D828B-D085-44E0-B2EB-32BA9749816B}">
      <dgm:prSet/>
      <dgm:spPr/>
      <dgm:t>
        <a:bodyPr/>
        <a:lstStyle/>
        <a:p>
          <a:endParaRPr lang="it-IT"/>
        </a:p>
      </dgm:t>
    </dgm:pt>
    <dgm:pt modelId="{E310D07C-40B4-4193-9F1A-7A36DFD869E9}" type="sibTrans" cxnId="{B78D828B-D085-44E0-B2EB-32BA9749816B}">
      <dgm:prSet/>
      <dgm:spPr/>
      <dgm:t>
        <a:bodyPr/>
        <a:lstStyle/>
        <a:p>
          <a:endParaRPr lang="it-IT"/>
        </a:p>
      </dgm:t>
    </dgm:pt>
    <dgm:pt modelId="{2E0C6025-09B2-4A89-A073-0992DE84593C}">
      <dgm:prSet phldr="0"/>
      <dgm:spPr/>
      <dgm:t>
        <a:bodyPr/>
        <a:lstStyle/>
        <a:p>
          <a:r>
            <a:rPr lang="it-IT" dirty="0">
              <a:latin typeface="Calibri Light" panose="020F0302020204030204"/>
            </a:rPr>
            <a:t>name</a:t>
          </a:r>
        </a:p>
      </dgm:t>
    </dgm:pt>
    <dgm:pt modelId="{3F01D491-48A1-47A1-A920-12FB4330FF70}" type="parTrans" cxnId="{A6CF1EC2-4C16-42E7-9887-8E589718444C}">
      <dgm:prSet/>
      <dgm:spPr/>
      <dgm:t>
        <a:bodyPr/>
        <a:lstStyle/>
        <a:p>
          <a:endParaRPr lang="it-IT"/>
        </a:p>
      </dgm:t>
    </dgm:pt>
    <dgm:pt modelId="{9824C5E6-6451-4E32-9E48-942CF00F0253}" type="sibTrans" cxnId="{A6CF1EC2-4C16-42E7-9887-8E589718444C}">
      <dgm:prSet/>
      <dgm:spPr/>
      <dgm:t>
        <a:bodyPr/>
        <a:lstStyle/>
        <a:p>
          <a:endParaRPr lang="it-IT"/>
        </a:p>
      </dgm:t>
    </dgm:pt>
    <dgm:pt modelId="{B14F5AAB-818D-457E-88B8-FF3789B5716A}">
      <dgm:prSet phldr="0"/>
      <dgm:spPr/>
      <dgm:t>
        <a:bodyPr/>
        <a:lstStyle/>
        <a:p>
          <a:pPr rtl="0"/>
          <a:r>
            <a:rPr lang="it-IT" dirty="0">
              <a:latin typeface="Calibri Light" panose="020F0302020204030204"/>
            </a:rPr>
            <a:t>Region</a:t>
          </a:r>
        </a:p>
      </dgm:t>
    </dgm:pt>
    <dgm:pt modelId="{37C1D394-75A3-44A5-BFA2-45820EC7CBCF}" type="parTrans" cxnId="{01089AC8-9D14-466B-8022-7F1B4E272D08}">
      <dgm:prSet/>
      <dgm:spPr/>
      <dgm:t>
        <a:bodyPr/>
        <a:lstStyle/>
        <a:p>
          <a:endParaRPr lang="it-IT"/>
        </a:p>
      </dgm:t>
    </dgm:pt>
    <dgm:pt modelId="{ECD38A13-20C1-41FF-A84C-1416CA46488E}" type="sibTrans" cxnId="{01089AC8-9D14-466B-8022-7F1B4E272D08}">
      <dgm:prSet/>
      <dgm:spPr/>
      <dgm:t>
        <a:bodyPr/>
        <a:lstStyle/>
        <a:p>
          <a:endParaRPr lang="it-IT"/>
        </a:p>
      </dgm:t>
    </dgm:pt>
    <dgm:pt modelId="{3A78AD25-FDCA-4B48-80A2-FC1732D6FC79}">
      <dgm:prSet phldr="0"/>
      <dgm:spPr/>
      <dgm:t>
        <a:bodyPr/>
        <a:lstStyle/>
        <a:p>
          <a:pPr rtl="0"/>
          <a:endParaRPr lang="it-IT">
            <a:latin typeface="Calibri Light" panose="020F0302020204030204"/>
          </a:endParaRPr>
        </a:p>
      </dgm:t>
    </dgm:pt>
    <dgm:pt modelId="{015F4FF2-DB0E-4F96-A9C3-257F047736A9}" type="parTrans" cxnId="{2673E705-F1D2-4ACA-A249-AE8DD6D7432F}">
      <dgm:prSet/>
      <dgm:spPr/>
      <dgm:t>
        <a:bodyPr/>
        <a:lstStyle/>
        <a:p>
          <a:endParaRPr lang="it-IT"/>
        </a:p>
      </dgm:t>
    </dgm:pt>
    <dgm:pt modelId="{AA47A496-BF1E-4F06-81EB-BC2E5EED071C}" type="sibTrans" cxnId="{2673E705-F1D2-4ACA-A249-AE8DD6D7432F}">
      <dgm:prSet/>
      <dgm:spPr/>
      <dgm:t>
        <a:bodyPr/>
        <a:lstStyle/>
        <a:p>
          <a:endParaRPr lang="it-IT"/>
        </a:p>
      </dgm:t>
    </dgm:pt>
    <dgm:pt modelId="{F23A3BB9-4837-4639-84B5-1512FC29CB5D}">
      <dgm:prSet phldr="0"/>
      <dgm:spPr/>
      <dgm:t>
        <a:bodyPr/>
        <a:lstStyle/>
        <a:p>
          <a:pPr rtl="0"/>
          <a:r>
            <a:rPr lang="it-IT" dirty="0">
              <a:latin typeface="Calibri Light" panose="020F0302020204030204"/>
            </a:rPr>
            <a:t>Region</a:t>
          </a:r>
        </a:p>
      </dgm:t>
    </dgm:pt>
    <dgm:pt modelId="{C1352439-3D65-4B9C-BF23-9D1D9396BD5F}" type="parTrans" cxnId="{DE93EADE-9018-4A18-A55A-CE347B2895CC}">
      <dgm:prSet/>
      <dgm:spPr/>
      <dgm:t>
        <a:bodyPr/>
        <a:lstStyle/>
        <a:p>
          <a:endParaRPr lang="it-IT"/>
        </a:p>
      </dgm:t>
    </dgm:pt>
    <dgm:pt modelId="{4CB11CFF-642A-4712-8E7C-A93578FDA3AC}" type="sibTrans" cxnId="{DE93EADE-9018-4A18-A55A-CE347B2895CC}">
      <dgm:prSet/>
      <dgm:spPr/>
      <dgm:t>
        <a:bodyPr/>
        <a:lstStyle/>
        <a:p>
          <a:endParaRPr lang="it-IT"/>
        </a:p>
      </dgm:t>
    </dgm:pt>
    <dgm:pt modelId="{3E2D2C39-081B-4769-8C84-ECB1FD8D3E75}">
      <dgm:prSet phldr="0"/>
      <dgm:spPr/>
      <dgm:t>
        <a:bodyPr/>
        <a:lstStyle/>
        <a:p>
          <a:r>
            <a:rPr lang="it-IT" dirty="0">
              <a:latin typeface="Calibri Light" panose="020F0302020204030204"/>
            </a:rPr>
            <a:t>Region</a:t>
          </a:r>
        </a:p>
      </dgm:t>
    </dgm:pt>
    <dgm:pt modelId="{3E103A28-5096-41A8-A1DA-03DC9F21988C}" type="parTrans" cxnId="{7B43E070-9424-490D-8BF5-FAF29E3666B0}">
      <dgm:prSet/>
      <dgm:spPr/>
      <dgm:t>
        <a:bodyPr/>
        <a:lstStyle/>
        <a:p>
          <a:endParaRPr lang="it-IT"/>
        </a:p>
      </dgm:t>
    </dgm:pt>
    <dgm:pt modelId="{DE4224D6-E268-4805-B50E-FC2035E52672}" type="sibTrans" cxnId="{7B43E070-9424-490D-8BF5-FAF29E3666B0}">
      <dgm:prSet/>
      <dgm:spPr/>
      <dgm:t>
        <a:bodyPr/>
        <a:lstStyle/>
        <a:p>
          <a:endParaRPr lang="it-IT"/>
        </a:p>
      </dgm:t>
    </dgm:pt>
    <dgm:pt modelId="{EA35EB27-ECE0-48C1-B783-ECFC17BBD2C2}">
      <dgm:prSet phldr="0"/>
      <dgm:spPr/>
      <dgm:t>
        <a:bodyPr/>
        <a:lstStyle/>
        <a:p>
          <a:pPr rtl="0"/>
          <a:r>
            <a:rPr lang="it-IT" dirty="0">
              <a:latin typeface="Calibri Light" panose="020F0302020204030204"/>
            </a:rPr>
            <a:t>PK: objectId</a:t>
          </a:r>
        </a:p>
      </dgm:t>
    </dgm:pt>
    <dgm:pt modelId="{BEBBFE9F-D2E9-444E-ABFC-9BE5E874F391}" type="parTrans" cxnId="{3C0222F6-5299-4895-BD47-7908E82691D8}">
      <dgm:prSet/>
      <dgm:spPr/>
      <dgm:t>
        <a:bodyPr/>
        <a:lstStyle/>
        <a:p>
          <a:endParaRPr lang="it-IT"/>
        </a:p>
      </dgm:t>
    </dgm:pt>
    <dgm:pt modelId="{FD826455-E6FF-4CD6-B73C-A929E7EBEA17}" type="sibTrans" cxnId="{3C0222F6-5299-4895-BD47-7908E82691D8}">
      <dgm:prSet/>
      <dgm:spPr/>
      <dgm:t>
        <a:bodyPr/>
        <a:lstStyle/>
        <a:p>
          <a:endParaRPr lang="it-IT"/>
        </a:p>
      </dgm:t>
    </dgm:pt>
    <dgm:pt modelId="{05F44AC8-BB3A-4F8E-A62A-78D12B09D34A}">
      <dgm:prSet phldr="0"/>
      <dgm:spPr/>
      <dgm:t>
        <a:bodyPr/>
        <a:lstStyle/>
        <a:p>
          <a:r>
            <a:rPr lang="it-IT" dirty="0">
              <a:latin typeface="Calibri Light" panose="020F0302020204030204"/>
            </a:rPr>
            <a:t>Name</a:t>
          </a:r>
        </a:p>
      </dgm:t>
    </dgm:pt>
    <dgm:pt modelId="{94D36ACD-A7D2-4F90-8522-E13190AEA8EA}" type="parTrans" cxnId="{43748AE2-E0C7-4DA8-955F-FEE176B3005C}">
      <dgm:prSet/>
      <dgm:spPr/>
      <dgm:t>
        <a:bodyPr/>
        <a:lstStyle/>
        <a:p>
          <a:endParaRPr lang="it-IT"/>
        </a:p>
      </dgm:t>
    </dgm:pt>
    <dgm:pt modelId="{B67A5B81-8F4C-41DD-8084-3D669E0EA1B0}" type="sibTrans" cxnId="{43748AE2-E0C7-4DA8-955F-FEE176B3005C}">
      <dgm:prSet/>
      <dgm:spPr/>
      <dgm:t>
        <a:bodyPr/>
        <a:lstStyle/>
        <a:p>
          <a:endParaRPr lang="it-IT"/>
        </a:p>
      </dgm:t>
    </dgm:pt>
    <dgm:pt modelId="{1C35EE57-EED9-4A4B-9F04-C1126B0AE6D3}">
      <dgm:prSet phldr="0"/>
      <dgm:spPr/>
      <dgm:t>
        <a:bodyPr/>
        <a:lstStyle/>
        <a:p>
          <a:r>
            <a:rPr lang="it-IT" dirty="0">
              <a:latin typeface="Calibri Light" panose="020F0302020204030204"/>
            </a:rPr>
            <a:t>User</a:t>
          </a:r>
        </a:p>
      </dgm:t>
    </dgm:pt>
    <dgm:pt modelId="{C2EDA14D-F18B-418A-B642-2CDD7748F09D}" type="parTrans" cxnId="{9E8957E1-F594-49E7-8F4F-13DB5DF36B8E}">
      <dgm:prSet/>
      <dgm:spPr/>
      <dgm:t>
        <a:bodyPr/>
        <a:lstStyle/>
        <a:p>
          <a:endParaRPr lang="it-IT"/>
        </a:p>
      </dgm:t>
    </dgm:pt>
    <dgm:pt modelId="{6B6CD711-78BB-41A3-9882-A16FEA3DFC1B}" type="sibTrans" cxnId="{9E8957E1-F594-49E7-8F4F-13DB5DF36B8E}">
      <dgm:prSet/>
      <dgm:spPr/>
      <dgm:t>
        <a:bodyPr/>
        <a:lstStyle/>
        <a:p>
          <a:endParaRPr lang="it-IT"/>
        </a:p>
      </dgm:t>
    </dgm:pt>
    <dgm:pt modelId="{AA4EA359-BFD2-4A94-AE72-8AA9A2265745}">
      <dgm:prSet phldr="0"/>
      <dgm:spPr/>
      <dgm:t>
        <a:bodyPr/>
        <a:lstStyle/>
        <a:p>
          <a:r>
            <a:rPr lang="it-IT" dirty="0">
              <a:latin typeface="Calibri Light" panose="020F0302020204030204"/>
            </a:rPr>
            <a:t>OMIzone</a:t>
          </a:r>
        </a:p>
      </dgm:t>
    </dgm:pt>
    <dgm:pt modelId="{55520F68-CBBD-48E0-9114-23578A015CB4}" type="parTrans" cxnId="{CF7DDB95-9228-43D5-A38F-C8335E283FA6}">
      <dgm:prSet/>
      <dgm:spPr/>
      <dgm:t>
        <a:bodyPr/>
        <a:lstStyle/>
        <a:p>
          <a:endParaRPr lang="it-IT"/>
        </a:p>
      </dgm:t>
    </dgm:pt>
    <dgm:pt modelId="{AD6000CD-70A2-40FC-BA26-9F72D9AA012B}" type="sibTrans" cxnId="{CF7DDB95-9228-43D5-A38F-C8335E283FA6}">
      <dgm:prSet/>
      <dgm:spPr/>
      <dgm:t>
        <a:bodyPr/>
        <a:lstStyle/>
        <a:p>
          <a:endParaRPr lang="it-IT"/>
        </a:p>
      </dgm:t>
    </dgm:pt>
    <dgm:pt modelId="{FD116D69-3E67-456B-B468-72494FB7B1FF}">
      <dgm:prSet phldr="0"/>
      <dgm:spPr/>
      <dgm:t>
        <a:bodyPr/>
        <a:lstStyle/>
        <a:p>
          <a:pPr rtl="0"/>
          <a:r>
            <a:rPr lang="it-IT" dirty="0">
              <a:latin typeface="Calibri Light" panose="020F0302020204030204"/>
            </a:rPr>
            <a:t>Username</a:t>
          </a:r>
        </a:p>
      </dgm:t>
    </dgm:pt>
    <dgm:pt modelId="{D095DC19-B081-4605-93A0-B0B8E0BC3B02}" type="parTrans" cxnId="{AACBCE6A-0F08-4061-840B-62F2D5EDDA14}">
      <dgm:prSet/>
      <dgm:spPr/>
      <dgm:t>
        <a:bodyPr/>
        <a:lstStyle/>
        <a:p>
          <a:endParaRPr lang="it-IT"/>
        </a:p>
      </dgm:t>
    </dgm:pt>
    <dgm:pt modelId="{608A7B9F-5EE9-4887-A38D-34C0A7BB3E70}" type="sibTrans" cxnId="{AACBCE6A-0F08-4061-840B-62F2D5EDDA14}">
      <dgm:prSet/>
      <dgm:spPr/>
      <dgm:t>
        <a:bodyPr/>
        <a:lstStyle/>
        <a:p>
          <a:endParaRPr lang="it-IT"/>
        </a:p>
      </dgm:t>
    </dgm:pt>
    <dgm:pt modelId="{10AB50DD-9638-4767-8C97-5826F958A200}">
      <dgm:prSet phldr="0"/>
      <dgm:spPr/>
      <dgm:t>
        <a:bodyPr/>
        <a:lstStyle/>
        <a:p>
          <a:pPr rtl="0"/>
          <a:r>
            <a:rPr lang="it-IT" dirty="0">
              <a:latin typeface="Calibri Light" panose="020F0302020204030204"/>
            </a:rPr>
            <a:t>Password</a:t>
          </a:r>
        </a:p>
      </dgm:t>
    </dgm:pt>
    <dgm:pt modelId="{E906B509-4FE6-4D80-9BC2-FC0F147893ED}" type="parTrans" cxnId="{AC465DB2-02AB-459F-A913-2D1DB7CFCAF8}">
      <dgm:prSet/>
      <dgm:spPr/>
      <dgm:t>
        <a:bodyPr/>
        <a:lstStyle/>
        <a:p>
          <a:endParaRPr lang="it-IT"/>
        </a:p>
      </dgm:t>
    </dgm:pt>
    <dgm:pt modelId="{3F8A1D87-9178-4989-AF05-5DB4512A5AF7}" type="sibTrans" cxnId="{AC465DB2-02AB-459F-A913-2D1DB7CFCAF8}">
      <dgm:prSet/>
      <dgm:spPr/>
      <dgm:t>
        <a:bodyPr/>
        <a:lstStyle/>
        <a:p>
          <a:endParaRPr lang="it-IT"/>
        </a:p>
      </dgm:t>
    </dgm:pt>
    <dgm:pt modelId="{CB5F89D0-F8AE-49A8-A864-497788B2F18B}">
      <dgm:prSet phldr="0"/>
      <dgm:spPr/>
      <dgm:t>
        <a:bodyPr/>
        <a:lstStyle/>
        <a:p>
          <a:pPr rtl="0"/>
          <a:r>
            <a:rPr lang="it-IT" dirty="0">
              <a:latin typeface="Calibri Light" panose="020F0302020204030204"/>
            </a:rPr>
            <a:t>Picture</a:t>
          </a:r>
        </a:p>
      </dgm:t>
    </dgm:pt>
    <dgm:pt modelId="{B08B72E9-6957-40F1-801F-5EA26B793B63}" type="parTrans" cxnId="{15CF63A9-8EA7-493C-A32E-2D46CD658401}">
      <dgm:prSet/>
      <dgm:spPr/>
      <dgm:t>
        <a:bodyPr/>
        <a:lstStyle/>
        <a:p>
          <a:endParaRPr lang="it-IT"/>
        </a:p>
      </dgm:t>
    </dgm:pt>
    <dgm:pt modelId="{5551A680-AC04-434A-BDCF-8836A4E242A4}" type="sibTrans" cxnId="{15CF63A9-8EA7-493C-A32E-2D46CD658401}">
      <dgm:prSet/>
      <dgm:spPr/>
      <dgm:t>
        <a:bodyPr/>
        <a:lstStyle/>
        <a:p>
          <a:endParaRPr lang="it-IT"/>
        </a:p>
      </dgm:t>
    </dgm:pt>
    <dgm:pt modelId="{764D3192-6AAC-461B-A3B1-EC88352EEBB1}">
      <dgm:prSet phldr="0"/>
      <dgm:spPr/>
      <dgm:t>
        <a:bodyPr/>
        <a:lstStyle/>
        <a:p>
          <a:endParaRPr lang="it-IT" dirty="0">
            <a:latin typeface="Calibri Light" panose="020F0302020204030204"/>
          </a:endParaRPr>
        </a:p>
      </dgm:t>
    </dgm:pt>
    <dgm:pt modelId="{B8AE8443-0B5E-4A28-B8CB-8F2EC999D8E2}" type="parTrans" cxnId="{C3AC76F2-D2A6-485D-A24E-DF66F4D66188}">
      <dgm:prSet/>
      <dgm:spPr/>
      <dgm:t>
        <a:bodyPr/>
        <a:lstStyle/>
        <a:p>
          <a:endParaRPr lang="it-IT"/>
        </a:p>
      </dgm:t>
    </dgm:pt>
    <dgm:pt modelId="{DCD1D808-0E3D-4CFB-9585-3713A444BDB0}" type="sibTrans" cxnId="{C3AC76F2-D2A6-485D-A24E-DF66F4D66188}">
      <dgm:prSet/>
      <dgm:spPr/>
      <dgm:t>
        <a:bodyPr/>
        <a:lstStyle/>
        <a:p>
          <a:endParaRPr lang="it-IT"/>
        </a:p>
      </dgm:t>
    </dgm:pt>
    <dgm:pt modelId="{561E13AF-7608-4C9F-B579-F50823609AB3}">
      <dgm:prSet phldr="0"/>
      <dgm:spPr/>
      <dgm:t>
        <a:bodyPr/>
        <a:lstStyle/>
        <a:p>
          <a:pPr rtl="0"/>
          <a:r>
            <a:rPr lang="it-IT" dirty="0">
              <a:latin typeface="Calibri Light" panose="020F0302020204030204"/>
            </a:rPr>
            <a:t>CodeOMI</a:t>
          </a:r>
        </a:p>
      </dgm:t>
    </dgm:pt>
    <dgm:pt modelId="{930C080A-9192-4AFE-A15F-3EC096D2A1AE}" type="parTrans" cxnId="{37EC1149-B260-43C5-A273-CFBE45E0A2CC}">
      <dgm:prSet/>
      <dgm:spPr/>
      <dgm:t>
        <a:bodyPr/>
        <a:lstStyle/>
        <a:p>
          <a:endParaRPr lang="it-IT"/>
        </a:p>
      </dgm:t>
    </dgm:pt>
    <dgm:pt modelId="{490F6118-6EEA-490D-B470-5565F0214945}" type="sibTrans" cxnId="{37EC1149-B260-43C5-A273-CFBE45E0A2CC}">
      <dgm:prSet/>
      <dgm:spPr/>
      <dgm:t>
        <a:bodyPr/>
        <a:lstStyle/>
        <a:p>
          <a:endParaRPr lang="it-IT"/>
        </a:p>
      </dgm:t>
    </dgm:pt>
    <dgm:pt modelId="{D2519551-C4C7-4C9B-8D57-2F5AA3EF9B3C}">
      <dgm:prSet phldr="0"/>
      <dgm:spPr/>
      <dgm:t>
        <a:bodyPr/>
        <a:lstStyle/>
        <a:p>
          <a:pPr rtl="0"/>
          <a:r>
            <a:rPr lang="it-IT" dirty="0">
              <a:latin typeface="Calibri Light" panose="020F0302020204030204"/>
            </a:rPr>
            <a:t>City</a:t>
          </a:r>
        </a:p>
      </dgm:t>
    </dgm:pt>
    <dgm:pt modelId="{5EB42BA3-5720-425F-B8D8-C8F921A389B8}" type="parTrans" cxnId="{F9F4A93C-F016-4C98-870B-A42C047CA61D}">
      <dgm:prSet/>
      <dgm:spPr/>
      <dgm:t>
        <a:bodyPr/>
        <a:lstStyle/>
        <a:p>
          <a:endParaRPr lang="it-IT"/>
        </a:p>
      </dgm:t>
    </dgm:pt>
    <dgm:pt modelId="{37BF42C0-8254-4ED7-A51E-1E1366C464D7}" type="sibTrans" cxnId="{F9F4A93C-F016-4C98-870B-A42C047CA61D}">
      <dgm:prSet/>
      <dgm:spPr/>
      <dgm:t>
        <a:bodyPr/>
        <a:lstStyle/>
        <a:p>
          <a:endParaRPr lang="it-IT"/>
        </a:p>
      </dgm:t>
    </dgm:pt>
    <dgm:pt modelId="{71EA9CF9-D7FF-4868-A244-2C21B2AB1A5D}">
      <dgm:prSet phldr="0"/>
      <dgm:spPr/>
      <dgm:t>
        <a:bodyPr/>
        <a:lstStyle/>
        <a:p>
          <a:pPr rtl="0"/>
          <a:r>
            <a:rPr lang="it-IT" dirty="0">
              <a:latin typeface="Calibri Light" panose="020F0302020204030204"/>
            </a:rPr>
            <a:t>District</a:t>
          </a:r>
        </a:p>
      </dgm:t>
    </dgm:pt>
    <dgm:pt modelId="{CF6DE324-761A-491E-9EA7-8107517444CD}" type="parTrans" cxnId="{DEFE25C9-322E-4DC2-A602-03A685E02D45}">
      <dgm:prSet/>
      <dgm:spPr/>
      <dgm:t>
        <a:bodyPr/>
        <a:lstStyle/>
        <a:p>
          <a:endParaRPr lang="it-IT"/>
        </a:p>
      </dgm:t>
    </dgm:pt>
    <dgm:pt modelId="{FBBCB47C-67D3-4B8C-B2B9-52153208A222}" type="sibTrans" cxnId="{DEFE25C9-322E-4DC2-A602-03A685E02D45}">
      <dgm:prSet/>
      <dgm:spPr/>
      <dgm:t>
        <a:bodyPr/>
        <a:lstStyle/>
        <a:p>
          <a:endParaRPr lang="it-IT"/>
        </a:p>
      </dgm:t>
    </dgm:pt>
    <dgm:pt modelId="{5FD45A7D-35F0-44D9-A70A-9B673376CB0E}">
      <dgm:prSet phldr="0"/>
      <dgm:spPr/>
      <dgm:t>
        <a:bodyPr/>
        <a:lstStyle/>
        <a:p>
          <a:pPr rtl="0"/>
          <a:r>
            <a:rPr lang="it-IT" dirty="0">
              <a:latin typeface="Calibri Light" panose="020F0302020204030204"/>
            </a:rPr>
            <a:t>Region</a:t>
          </a:r>
        </a:p>
      </dgm:t>
    </dgm:pt>
    <dgm:pt modelId="{A29A3FAF-C667-490A-B5CF-D1C233BC66A0}" type="parTrans" cxnId="{0365B8A4-FE7D-4484-B440-CEA75A17E289}">
      <dgm:prSet/>
      <dgm:spPr/>
      <dgm:t>
        <a:bodyPr/>
        <a:lstStyle/>
        <a:p>
          <a:endParaRPr lang="it-IT"/>
        </a:p>
      </dgm:t>
    </dgm:pt>
    <dgm:pt modelId="{3C0B8817-B26B-4555-B89F-6995BE945BAE}" type="sibTrans" cxnId="{0365B8A4-FE7D-4484-B440-CEA75A17E289}">
      <dgm:prSet/>
      <dgm:spPr/>
      <dgm:t>
        <a:bodyPr/>
        <a:lstStyle/>
        <a:p>
          <a:endParaRPr lang="it-IT"/>
        </a:p>
      </dgm:t>
    </dgm:pt>
    <dgm:pt modelId="{37B8A133-4A1A-B945-B2F3-627C43FD6266}">
      <dgm:prSet phldrT="[Testo]" phldr="0"/>
      <dgm:spPr/>
      <dgm:t>
        <a:bodyPr/>
        <a:lstStyle/>
        <a:p>
          <a:r>
            <a:rPr lang="it-IT" dirty="0" err="1"/>
            <a:t>Lat</a:t>
          </a:r>
          <a:endParaRPr lang="it-IT" dirty="0"/>
        </a:p>
      </dgm:t>
    </dgm:pt>
    <dgm:pt modelId="{DBE51B2F-2EEA-D041-A36D-09CEF5768B4D}" type="parTrans" cxnId="{85B81B00-360F-3D40-ABAC-F6F9BC35ABA4}">
      <dgm:prSet/>
      <dgm:spPr/>
      <dgm:t>
        <a:bodyPr/>
        <a:lstStyle/>
        <a:p>
          <a:endParaRPr lang="it-IT"/>
        </a:p>
      </dgm:t>
    </dgm:pt>
    <dgm:pt modelId="{1311F8D4-B00C-5B4E-B29B-63B2694776B8}" type="sibTrans" cxnId="{85B81B00-360F-3D40-ABAC-F6F9BC35ABA4}">
      <dgm:prSet/>
      <dgm:spPr/>
      <dgm:t>
        <a:bodyPr/>
        <a:lstStyle/>
        <a:p>
          <a:endParaRPr lang="it-IT"/>
        </a:p>
      </dgm:t>
    </dgm:pt>
    <dgm:pt modelId="{63C7759B-C71E-6548-A87C-FB13B4E85333}">
      <dgm:prSet phldrT="[Testo]" phldr="0"/>
      <dgm:spPr/>
      <dgm:t>
        <a:bodyPr/>
        <a:lstStyle/>
        <a:p>
          <a:r>
            <a:rPr lang="it-IT" b="0" dirty="0">
              <a:latin typeface="+mn-lt"/>
            </a:rPr>
            <a:t>Lang</a:t>
          </a:r>
        </a:p>
      </dgm:t>
    </dgm:pt>
    <dgm:pt modelId="{5CFA0AD1-0371-014E-AB93-60B778ABDA81}" type="parTrans" cxnId="{2E25885D-C75B-3243-9930-290A6E19A168}">
      <dgm:prSet/>
      <dgm:spPr/>
      <dgm:t>
        <a:bodyPr/>
        <a:lstStyle/>
        <a:p>
          <a:endParaRPr lang="it-IT"/>
        </a:p>
      </dgm:t>
    </dgm:pt>
    <dgm:pt modelId="{84AF684B-41B4-A24D-A117-D686671CBD13}" type="sibTrans" cxnId="{2E25885D-C75B-3243-9930-290A6E19A168}">
      <dgm:prSet/>
      <dgm:spPr/>
      <dgm:t>
        <a:bodyPr/>
        <a:lstStyle/>
        <a:p>
          <a:endParaRPr lang="it-IT"/>
        </a:p>
      </dgm:t>
    </dgm:pt>
    <dgm:pt modelId="{13D8E229-3137-4CE9-8531-923768091214}" type="pres">
      <dgm:prSet presAssocID="{70AB54C3-446E-4073-B679-D238079C9801}" presName="Name0" presStyleCnt="0">
        <dgm:presLayoutVars>
          <dgm:dir/>
          <dgm:animLvl val="lvl"/>
          <dgm:resizeHandles val="exact"/>
        </dgm:presLayoutVars>
      </dgm:prSet>
      <dgm:spPr/>
    </dgm:pt>
    <dgm:pt modelId="{A1AA3DD0-66B3-4395-84EC-D8A2AC2462BA}" type="pres">
      <dgm:prSet presAssocID="{E0859A0E-82C9-4F2A-AD6F-A774917B60A3}" presName="composite" presStyleCnt="0"/>
      <dgm:spPr/>
    </dgm:pt>
    <dgm:pt modelId="{8B2E0960-7183-4CE0-8559-41DE4BBBC5FB}" type="pres">
      <dgm:prSet presAssocID="{E0859A0E-82C9-4F2A-AD6F-A774917B60A3}" presName="parTx" presStyleLbl="alignNode1" presStyleIdx="0" presStyleCnt="6">
        <dgm:presLayoutVars>
          <dgm:chMax val="0"/>
          <dgm:chPref val="0"/>
          <dgm:bulletEnabled val="1"/>
        </dgm:presLayoutVars>
      </dgm:prSet>
      <dgm:spPr/>
    </dgm:pt>
    <dgm:pt modelId="{E2B8521C-F340-4055-B246-A842D0290A9D}" type="pres">
      <dgm:prSet presAssocID="{E0859A0E-82C9-4F2A-AD6F-A774917B60A3}" presName="desTx" presStyleLbl="alignAccFollowNode1" presStyleIdx="0" presStyleCnt="6">
        <dgm:presLayoutVars>
          <dgm:bulletEnabled val="1"/>
        </dgm:presLayoutVars>
      </dgm:prSet>
      <dgm:spPr/>
    </dgm:pt>
    <dgm:pt modelId="{72FE2D38-EE49-4A34-A606-643DDF92E216}" type="pres">
      <dgm:prSet presAssocID="{CEDE6A4A-44F1-447F-A9FA-224081D3E3F2}" presName="space" presStyleCnt="0"/>
      <dgm:spPr/>
    </dgm:pt>
    <dgm:pt modelId="{B3C9033B-0C76-407A-B68B-850B9920179A}" type="pres">
      <dgm:prSet presAssocID="{C54F1717-A2D7-40DA-B9FA-EECB52B21AAE}" presName="composite" presStyleCnt="0"/>
      <dgm:spPr/>
    </dgm:pt>
    <dgm:pt modelId="{02D248A2-C121-463C-BAA0-6FA1B05B4D08}" type="pres">
      <dgm:prSet presAssocID="{C54F1717-A2D7-40DA-B9FA-EECB52B21AAE}" presName="parTx" presStyleLbl="alignNode1" presStyleIdx="1" presStyleCnt="6">
        <dgm:presLayoutVars>
          <dgm:chMax val="0"/>
          <dgm:chPref val="0"/>
          <dgm:bulletEnabled val="1"/>
        </dgm:presLayoutVars>
      </dgm:prSet>
      <dgm:spPr/>
    </dgm:pt>
    <dgm:pt modelId="{4D183757-768C-4B84-AF65-284179289B28}" type="pres">
      <dgm:prSet presAssocID="{C54F1717-A2D7-40DA-B9FA-EECB52B21AAE}" presName="desTx" presStyleLbl="alignAccFollowNode1" presStyleIdx="1" presStyleCnt="6">
        <dgm:presLayoutVars>
          <dgm:bulletEnabled val="1"/>
        </dgm:presLayoutVars>
      </dgm:prSet>
      <dgm:spPr/>
    </dgm:pt>
    <dgm:pt modelId="{C927FD8D-624C-4DF7-A6DE-AB3CA485F697}" type="pres">
      <dgm:prSet presAssocID="{F7EE3251-4338-4D24-9F54-0CD98DF7B108}" presName="space" presStyleCnt="0"/>
      <dgm:spPr/>
    </dgm:pt>
    <dgm:pt modelId="{DFB85DC1-E7AD-4242-BD9F-774584C8B1AC}" type="pres">
      <dgm:prSet presAssocID="{EC3674FE-B31E-400B-8CE1-2DF2B0FB881C}" presName="composite" presStyleCnt="0"/>
      <dgm:spPr/>
    </dgm:pt>
    <dgm:pt modelId="{23288F60-A1D7-46A9-BB6A-BA7786CC4C36}" type="pres">
      <dgm:prSet presAssocID="{EC3674FE-B31E-400B-8CE1-2DF2B0FB881C}" presName="parTx" presStyleLbl="alignNode1" presStyleIdx="2" presStyleCnt="6">
        <dgm:presLayoutVars>
          <dgm:chMax val="0"/>
          <dgm:chPref val="0"/>
          <dgm:bulletEnabled val="1"/>
        </dgm:presLayoutVars>
      </dgm:prSet>
      <dgm:spPr/>
    </dgm:pt>
    <dgm:pt modelId="{1E593DB7-316D-45E0-A0B8-AAF955BBA314}" type="pres">
      <dgm:prSet presAssocID="{EC3674FE-B31E-400B-8CE1-2DF2B0FB881C}" presName="desTx" presStyleLbl="alignAccFollowNode1" presStyleIdx="2" presStyleCnt="6">
        <dgm:presLayoutVars>
          <dgm:bulletEnabled val="1"/>
        </dgm:presLayoutVars>
      </dgm:prSet>
      <dgm:spPr/>
    </dgm:pt>
    <dgm:pt modelId="{5BE2E99E-194E-4CD0-B93C-BBDEC910DF53}" type="pres">
      <dgm:prSet presAssocID="{6EE480C2-6A9A-4763-B51F-DFAE280F62EA}" presName="space" presStyleCnt="0"/>
      <dgm:spPr/>
    </dgm:pt>
    <dgm:pt modelId="{B769AB2E-E429-4A39-8AF4-BF2C980E7EB2}" type="pres">
      <dgm:prSet presAssocID="{3E2D2C39-081B-4769-8C84-ECB1FD8D3E75}" presName="composite" presStyleCnt="0"/>
      <dgm:spPr/>
    </dgm:pt>
    <dgm:pt modelId="{2FC671BC-E52B-4A9C-AB60-E9DA8016C0B1}" type="pres">
      <dgm:prSet presAssocID="{3E2D2C39-081B-4769-8C84-ECB1FD8D3E75}" presName="parTx" presStyleLbl="alignNode1" presStyleIdx="3" presStyleCnt="6">
        <dgm:presLayoutVars>
          <dgm:chMax val="0"/>
          <dgm:chPref val="0"/>
          <dgm:bulletEnabled val="1"/>
        </dgm:presLayoutVars>
      </dgm:prSet>
      <dgm:spPr/>
    </dgm:pt>
    <dgm:pt modelId="{13513DFB-5AB1-49C7-B5FE-D32EF84C657E}" type="pres">
      <dgm:prSet presAssocID="{3E2D2C39-081B-4769-8C84-ECB1FD8D3E75}" presName="desTx" presStyleLbl="alignAccFollowNode1" presStyleIdx="3" presStyleCnt="6">
        <dgm:presLayoutVars>
          <dgm:bulletEnabled val="1"/>
        </dgm:presLayoutVars>
      </dgm:prSet>
      <dgm:spPr/>
    </dgm:pt>
    <dgm:pt modelId="{F0D0C2DF-157E-427C-B2FA-6B86A26428D2}" type="pres">
      <dgm:prSet presAssocID="{DE4224D6-E268-4805-B50E-FC2035E52672}" presName="space" presStyleCnt="0"/>
      <dgm:spPr/>
    </dgm:pt>
    <dgm:pt modelId="{76A6D6C7-53EF-4391-B19F-ACA823452D42}" type="pres">
      <dgm:prSet presAssocID="{1C35EE57-EED9-4A4B-9F04-C1126B0AE6D3}" presName="composite" presStyleCnt="0"/>
      <dgm:spPr/>
    </dgm:pt>
    <dgm:pt modelId="{52C32330-068C-4D0E-ADD6-8E04E081371D}" type="pres">
      <dgm:prSet presAssocID="{1C35EE57-EED9-4A4B-9F04-C1126B0AE6D3}" presName="parTx" presStyleLbl="alignNode1" presStyleIdx="4" presStyleCnt="6">
        <dgm:presLayoutVars>
          <dgm:chMax val="0"/>
          <dgm:chPref val="0"/>
          <dgm:bulletEnabled val="1"/>
        </dgm:presLayoutVars>
      </dgm:prSet>
      <dgm:spPr/>
    </dgm:pt>
    <dgm:pt modelId="{2BBACC38-0FB6-4791-B0FB-F3D33AEDC193}" type="pres">
      <dgm:prSet presAssocID="{1C35EE57-EED9-4A4B-9F04-C1126B0AE6D3}" presName="desTx" presStyleLbl="alignAccFollowNode1" presStyleIdx="4" presStyleCnt="6">
        <dgm:presLayoutVars>
          <dgm:bulletEnabled val="1"/>
        </dgm:presLayoutVars>
      </dgm:prSet>
      <dgm:spPr/>
    </dgm:pt>
    <dgm:pt modelId="{A3571428-1FD6-40D8-997D-7CBEC2216B93}" type="pres">
      <dgm:prSet presAssocID="{6B6CD711-78BB-41A3-9882-A16FEA3DFC1B}" presName="space" presStyleCnt="0"/>
      <dgm:spPr/>
    </dgm:pt>
    <dgm:pt modelId="{B7890344-6B44-4E11-AFB7-E801ABDA6D61}" type="pres">
      <dgm:prSet presAssocID="{AA4EA359-BFD2-4A94-AE72-8AA9A2265745}" presName="composite" presStyleCnt="0"/>
      <dgm:spPr/>
    </dgm:pt>
    <dgm:pt modelId="{541C39B7-4D02-4AD8-A1DF-CCA078E879EE}" type="pres">
      <dgm:prSet presAssocID="{AA4EA359-BFD2-4A94-AE72-8AA9A2265745}" presName="parTx" presStyleLbl="alignNode1" presStyleIdx="5" presStyleCnt="6">
        <dgm:presLayoutVars>
          <dgm:chMax val="0"/>
          <dgm:chPref val="0"/>
          <dgm:bulletEnabled val="1"/>
        </dgm:presLayoutVars>
      </dgm:prSet>
      <dgm:spPr/>
    </dgm:pt>
    <dgm:pt modelId="{4987210A-9EDC-406E-84C1-CBDCAEC50E8C}" type="pres">
      <dgm:prSet presAssocID="{AA4EA359-BFD2-4A94-AE72-8AA9A2265745}" presName="desTx" presStyleLbl="alignAccFollowNode1" presStyleIdx="5" presStyleCnt="6">
        <dgm:presLayoutVars>
          <dgm:bulletEnabled val="1"/>
        </dgm:presLayoutVars>
      </dgm:prSet>
      <dgm:spPr/>
    </dgm:pt>
  </dgm:ptLst>
  <dgm:cxnLst>
    <dgm:cxn modelId="{85B81B00-360F-3D40-ABAC-F6F9BC35ABA4}" srcId="{C54F1717-A2D7-40DA-B9FA-EECB52B21AAE}" destId="{37B8A133-4A1A-B945-B2F3-627C43FD6266}" srcOrd="4" destOrd="0" parTransId="{DBE51B2F-2EEA-D041-A36D-09CEF5768B4D}" sibTransId="{1311F8D4-B00C-5B4E-B29B-63B2694776B8}"/>
    <dgm:cxn modelId="{1B587F00-C35E-45FE-8E3D-9D4F2FBA71B7}" type="presOf" srcId="{70AB54C3-446E-4073-B679-D238079C9801}" destId="{13D8E229-3137-4CE9-8531-923768091214}" srcOrd="0" destOrd="0" presId="urn:microsoft.com/office/officeart/2005/8/layout/hList1"/>
    <dgm:cxn modelId="{2673E705-F1D2-4ACA-A249-AE8DD6D7432F}" srcId="{EC3674FE-B31E-400B-8CE1-2DF2B0FB881C}" destId="{3A78AD25-FDCA-4B48-80A2-FC1732D6FC79}" srcOrd="3" destOrd="0" parTransId="{015F4FF2-DB0E-4F96-A9C3-257F047736A9}" sibTransId="{AA47A496-BF1E-4F06-81EB-BC2E5EED071C}"/>
    <dgm:cxn modelId="{C612BC06-A1E7-475B-9257-7059338C13B2}" type="presOf" srcId="{B14F5AAB-818D-457E-88B8-FF3789B5716A}" destId="{4D183757-768C-4B84-AF65-284179289B28}" srcOrd="0" destOrd="2" presId="urn:microsoft.com/office/officeart/2005/8/layout/hList1"/>
    <dgm:cxn modelId="{D9B1640A-45AA-4C0D-9CBE-5CA2D37A8459}" type="presOf" srcId="{3E2D2C39-081B-4769-8C84-ECB1FD8D3E75}" destId="{2FC671BC-E52B-4A9C-AB60-E9DA8016C0B1}" srcOrd="0" destOrd="0" presId="urn:microsoft.com/office/officeart/2005/8/layout/hList1"/>
    <dgm:cxn modelId="{B310760A-0F55-41EB-A2FF-B384FCBAA869}" type="presOf" srcId="{D2519551-C4C7-4C9B-8D57-2F5AA3EF9B3C}" destId="{4987210A-9EDC-406E-84C1-CBDCAEC50E8C}" srcOrd="0" destOrd="1" presId="urn:microsoft.com/office/officeart/2005/8/layout/hList1"/>
    <dgm:cxn modelId="{460A090B-4AF6-4B0E-B9B1-4BD3D0B4ECAD}" type="presOf" srcId="{C54F1717-A2D7-40DA-B9FA-EECB52B21AAE}" destId="{02D248A2-C121-463C-BAA0-6FA1B05B4D08}" srcOrd="0" destOrd="0" presId="urn:microsoft.com/office/officeart/2005/8/layout/hList1"/>
    <dgm:cxn modelId="{AAAB7F1F-4682-4E3C-A80B-F7778807629A}" type="presOf" srcId="{EC3674FE-B31E-400B-8CE1-2DF2B0FB881C}" destId="{23288F60-A1D7-46A9-BB6A-BA7786CC4C36}" srcOrd="0" destOrd="0" presId="urn:microsoft.com/office/officeart/2005/8/layout/hList1"/>
    <dgm:cxn modelId="{9CB1632C-F505-473A-86D6-37C5FC55A6D8}" type="presOf" srcId="{F23A3BB9-4837-4639-84B5-1512FC29CB5D}" destId="{1E593DB7-316D-45E0-A0B8-AAF955BBA314}" srcOrd="0" destOrd="1" presId="urn:microsoft.com/office/officeart/2005/8/layout/hList1"/>
    <dgm:cxn modelId="{ABE5B437-98D1-456C-87E2-109811069788}" type="presOf" srcId="{764D3192-6AAC-461B-A3B1-EC88352EEBB1}" destId="{4987210A-9EDC-406E-84C1-CBDCAEC50E8C}" srcOrd="0" destOrd="4" presId="urn:microsoft.com/office/officeart/2005/8/layout/hList1"/>
    <dgm:cxn modelId="{82084B3A-C51D-4FB3-A207-94C23DD112C0}" type="presOf" srcId="{10AB50DD-9638-4767-8C97-5826F958A200}" destId="{2BBACC38-0FB6-4791-B0FB-F3D33AEDC193}" srcOrd="0" destOrd="1" presId="urn:microsoft.com/office/officeart/2005/8/layout/hList1"/>
    <dgm:cxn modelId="{8A74073C-7CC6-4C97-8447-2ECE38A5A34F}" type="presOf" srcId="{F95DFE91-370A-4C1A-9818-98598102C2B1}" destId="{4D183757-768C-4B84-AF65-284179289B28}" srcOrd="0" destOrd="1" presId="urn:microsoft.com/office/officeart/2005/8/layout/hList1"/>
    <dgm:cxn modelId="{F9F4A93C-F016-4C98-870B-A42C047CA61D}" srcId="{AA4EA359-BFD2-4A94-AE72-8AA9A2265745}" destId="{D2519551-C4C7-4C9B-8D57-2F5AA3EF9B3C}" srcOrd="1" destOrd="0" parTransId="{5EB42BA3-5720-425F-B8D8-C8F921A389B8}" sibTransId="{37BF42C0-8254-4ED7-A51E-1E1366C464D7}"/>
    <dgm:cxn modelId="{C962D23D-C0FD-43CB-922F-069BA7374B8F}" srcId="{E0859A0E-82C9-4F2A-AD6F-A774917B60A3}" destId="{0C324A85-4D14-4254-991D-F371A27F14D7}" srcOrd="3" destOrd="0" parTransId="{2EE92E14-CAAF-4B57-BB14-49F53C869EE2}" sibTransId="{D79704EA-A9D9-428A-B272-0569348FB102}"/>
    <dgm:cxn modelId="{21DF0A42-1349-484E-BACD-0F0B668ED126}" type="presOf" srcId="{FD116D69-3E67-456B-B468-72494FB7B1FF}" destId="{2BBACC38-0FB6-4791-B0FB-F3D33AEDC193}" srcOrd="0" destOrd="0" presId="urn:microsoft.com/office/officeart/2005/8/layout/hList1"/>
    <dgm:cxn modelId="{A8344044-86FC-4461-B67F-09DED3D712C6}" srcId="{E0859A0E-82C9-4F2A-AD6F-A774917B60A3}" destId="{2A5E80B2-711A-45A7-AF8D-59F20C15F0CE}" srcOrd="2" destOrd="0" parTransId="{05F9C4B3-9B58-476A-94B0-EED646A9C130}" sibTransId="{966974E1-1BBD-4C50-AD1C-785FDDA4D928}"/>
    <dgm:cxn modelId="{FEA96C48-35E7-4552-A056-2A986CBE1911}" type="presOf" srcId="{82D4BE61-9B44-4203-B3A3-510BF6A3C688}" destId="{4D183757-768C-4B84-AF65-284179289B28}" srcOrd="0" destOrd="3" presId="urn:microsoft.com/office/officeart/2005/8/layout/hList1"/>
    <dgm:cxn modelId="{37EC1149-B260-43C5-A273-CFBE45E0A2CC}" srcId="{AA4EA359-BFD2-4A94-AE72-8AA9A2265745}" destId="{561E13AF-7608-4C9F-B579-F50823609AB3}" srcOrd="0" destOrd="0" parTransId="{930C080A-9192-4AFE-A15F-3EC096D2A1AE}" sibTransId="{490F6118-6EEA-490D-B470-5565F0214945}"/>
    <dgm:cxn modelId="{8473524B-8540-45CE-8B98-C56EB18C9ECD}" srcId="{E0859A0E-82C9-4F2A-AD6F-A774917B60A3}" destId="{F35CEDA3-6B44-4842-AB34-4F0FB5307D44}" srcOrd="0" destOrd="0" parTransId="{069F646B-9C68-4DF7-B007-CF420C8FFEC5}" sibTransId="{57CAD7D3-1322-4598-B5CE-A9639A4B6D8A}"/>
    <dgm:cxn modelId="{A0FE2F4F-E3EB-4E39-8BD4-B33993CD4AF1}" type="presOf" srcId="{CB5F89D0-F8AE-49A8-A864-497788B2F18B}" destId="{2BBACC38-0FB6-4791-B0FB-F3D33AEDC193}" srcOrd="0" destOrd="2" presId="urn:microsoft.com/office/officeart/2005/8/layout/hList1"/>
    <dgm:cxn modelId="{1729AF4F-19C2-4560-9C0C-695E794956C8}" type="presOf" srcId="{EA35EB27-ECE0-48C1-B783-ECFC17BBD2C2}" destId="{13513DFB-5AB1-49C7-B5FE-D32EF84C657E}" srcOrd="0" destOrd="0" presId="urn:microsoft.com/office/officeart/2005/8/layout/hList1"/>
    <dgm:cxn modelId="{ADE35252-16F2-44E2-97CF-ECDFF5B12E8D}" type="presOf" srcId="{0D100836-B8A1-44A0-A350-508565768FE8}" destId="{4D183757-768C-4B84-AF65-284179289B28}" srcOrd="0" destOrd="0" presId="urn:microsoft.com/office/officeart/2005/8/layout/hList1"/>
    <dgm:cxn modelId="{D93B4B56-AF0C-DB4E-85C7-F100C7F15009}" type="presOf" srcId="{37B8A133-4A1A-B945-B2F3-627C43FD6266}" destId="{4D183757-768C-4B84-AF65-284179289B28}" srcOrd="0" destOrd="4" presId="urn:microsoft.com/office/officeart/2005/8/layout/hList1"/>
    <dgm:cxn modelId="{95855956-507A-4017-B46D-2F27019D070D}" srcId="{E0859A0E-82C9-4F2A-AD6F-A774917B60A3}" destId="{FFFDB494-C345-446B-B107-1906D47634A0}" srcOrd="4" destOrd="0" parTransId="{446F474F-1431-4F9A-B7F1-0E11C84D266E}" sibTransId="{BB790AAF-797E-40D4-B781-4F6A5A819FFF}"/>
    <dgm:cxn modelId="{AA65FD5B-F91F-44D2-BBAD-C42705ACE8BC}" srcId="{70AB54C3-446E-4073-B679-D238079C9801}" destId="{E0859A0E-82C9-4F2A-AD6F-A774917B60A3}" srcOrd="0" destOrd="0" parTransId="{27AE2544-803A-429A-B66F-FF25BC09EF3E}" sibTransId="{CEDE6A4A-44F1-447F-A9FA-224081D3E3F2}"/>
    <dgm:cxn modelId="{9FBE245C-A6A7-4EEE-B5BE-4CF001C06F0C}" type="presOf" srcId="{FFFDB494-C345-446B-B107-1906D47634A0}" destId="{E2B8521C-F340-4055-B246-A842D0290A9D}" srcOrd="0" destOrd="4" presId="urn:microsoft.com/office/officeart/2005/8/layout/hList1"/>
    <dgm:cxn modelId="{2E25885D-C75B-3243-9930-290A6E19A168}" srcId="{C54F1717-A2D7-40DA-B9FA-EECB52B21AAE}" destId="{63C7759B-C71E-6548-A87C-FB13B4E85333}" srcOrd="5" destOrd="0" parTransId="{5CFA0AD1-0371-014E-AB93-60B778ABDA81}" sibTransId="{84AF684B-41B4-A24D-A117-D686671CBD13}"/>
    <dgm:cxn modelId="{11D29E60-3AA1-41E7-A7C5-F9796D5414B5}" type="presOf" srcId="{05F44AC8-BB3A-4F8E-A62A-78D12B09D34A}" destId="{13513DFB-5AB1-49C7-B5FE-D32EF84C657E}" srcOrd="0" destOrd="1" presId="urn:microsoft.com/office/officeart/2005/8/layout/hList1"/>
    <dgm:cxn modelId="{B4344661-8CEC-48E4-89F8-EC2552A6592B}" type="presOf" srcId="{81866712-3D3D-408C-83F3-100B04DEBEDE}" destId="{E2B8521C-F340-4055-B246-A842D0290A9D}" srcOrd="0" destOrd="5" presId="urn:microsoft.com/office/officeart/2005/8/layout/hList1"/>
    <dgm:cxn modelId="{14628567-3DE5-465E-82C8-AC168C0E017E}" srcId="{E0859A0E-82C9-4F2A-AD6F-A774917B60A3}" destId="{F7B92291-41D8-4BF5-ACD8-1365780AE0CD}" srcOrd="1" destOrd="0" parTransId="{4FF39764-06AF-4DB3-A697-48CDA789EA30}" sibTransId="{7722277E-23B9-4D41-B10C-C5D8C931F1F5}"/>
    <dgm:cxn modelId="{C7A6F068-DC9A-4DB4-9E50-1BBE97B4F661}" type="presOf" srcId="{2A5E80B2-711A-45A7-AF8D-59F20C15F0CE}" destId="{E2B8521C-F340-4055-B246-A842D0290A9D}" srcOrd="0" destOrd="2" presId="urn:microsoft.com/office/officeart/2005/8/layout/hList1"/>
    <dgm:cxn modelId="{AACBCE6A-0F08-4061-840B-62F2D5EDDA14}" srcId="{1C35EE57-EED9-4A4B-9F04-C1126B0AE6D3}" destId="{FD116D69-3E67-456B-B468-72494FB7B1FF}" srcOrd="0" destOrd="0" parTransId="{D095DC19-B081-4605-93A0-B0B8E0BC3B02}" sibTransId="{608A7B9F-5EE9-4887-A38D-34C0A7BB3E70}"/>
    <dgm:cxn modelId="{7B43E070-9424-490D-8BF5-FAF29E3666B0}" srcId="{70AB54C3-446E-4073-B679-D238079C9801}" destId="{3E2D2C39-081B-4769-8C84-ECB1FD8D3E75}" srcOrd="3" destOrd="0" parTransId="{3E103A28-5096-41A8-A1DA-03DC9F21988C}" sibTransId="{DE4224D6-E268-4805-B50E-FC2035E52672}"/>
    <dgm:cxn modelId="{E9F16775-A90F-429C-80A5-2C1DFBE5B37B}" type="presOf" srcId="{27F6B713-FCEB-4347-9493-B182AB9B7B62}" destId="{1E593DB7-316D-45E0-A0B8-AAF955BBA314}" srcOrd="0" destOrd="0" presId="urn:microsoft.com/office/officeart/2005/8/layout/hList1"/>
    <dgm:cxn modelId="{B78D828B-D085-44E0-B2EB-32BA9749816B}" srcId="{EC3674FE-B31E-400B-8CE1-2DF2B0FB881C}" destId="{27F6B713-FCEB-4347-9493-B182AB9B7B62}" srcOrd="0" destOrd="0" parTransId="{3340C76A-A5DC-4B1B-9C56-4AF6F1E811A6}" sibTransId="{E310D07C-40B4-4193-9F1A-7A36DFD869E9}"/>
    <dgm:cxn modelId="{B2162C8F-5CB7-46ED-9D82-DA3C17986B27}" type="presOf" srcId="{5FD45A7D-35F0-44D9-A70A-9B673376CB0E}" destId="{4987210A-9EDC-406E-84C1-CBDCAEC50E8C}" srcOrd="0" destOrd="3" presId="urn:microsoft.com/office/officeart/2005/8/layout/hList1"/>
    <dgm:cxn modelId="{CF7DDB95-9228-43D5-A38F-C8335E283FA6}" srcId="{70AB54C3-446E-4073-B679-D238079C9801}" destId="{AA4EA359-BFD2-4A94-AE72-8AA9A2265745}" srcOrd="5" destOrd="0" parTransId="{55520F68-CBBD-48E0-9114-23578A015CB4}" sibTransId="{AD6000CD-70A2-40FC-BA26-9F72D9AA012B}"/>
    <dgm:cxn modelId="{77952E96-BD2C-414A-9308-CCEF7E7720DA}" type="presOf" srcId="{0C324A85-4D14-4254-991D-F371A27F14D7}" destId="{E2B8521C-F340-4055-B246-A842D0290A9D}" srcOrd="0" destOrd="3" presId="urn:microsoft.com/office/officeart/2005/8/layout/hList1"/>
    <dgm:cxn modelId="{4B44049A-0CE6-4AC3-B8D4-CD69C781DA92}" srcId="{C54F1717-A2D7-40DA-B9FA-EECB52B21AAE}" destId="{0D100836-B8A1-44A0-A350-508565768FE8}" srcOrd="0" destOrd="0" parTransId="{6D2AD12A-E6AF-4960-8362-851AAA2E1421}" sibTransId="{13220152-24E3-43DB-88A6-8AA056B935FD}"/>
    <dgm:cxn modelId="{0365B8A4-FE7D-4484-B440-CEA75A17E289}" srcId="{AA4EA359-BFD2-4A94-AE72-8AA9A2265745}" destId="{5FD45A7D-35F0-44D9-A70A-9B673376CB0E}" srcOrd="3" destOrd="0" parTransId="{A29A3FAF-C667-490A-B5CF-D1C233BC66A0}" sibTransId="{3C0B8817-B26B-4555-B89F-6995BE945BAE}"/>
    <dgm:cxn modelId="{15CF63A9-8EA7-493C-A32E-2D46CD658401}" srcId="{1C35EE57-EED9-4A4B-9F04-C1126B0AE6D3}" destId="{CB5F89D0-F8AE-49A8-A864-497788B2F18B}" srcOrd="2" destOrd="0" parTransId="{B08B72E9-6957-40F1-801F-5EA26B793B63}" sibTransId="{5551A680-AC04-434A-BDCF-8836A4E242A4}"/>
    <dgm:cxn modelId="{625784AE-A2C4-4775-AA30-CA88E3128A0F}" type="presOf" srcId="{E0859A0E-82C9-4F2A-AD6F-A774917B60A3}" destId="{8B2E0960-7183-4CE0-8559-41DE4BBBC5FB}" srcOrd="0" destOrd="0" presId="urn:microsoft.com/office/officeart/2005/8/layout/hList1"/>
    <dgm:cxn modelId="{AC465DB2-02AB-459F-A913-2D1DB7CFCAF8}" srcId="{1C35EE57-EED9-4A4B-9F04-C1126B0AE6D3}" destId="{10AB50DD-9638-4767-8C97-5826F958A200}" srcOrd="1" destOrd="0" parTransId="{E906B509-4FE6-4D80-9BC2-FC0F147893ED}" sibTransId="{3F8A1D87-9178-4989-AF05-5DB4512A5AF7}"/>
    <dgm:cxn modelId="{A6CF1EC2-4C16-42E7-9887-8E589718444C}" srcId="{EC3674FE-B31E-400B-8CE1-2DF2B0FB881C}" destId="{2E0C6025-09B2-4A89-A073-0992DE84593C}" srcOrd="2" destOrd="0" parTransId="{3F01D491-48A1-47A1-A920-12FB4330FF70}" sibTransId="{9824C5E6-6451-4E32-9E48-942CF00F0253}"/>
    <dgm:cxn modelId="{24D4C4C6-E4B3-4E06-88DA-7CB49C40A5BC}" type="presOf" srcId="{3A78AD25-FDCA-4B48-80A2-FC1732D6FC79}" destId="{1E593DB7-316D-45E0-A0B8-AAF955BBA314}" srcOrd="0" destOrd="3" presId="urn:microsoft.com/office/officeart/2005/8/layout/hList1"/>
    <dgm:cxn modelId="{8E0FECC6-6DA5-4082-81AE-5F6241509883}" srcId="{C54F1717-A2D7-40DA-B9FA-EECB52B21AAE}" destId="{F95DFE91-370A-4C1A-9818-98598102C2B1}" srcOrd="1" destOrd="0" parTransId="{13DC5BDD-BDF4-46BC-A286-F2AD0989386F}" sibTransId="{C5EAE21A-DCDF-4695-8CE1-445769152070}"/>
    <dgm:cxn modelId="{01089AC8-9D14-466B-8022-7F1B4E272D08}" srcId="{C54F1717-A2D7-40DA-B9FA-EECB52B21AAE}" destId="{B14F5AAB-818D-457E-88B8-FF3789B5716A}" srcOrd="2" destOrd="0" parTransId="{37C1D394-75A3-44A5-BFA2-45820EC7CBCF}" sibTransId="{ECD38A13-20C1-41FF-A84C-1416CA46488E}"/>
    <dgm:cxn modelId="{DEFE25C9-322E-4DC2-A602-03A685E02D45}" srcId="{AA4EA359-BFD2-4A94-AE72-8AA9A2265745}" destId="{71EA9CF9-D7FF-4868-A244-2C21B2AB1A5D}" srcOrd="2" destOrd="0" parTransId="{CF6DE324-761A-491E-9EA7-8107517444CD}" sibTransId="{FBBCB47C-67D3-4B8C-B2B9-52153208A222}"/>
    <dgm:cxn modelId="{D8B648C9-6C7D-47CD-9E27-101FF42CAB27}" type="presOf" srcId="{F35CEDA3-6B44-4842-AB34-4F0FB5307D44}" destId="{E2B8521C-F340-4055-B246-A842D0290A9D}" srcOrd="0" destOrd="0" presId="urn:microsoft.com/office/officeart/2005/8/layout/hList1"/>
    <dgm:cxn modelId="{0BE39FC9-C1AD-4371-9D24-9AD5A934A049}" type="presOf" srcId="{F7B92291-41D8-4BF5-ACD8-1365780AE0CD}" destId="{E2B8521C-F340-4055-B246-A842D0290A9D}" srcOrd="0" destOrd="1" presId="urn:microsoft.com/office/officeart/2005/8/layout/hList1"/>
    <dgm:cxn modelId="{38B974CA-0280-4F43-BB8E-E39105BC8FBF}" type="presOf" srcId="{561E13AF-7608-4C9F-B579-F50823609AB3}" destId="{4987210A-9EDC-406E-84C1-CBDCAEC50E8C}" srcOrd="0" destOrd="0" presId="urn:microsoft.com/office/officeart/2005/8/layout/hList1"/>
    <dgm:cxn modelId="{7315FBCA-FCF5-4E4D-B668-F7B8EB9D448C}" type="presOf" srcId="{1C35EE57-EED9-4A4B-9F04-C1126B0AE6D3}" destId="{52C32330-068C-4D0E-ADD6-8E04E081371D}" srcOrd="0" destOrd="0" presId="urn:microsoft.com/office/officeart/2005/8/layout/hList1"/>
    <dgm:cxn modelId="{EEA0B1D2-6022-41C2-A8E3-1C6F4DAA3105}" srcId="{C54F1717-A2D7-40DA-B9FA-EECB52B21AAE}" destId="{82D4BE61-9B44-4203-B3A3-510BF6A3C688}" srcOrd="3" destOrd="0" parTransId="{46BD591F-4645-4AC2-A195-5A0E71EA4446}" sibTransId="{57C0FCE6-84D9-4D02-BB4E-D881CF0F0581}"/>
    <dgm:cxn modelId="{DE93EADE-9018-4A18-A55A-CE347B2895CC}" srcId="{EC3674FE-B31E-400B-8CE1-2DF2B0FB881C}" destId="{F23A3BB9-4837-4639-84B5-1512FC29CB5D}" srcOrd="1" destOrd="0" parTransId="{C1352439-3D65-4B9C-BF23-9D1D9396BD5F}" sibTransId="{4CB11CFF-642A-4712-8E7C-A93578FDA3AC}"/>
    <dgm:cxn modelId="{9E8957E1-F594-49E7-8F4F-13DB5DF36B8E}" srcId="{70AB54C3-446E-4073-B679-D238079C9801}" destId="{1C35EE57-EED9-4A4B-9F04-C1126B0AE6D3}" srcOrd="4" destOrd="0" parTransId="{C2EDA14D-F18B-418A-B642-2CDD7748F09D}" sibTransId="{6B6CD711-78BB-41A3-9882-A16FEA3DFC1B}"/>
    <dgm:cxn modelId="{4DD333E2-94E9-794E-BF86-05F8574B2583}" type="presOf" srcId="{63C7759B-C71E-6548-A87C-FB13B4E85333}" destId="{4D183757-768C-4B84-AF65-284179289B28}" srcOrd="0" destOrd="5" presId="urn:microsoft.com/office/officeart/2005/8/layout/hList1"/>
    <dgm:cxn modelId="{43748AE2-E0C7-4DA8-955F-FEE176B3005C}" srcId="{3E2D2C39-081B-4769-8C84-ECB1FD8D3E75}" destId="{05F44AC8-BB3A-4F8E-A62A-78D12B09D34A}" srcOrd="1" destOrd="0" parTransId="{94D36ACD-A7D2-4F90-8522-E13190AEA8EA}" sibTransId="{B67A5B81-8F4C-41DD-8084-3D669E0EA1B0}"/>
    <dgm:cxn modelId="{390F7FE6-FD0F-4F58-95E2-0B3A3D3E51C3}" srcId="{70AB54C3-446E-4073-B679-D238079C9801}" destId="{C54F1717-A2D7-40DA-B9FA-EECB52B21AAE}" srcOrd="1" destOrd="0" parTransId="{9C2D95F5-76D4-436B-AE79-36277B5E5457}" sibTransId="{F7EE3251-4338-4D24-9F54-0CD98DF7B108}"/>
    <dgm:cxn modelId="{E318EDE9-EA14-482D-A364-BB01526DF42F}" srcId="{70AB54C3-446E-4073-B679-D238079C9801}" destId="{EC3674FE-B31E-400B-8CE1-2DF2B0FB881C}" srcOrd="2" destOrd="0" parTransId="{CD747CDA-B35F-42CE-9986-C2BACCCEFBC4}" sibTransId="{6EE480C2-6A9A-4763-B51F-DFAE280F62EA}"/>
    <dgm:cxn modelId="{5B3503F0-720D-4A89-AA25-852374B2AB8D}" type="presOf" srcId="{2E0C6025-09B2-4A89-A073-0992DE84593C}" destId="{1E593DB7-316D-45E0-A0B8-AAF955BBA314}" srcOrd="0" destOrd="2" presId="urn:microsoft.com/office/officeart/2005/8/layout/hList1"/>
    <dgm:cxn modelId="{C3AC76F2-D2A6-485D-A24E-DF66F4D66188}" srcId="{AA4EA359-BFD2-4A94-AE72-8AA9A2265745}" destId="{764D3192-6AAC-461B-A3B1-EC88352EEBB1}" srcOrd="4" destOrd="0" parTransId="{B8AE8443-0B5E-4A28-B8CB-8F2EC999D8E2}" sibTransId="{DCD1D808-0E3D-4CFB-9585-3713A444BDB0}"/>
    <dgm:cxn modelId="{56450AF3-F530-4A1C-B088-9EF87DF190A2}" type="presOf" srcId="{71EA9CF9-D7FF-4868-A244-2C21B2AB1A5D}" destId="{4987210A-9EDC-406E-84C1-CBDCAEC50E8C}" srcOrd="0" destOrd="2" presId="urn:microsoft.com/office/officeart/2005/8/layout/hList1"/>
    <dgm:cxn modelId="{3C0222F6-5299-4895-BD47-7908E82691D8}" srcId="{3E2D2C39-081B-4769-8C84-ECB1FD8D3E75}" destId="{EA35EB27-ECE0-48C1-B783-ECFC17BBD2C2}" srcOrd="0" destOrd="0" parTransId="{BEBBFE9F-D2E9-444E-ABFC-9BE5E874F391}" sibTransId="{FD826455-E6FF-4CD6-B73C-A929E7EBEA17}"/>
    <dgm:cxn modelId="{81F26DF9-A2CE-4D9D-8656-DC10A21E600B}" srcId="{E0859A0E-82C9-4F2A-AD6F-A774917B60A3}" destId="{81866712-3D3D-408C-83F3-100B04DEBEDE}" srcOrd="5" destOrd="0" parTransId="{635BACFB-57A1-4802-A6D9-F1FF8ED83C6D}" sibTransId="{48C39D23-5D23-4E96-9871-5E8AEE4323F8}"/>
    <dgm:cxn modelId="{88D058FC-7FB0-4AF3-8729-4FC9564B3E2F}" type="presOf" srcId="{AA4EA359-BFD2-4A94-AE72-8AA9A2265745}" destId="{541C39B7-4D02-4AD8-A1DF-CCA078E879EE}" srcOrd="0" destOrd="0" presId="urn:microsoft.com/office/officeart/2005/8/layout/hList1"/>
    <dgm:cxn modelId="{313162AA-06A2-4210-8C93-4D74C3CB22D4}" type="presParOf" srcId="{13D8E229-3137-4CE9-8531-923768091214}" destId="{A1AA3DD0-66B3-4395-84EC-D8A2AC2462BA}" srcOrd="0" destOrd="0" presId="urn:microsoft.com/office/officeart/2005/8/layout/hList1"/>
    <dgm:cxn modelId="{E6C93E89-18F6-4E33-915A-795072A924DA}" type="presParOf" srcId="{A1AA3DD0-66B3-4395-84EC-D8A2AC2462BA}" destId="{8B2E0960-7183-4CE0-8559-41DE4BBBC5FB}" srcOrd="0" destOrd="0" presId="urn:microsoft.com/office/officeart/2005/8/layout/hList1"/>
    <dgm:cxn modelId="{D863ABF5-884E-404E-8B95-D50B34A68911}" type="presParOf" srcId="{A1AA3DD0-66B3-4395-84EC-D8A2AC2462BA}" destId="{E2B8521C-F340-4055-B246-A842D0290A9D}" srcOrd="1" destOrd="0" presId="urn:microsoft.com/office/officeart/2005/8/layout/hList1"/>
    <dgm:cxn modelId="{98EEF69F-CFAB-41A8-8CA3-D4292ED64755}" type="presParOf" srcId="{13D8E229-3137-4CE9-8531-923768091214}" destId="{72FE2D38-EE49-4A34-A606-643DDF92E216}" srcOrd="1" destOrd="0" presId="urn:microsoft.com/office/officeart/2005/8/layout/hList1"/>
    <dgm:cxn modelId="{2C0F13F9-BFAD-4468-AD8D-6C4D20F2AA2F}" type="presParOf" srcId="{13D8E229-3137-4CE9-8531-923768091214}" destId="{B3C9033B-0C76-407A-B68B-850B9920179A}" srcOrd="2" destOrd="0" presId="urn:microsoft.com/office/officeart/2005/8/layout/hList1"/>
    <dgm:cxn modelId="{041B232D-BEF7-45C9-9182-5B11FB70F5A0}" type="presParOf" srcId="{B3C9033B-0C76-407A-B68B-850B9920179A}" destId="{02D248A2-C121-463C-BAA0-6FA1B05B4D08}" srcOrd="0" destOrd="0" presId="urn:microsoft.com/office/officeart/2005/8/layout/hList1"/>
    <dgm:cxn modelId="{7F0D500C-658C-4C7C-AB7F-39DEBE029EB0}" type="presParOf" srcId="{B3C9033B-0C76-407A-B68B-850B9920179A}" destId="{4D183757-768C-4B84-AF65-284179289B28}" srcOrd="1" destOrd="0" presId="urn:microsoft.com/office/officeart/2005/8/layout/hList1"/>
    <dgm:cxn modelId="{742FF378-0D97-4729-9454-1BDA0994080E}" type="presParOf" srcId="{13D8E229-3137-4CE9-8531-923768091214}" destId="{C927FD8D-624C-4DF7-A6DE-AB3CA485F697}" srcOrd="3" destOrd="0" presId="urn:microsoft.com/office/officeart/2005/8/layout/hList1"/>
    <dgm:cxn modelId="{F45F6959-C3D0-4D98-A4B0-4D836CD748F1}" type="presParOf" srcId="{13D8E229-3137-4CE9-8531-923768091214}" destId="{DFB85DC1-E7AD-4242-BD9F-774584C8B1AC}" srcOrd="4" destOrd="0" presId="urn:microsoft.com/office/officeart/2005/8/layout/hList1"/>
    <dgm:cxn modelId="{8A3FFA2C-DE83-46D8-A09F-6141E715F8C3}" type="presParOf" srcId="{DFB85DC1-E7AD-4242-BD9F-774584C8B1AC}" destId="{23288F60-A1D7-46A9-BB6A-BA7786CC4C36}" srcOrd="0" destOrd="0" presId="urn:microsoft.com/office/officeart/2005/8/layout/hList1"/>
    <dgm:cxn modelId="{53AA2587-1CA1-4AA5-A539-8B12BF67560A}" type="presParOf" srcId="{DFB85DC1-E7AD-4242-BD9F-774584C8B1AC}" destId="{1E593DB7-316D-45E0-A0B8-AAF955BBA314}" srcOrd="1" destOrd="0" presId="urn:microsoft.com/office/officeart/2005/8/layout/hList1"/>
    <dgm:cxn modelId="{718E999A-190D-4C48-9EF9-3435D93B0A6E}" type="presParOf" srcId="{13D8E229-3137-4CE9-8531-923768091214}" destId="{5BE2E99E-194E-4CD0-B93C-BBDEC910DF53}" srcOrd="5" destOrd="0" presId="urn:microsoft.com/office/officeart/2005/8/layout/hList1"/>
    <dgm:cxn modelId="{D21FF150-2E1C-468F-B977-6EAE043D76C1}" type="presParOf" srcId="{13D8E229-3137-4CE9-8531-923768091214}" destId="{B769AB2E-E429-4A39-8AF4-BF2C980E7EB2}" srcOrd="6" destOrd="0" presId="urn:microsoft.com/office/officeart/2005/8/layout/hList1"/>
    <dgm:cxn modelId="{39361464-2382-4B49-BB97-DB7727B366EA}" type="presParOf" srcId="{B769AB2E-E429-4A39-8AF4-BF2C980E7EB2}" destId="{2FC671BC-E52B-4A9C-AB60-E9DA8016C0B1}" srcOrd="0" destOrd="0" presId="urn:microsoft.com/office/officeart/2005/8/layout/hList1"/>
    <dgm:cxn modelId="{82DCF62F-2CC7-4D14-83E4-A7777D90EF69}" type="presParOf" srcId="{B769AB2E-E429-4A39-8AF4-BF2C980E7EB2}" destId="{13513DFB-5AB1-49C7-B5FE-D32EF84C657E}" srcOrd="1" destOrd="0" presId="urn:microsoft.com/office/officeart/2005/8/layout/hList1"/>
    <dgm:cxn modelId="{F52188D2-B4B0-4CB2-99DD-5848E194AD4A}" type="presParOf" srcId="{13D8E229-3137-4CE9-8531-923768091214}" destId="{F0D0C2DF-157E-427C-B2FA-6B86A26428D2}" srcOrd="7" destOrd="0" presId="urn:microsoft.com/office/officeart/2005/8/layout/hList1"/>
    <dgm:cxn modelId="{B1E96341-285B-442B-8D2E-8C720D376697}" type="presParOf" srcId="{13D8E229-3137-4CE9-8531-923768091214}" destId="{76A6D6C7-53EF-4391-B19F-ACA823452D42}" srcOrd="8" destOrd="0" presId="urn:microsoft.com/office/officeart/2005/8/layout/hList1"/>
    <dgm:cxn modelId="{2C3DC0AE-1640-4F2D-8B8F-0378378A1711}" type="presParOf" srcId="{76A6D6C7-53EF-4391-B19F-ACA823452D42}" destId="{52C32330-068C-4D0E-ADD6-8E04E081371D}" srcOrd="0" destOrd="0" presId="urn:microsoft.com/office/officeart/2005/8/layout/hList1"/>
    <dgm:cxn modelId="{76F7FD7E-9C7B-4928-8AED-C3433456D7C7}" type="presParOf" srcId="{76A6D6C7-53EF-4391-B19F-ACA823452D42}" destId="{2BBACC38-0FB6-4791-B0FB-F3D33AEDC193}" srcOrd="1" destOrd="0" presId="urn:microsoft.com/office/officeart/2005/8/layout/hList1"/>
    <dgm:cxn modelId="{60CFFC77-4CB3-4CA9-BB7B-B1917A7EEEA9}" type="presParOf" srcId="{13D8E229-3137-4CE9-8531-923768091214}" destId="{A3571428-1FD6-40D8-997D-7CBEC2216B93}" srcOrd="9" destOrd="0" presId="urn:microsoft.com/office/officeart/2005/8/layout/hList1"/>
    <dgm:cxn modelId="{09D16AEE-74B5-40A1-92D4-4B564BB1AA55}" type="presParOf" srcId="{13D8E229-3137-4CE9-8531-923768091214}" destId="{B7890344-6B44-4E11-AFB7-E801ABDA6D61}" srcOrd="10" destOrd="0" presId="urn:microsoft.com/office/officeart/2005/8/layout/hList1"/>
    <dgm:cxn modelId="{BC210D54-B302-415E-AA75-BFD6018AE99A}" type="presParOf" srcId="{B7890344-6B44-4E11-AFB7-E801ABDA6D61}" destId="{541C39B7-4D02-4AD8-A1DF-CCA078E879EE}" srcOrd="0" destOrd="0" presId="urn:microsoft.com/office/officeart/2005/8/layout/hList1"/>
    <dgm:cxn modelId="{FE16A661-860A-4B72-AFDE-8A5A64D65B52}" type="presParOf" srcId="{B7890344-6B44-4E11-AFB7-E801ABDA6D61}" destId="{4987210A-9EDC-406E-84C1-CBDCAEC50E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78AF28-F8FF-A74C-94D0-CAD85A173854}" type="doc">
      <dgm:prSet loTypeId="urn:microsoft.com/office/officeart/2005/8/layout/bProcess3" loCatId="" qsTypeId="urn:microsoft.com/office/officeart/2005/8/quickstyle/simple1" qsCatId="simple" csTypeId="urn:microsoft.com/office/officeart/2005/8/colors/accent1_2" csCatId="accent1" phldr="1"/>
      <dgm:spPr/>
      <dgm:t>
        <a:bodyPr/>
        <a:lstStyle/>
        <a:p>
          <a:endParaRPr lang="it-IT"/>
        </a:p>
      </dgm:t>
    </dgm:pt>
    <dgm:pt modelId="{FFAA2A71-A332-ED4E-BE92-2CA5F3468371}">
      <dgm:prSet phldrT="[Testo]"/>
      <dgm:spPr/>
      <dgm:t>
        <a:bodyPr/>
        <a:lstStyle/>
        <a:p>
          <a:r>
            <a:rPr lang="it-IT" dirty="0"/>
            <a:t>Stringa contenente indirizzo</a:t>
          </a:r>
        </a:p>
      </dgm:t>
    </dgm:pt>
    <dgm:pt modelId="{2E7860D3-E631-6F46-A969-28FB067E8E06}" type="parTrans" cxnId="{FFCB2892-93E6-604A-8FEB-5B9370EC6A6F}">
      <dgm:prSet/>
      <dgm:spPr/>
      <dgm:t>
        <a:bodyPr/>
        <a:lstStyle/>
        <a:p>
          <a:endParaRPr lang="it-IT"/>
        </a:p>
      </dgm:t>
    </dgm:pt>
    <dgm:pt modelId="{63AF67AA-21A4-A044-AC1D-08EDDA6B1BDF}" type="sibTrans" cxnId="{FFCB2892-93E6-604A-8FEB-5B9370EC6A6F}">
      <dgm:prSet/>
      <dgm:spPr/>
      <dgm:t>
        <a:bodyPr/>
        <a:lstStyle/>
        <a:p>
          <a:endParaRPr lang="it-IT"/>
        </a:p>
      </dgm:t>
    </dgm:pt>
    <dgm:pt modelId="{2AF3E1AD-0584-B740-BD88-95A215626222}">
      <dgm:prSet phldrT="[Testo]"/>
      <dgm:spPr>
        <a:solidFill>
          <a:schemeClr val="accent1">
            <a:hueOff val="0"/>
            <a:satOff val="0"/>
            <a:lumOff val="0"/>
          </a:schemeClr>
        </a:solidFill>
      </dgm:spPr>
      <dgm:t>
        <a:bodyPr/>
        <a:lstStyle/>
        <a:p>
          <a:r>
            <a:rPr lang="it-IT" dirty="0"/>
            <a:t>API Google</a:t>
          </a:r>
        </a:p>
      </dgm:t>
    </dgm:pt>
    <dgm:pt modelId="{36759930-E6CB-FF4B-9F6E-A6DE91D8A0AD}" type="parTrans" cxnId="{BC4892B3-D311-7044-BB93-431F434C0A29}">
      <dgm:prSet/>
      <dgm:spPr/>
      <dgm:t>
        <a:bodyPr/>
        <a:lstStyle/>
        <a:p>
          <a:endParaRPr lang="it-IT"/>
        </a:p>
      </dgm:t>
    </dgm:pt>
    <dgm:pt modelId="{A23DB8FE-591B-A94C-BA68-90D12C592748}" type="sibTrans" cxnId="{BC4892B3-D311-7044-BB93-431F434C0A29}">
      <dgm:prSet/>
      <dgm:spPr/>
      <dgm:t>
        <a:bodyPr/>
        <a:lstStyle/>
        <a:p>
          <a:endParaRPr lang="it-IT"/>
        </a:p>
      </dgm:t>
    </dgm:pt>
    <dgm:pt modelId="{F2735A46-19A8-9E4B-BADC-CE91A4102379}">
      <dgm:prSet phldrT="[Testo]"/>
      <dgm:spPr/>
      <dgm:t>
        <a:bodyPr/>
        <a:lstStyle/>
        <a:p>
          <a:r>
            <a:rPr lang="it-IT" dirty="0"/>
            <a:t>Salvataggio parametri di ritorno</a:t>
          </a:r>
        </a:p>
      </dgm:t>
    </dgm:pt>
    <dgm:pt modelId="{5D50F03A-5C8C-524E-89EF-B0A74CD8E37B}" type="parTrans" cxnId="{40F5DBEE-9E80-1047-9B55-741E0AD4B43B}">
      <dgm:prSet/>
      <dgm:spPr/>
      <dgm:t>
        <a:bodyPr/>
        <a:lstStyle/>
        <a:p>
          <a:endParaRPr lang="it-IT"/>
        </a:p>
      </dgm:t>
    </dgm:pt>
    <dgm:pt modelId="{B1BA547E-18A5-1540-AE7D-B2AD0AF34AD2}" type="sibTrans" cxnId="{40F5DBEE-9E80-1047-9B55-741E0AD4B43B}">
      <dgm:prSet/>
      <dgm:spPr/>
      <dgm:t>
        <a:bodyPr/>
        <a:lstStyle/>
        <a:p>
          <a:endParaRPr lang="it-IT"/>
        </a:p>
      </dgm:t>
    </dgm:pt>
    <dgm:pt modelId="{B8186BCF-A0F8-9C4F-BAD8-E323338B572E}">
      <dgm:prSet phldrT="[Testo]"/>
      <dgm:spPr/>
      <dgm:t>
        <a:bodyPr/>
        <a:lstStyle/>
        <a:p>
          <a:r>
            <a:rPr lang="it-IT"/>
            <a:t>MongoDB</a:t>
          </a:r>
          <a:r>
            <a:rPr lang="it-IT" dirty="0"/>
            <a:t> </a:t>
          </a:r>
          <a:r>
            <a:rPr lang="it-IT" dirty="0" err="1"/>
            <a:t>near</a:t>
          </a:r>
          <a:r>
            <a:rPr lang="it-IT" dirty="0"/>
            <a:t>()</a:t>
          </a:r>
        </a:p>
      </dgm:t>
    </dgm:pt>
    <dgm:pt modelId="{18CAB332-239A-664E-BA5C-96835661D2BF}" type="parTrans" cxnId="{C5D3ED39-2A50-8242-A18C-171D3A224022}">
      <dgm:prSet/>
      <dgm:spPr/>
      <dgm:t>
        <a:bodyPr/>
        <a:lstStyle/>
        <a:p>
          <a:endParaRPr lang="it-IT"/>
        </a:p>
      </dgm:t>
    </dgm:pt>
    <dgm:pt modelId="{5FFDB25D-E360-614F-83F0-EC454B2C38BE}" type="sibTrans" cxnId="{C5D3ED39-2A50-8242-A18C-171D3A224022}">
      <dgm:prSet/>
      <dgm:spPr/>
      <dgm:t>
        <a:bodyPr/>
        <a:lstStyle/>
        <a:p>
          <a:endParaRPr lang="it-IT"/>
        </a:p>
      </dgm:t>
    </dgm:pt>
    <dgm:pt modelId="{5B0B7A47-B4F9-7247-A8DD-FFAA61C4E7D8}">
      <dgm:prSet phldrT="[Testo]"/>
      <dgm:spPr/>
      <dgm:t>
        <a:bodyPr/>
        <a:lstStyle/>
        <a:p>
          <a:r>
            <a:rPr lang="it-IT" dirty="0"/>
            <a:t>Restituisce immobili vicini</a:t>
          </a:r>
          <a:br>
            <a:rPr lang="it-IT" dirty="0"/>
          </a:br>
          <a:endParaRPr lang="it-IT" dirty="0"/>
        </a:p>
      </dgm:t>
    </dgm:pt>
    <dgm:pt modelId="{3474A656-2132-4643-BC06-F73DE61EB76B}" type="parTrans" cxnId="{39E3F1DC-970E-A844-9572-477FE4AD693A}">
      <dgm:prSet/>
      <dgm:spPr/>
      <dgm:t>
        <a:bodyPr/>
        <a:lstStyle/>
        <a:p>
          <a:endParaRPr lang="it-IT"/>
        </a:p>
      </dgm:t>
    </dgm:pt>
    <dgm:pt modelId="{E6E12DDA-A192-7746-B488-74FE8F6418DA}" type="sibTrans" cxnId="{39E3F1DC-970E-A844-9572-477FE4AD693A}">
      <dgm:prSet/>
      <dgm:spPr/>
      <dgm:t>
        <a:bodyPr/>
        <a:lstStyle/>
        <a:p>
          <a:endParaRPr lang="it-IT"/>
        </a:p>
      </dgm:t>
    </dgm:pt>
    <dgm:pt modelId="{4C60461B-50E3-104C-A53B-969D832ED956}" type="pres">
      <dgm:prSet presAssocID="{2378AF28-F8FF-A74C-94D0-CAD85A173854}" presName="Name0" presStyleCnt="0">
        <dgm:presLayoutVars>
          <dgm:dir/>
          <dgm:resizeHandles val="exact"/>
        </dgm:presLayoutVars>
      </dgm:prSet>
      <dgm:spPr/>
    </dgm:pt>
    <dgm:pt modelId="{291FE593-422F-EF42-802A-1ADB0B09CB16}" type="pres">
      <dgm:prSet presAssocID="{FFAA2A71-A332-ED4E-BE92-2CA5F3468371}" presName="node" presStyleLbl="node1" presStyleIdx="0" presStyleCnt="5">
        <dgm:presLayoutVars>
          <dgm:bulletEnabled val="1"/>
        </dgm:presLayoutVars>
      </dgm:prSet>
      <dgm:spPr/>
    </dgm:pt>
    <dgm:pt modelId="{3A58EEFA-AC4C-C246-9D06-668CCBFD6AD8}" type="pres">
      <dgm:prSet presAssocID="{63AF67AA-21A4-A044-AC1D-08EDDA6B1BDF}" presName="sibTrans" presStyleLbl="sibTrans1D1" presStyleIdx="0" presStyleCnt="4"/>
      <dgm:spPr/>
    </dgm:pt>
    <dgm:pt modelId="{295CEF26-B0EC-1542-9259-B365BD8CAEBF}" type="pres">
      <dgm:prSet presAssocID="{63AF67AA-21A4-A044-AC1D-08EDDA6B1BDF}" presName="connectorText" presStyleLbl="sibTrans1D1" presStyleIdx="0" presStyleCnt="4"/>
      <dgm:spPr/>
    </dgm:pt>
    <dgm:pt modelId="{5AC5EC45-7D34-EC4B-BDDC-03E958B89BCA}" type="pres">
      <dgm:prSet presAssocID="{2AF3E1AD-0584-B740-BD88-95A215626222}" presName="node" presStyleLbl="node1" presStyleIdx="1" presStyleCnt="5">
        <dgm:presLayoutVars>
          <dgm:bulletEnabled val="1"/>
        </dgm:presLayoutVars>
      </dgm:prSet>
      <dgm:spPr/>
    </dgm:pt>
    <dgm:pt modelId="{C38FCF95-B7AC-0645-A9BD-19F678E299E7}" type="pres">
      <dgm:prSet presAssocID="{A23DB8FE-591B-A94C-BA68-90D12C592748}" presName="sibTrans" presStyleLbl="sibTrans1D1" presStyleIdx="1" presStyleCnt="4"/>
      <dgm:spPr/>
    </dgm:pt>
    <dgm:pt modelId="{FB91BCAC-FB9C-3045-82CA-7F2ACB330B30}" type="pres">
      <dgm:prSet presAssocID="{A23DB8FE-591B-A94C-BA68-90D12C592748}" presName="connectorText" presStyleLbl="sibTrans1D1" presStyleIdx="1" presStyleCnt="4"/>
      <dgm:spPr/>
    </dgm:pt>
    <dgm:pt modelId="{AFD45E9B-DE69-6D41-A39E-52F76247F99D}" type="pres">
      <dgm:prSet presAssocID="{F2735A46-19A8-9E4B-BADC-CE91A4102379}" presName="node" presStyleLbl="node1" presStyleIdx="2" presStyleCnt="5">
        <dgm:presLayoutVars>
          <dgm:bulletEnabled val="1"/>
        </dgm:presLayoutVars>
      </dgm:prSet>
      <dgm:spPr/>
    </dgm:pt>
    <dgm:pt modelId="{58E5DFC8-D4EC-2144-A745-F30E2C40B760}" type="pres">
      <dgm:prSet presAssocID="{B1BA547E-18A5-1540-AE7D-B2AD0AF34AD2}" presName="sibTrans" presStyleLbl="sibTrans1D1" presStyleIdx="2" presStyleCnt="4"/>
      <dgm:spPr/>
    </dgm:pt>
    <dgm:pt modelId="{B747F2DE-B3C2-ED4E-B96E-1253175EFE6C}" type="pres">
      <dgm:prSet presAssocID="{B1BA547E-18A5-1540-AE7D-B2AD0AF34AD2}" presName="connectorText" presStyleLbl="sibTrans1D1" presStyleIdx="2" presStyleCnt="4"/>
      <dgm:spPr/>
    </dgm:pt>
    <dgm:pt modelId="{BBE559CB-2117-E143-B347-8EED69551115}" type="pres">
      <dgm:prSet presAssocID="{B8186BCF-A0F8-9C4F-BAD8-E323338B572E}" presName="node" presStyleLbl="node1" presStyleIdx="3" presStyleCnt="5">
        <dgm:presLayoutVars>
          <dgm:bulletEnabled val="1"/>
        </dgm:presLayoutVars>
      </dgm:prSet>
      <dgm:spPr/>
    </dgm:pt>
    <dgm:pt modelId="{7CCDEC2E-4CEF-EC46-AB46-BB020D1672D0}" type="pres">
      <dgm:prSet presAssocID="{5FFDB25D-E360-614F-83F0-EC454B2C38BE}" presName="sibTrans" presStyleLbl="sibTrans1D1" presStyleIdx="3" presStyleCnt="4"/>
      <dgm:spPr/>
    </dgm:pt>
    <dgm:pt modelId="{71119ED9-C413-B644-9E77-1FA6A1F13E03}" type="pres">
      <dgm:prSet presAssocID="{5FFDB25D-E360-614F-83F0-EC454B2C38BE}" presName="connectorText" presStyleLbl="sibTrans1D1" presStyleIdx="3" presStyleCnt="4"/>
      <dgm:spPr/>
    </dgm:pt>
    <dgm:pt modelId="{00E1AAEF-0117-7D47-86AA-E14588320A71}" type="pres">
      <dgm:prSet presAssocID="{5B0B7A47-B4F9-7247-A8DD-FFAA61C4E7D8}" presName="node" presStyleLbl="node1" presStyleIdx="4" presStyleCnt="5">
        <dgm:presLayoutVars>
          <dgm:bulletEnabled val="1"/>
        </dgm:presLayoutVars>
      </dgm:prSet>
      <dgm:spPr/>
    </dgm:pt>
  </dgm:ptLst>
  <dgm:cxnLst>
    <dgm:cxn modelId="{B2A52300-24E3-AD4D-944A-A144AA06C496}" type="presOf" srcId="{F2735A46-19A8-9E4B-BADC-CE91A4102379}" destId="{AFD45E9B-DE69-6D41-A39E-52F76247F99D}" srcOrd="0" destOrd="0" presId="urn:microsoft.com/office/officeart/2005/8/layout/bProcess3"/>
    <dgm:cxn modelId="{C131A501-265D-EC42-8810-E68CDB89CE78}" type="presOf" srcId="{63AF67AA-21A4-A044-AC1D-08EDDA6B1BDF}" destId="{3A58EEFA-AC4C-C246-9D06-668CCBFD6AD8}" srcOrd="0" destOrd="0" presId="urn:microsoft.com/office/officeart/2005/8/layout/bProcess3"/>
    <dgm:cxn modelId="{8ABD1E0A-0C9A-E149-8447-75B851D1FB9B}" type="presOf" srcId="{A23DB8FE-591B-A94C-BA68-90D12C592748}" destId="{FB91BCAC-FB9C-3045-82CA-7F2ACB330B30}" srcOrd="1" destOrd="0" presId="urn:microsoft.com/office/officeart/2005/8/layout/bProcess3"/>
    <dgm:cxn modelId="{986BB618-564F-0243-95C1-0E6350E9BFAE}" type="presOf" srcId="{2AF3E1AD-0584-B740-BD88-95A215626222}" destId="{5AC5EC45-7D34-EC4B-BDDC-03E958B89BCA}" srcOrd="0" destOrd="0" presId="urn:microsoft.com/office/officeart/2005/8/layout/bProcess3"/>
    <dgm:cxn modelId="{97EEE434-A135-0647-9642-2013DAAA2665}" type="presOf" srcId="{63AF67AA-21A4-A044-AC1D-08EDDA6B1BDF}" destId="{295CEF26-B0EC-1542-9259-B365BD8CAEBF}" srcOrd="1" destOrd="0" presId="urn:microsoft.com/office/officeart/2005/8/layout/bProcess3"/>
    <dgm:cxn modelId="{C5D3ED39-2A50-8242-A18C-171D3A224022}" srcId="{2378AF28-F8FF-A74C-94D0-CAD85A173854}" destId="{B8186BCF-A0F8-9C4F-BAD8-E323338B572E}" srcOrd="3" destOrd="0" parTransId="{18CAB332-239A-664E-BA5C-96835661D2BF}" sibTransId="{5FFDB25D-E360-614F-83F0-EC454B2C38BE}"/>
    <dgm:cxn modelId="{50E0154C-9D65-E649-8CED-D3E3BBC62AC8}" type="presOf" srcId="{B1BA547E-18A5-1540-AE7D-B2AD0AF34AD2}" destId="{B747F2DE-B3C2-ED4E-B96E-1253175EFE6C}" srcOrd="1" destOrd="0" presId="urn:microsoft.com/office/officeart/2005/8/layout/bProcess3"/>
    <dgm:cxn modelId="{9AA33C59-4A28-0D49-A62D-C70572E2855B}" type="presOf" srcId="{5FFDB25D-E360-614F-83F0-EC454B2C38BE}" destId="{71119ED9-C413-B644-9E77-1FA6A1F13E03}" srcOrd="1" destOrd="0" presId="urn:microsoft.com/office/officeart/2005/8/layout/bProcess3"/>
    <dgm:cxn modelId="{2883E059-951E-5B4B-946F-C9288D3170F4}" type="presOf" srcId="{A23DB8FE-591B-A94C-BA68-90D12C592748}" destId="{C38FCF95-B7AC-0645-A9BD-19F678E299E7}" srcOrd="0" destOrd="0" presId="urn:microsoft.com/office/officeart/2005/8/layout/bProcess3"/>
    <dgm:cxn modelId="{80DFB965-39DF-3346-937D-11CE6538E1F4}" type="presOf" srcId="{2378AF28-F8FF-A74C-94D0-CAD85A173854}" destId="{4C60461B-50E3-104C-A53B-969D832ED956}" srcOrd="0" destOrd="0" presId="urn:microsoft.com/office/officeart/2005/8/layout/bProcess3"/>
    <dgm:cxn modelId="{8F4AB379-7386-7846-A667-AA5BA04D7E55}" type="presOf" srcId="{B8186BCF-A0F8-9C4F-BAD8-E323338B572E}" destId="{BBE559CB-2117-E143-B347-8EED69551115}" srcOrd="0" destOrd="0" presId="urn:microsoft.com/office/officeart/2005/8/layout/bProcess3"/>
    <dgm:cxn modelId="{FFCB2892-93E6-604A-8FEB-5B9370EC6A6F}" srcId="{2378AF28-F8FF-A74C-94D0-CAD85A173854}" destId="{FFAA2A71-A332-ED4E-BE92-2CA5F3468371}" srcOrd="0" destOrd="0" parTransId="{2E7860D3-E631-6F46-A969-28FB067E8E06}" sibTransId="{63AF67AA-21A4-A044-AC1D-08EDDA6B1BDF}"/>
    <dgm:cxn modelId="{6DEA0F98-9B5D-4D4E-8D3F-D9B2A0DD710A}" type="presOf" srcId="{B1BA547E-18A5-1540-AE7D-B2AD0AF34AD2}" destId="{58E5DFC8-D4EC-2144-A745-F30E2C40B760}" srcOrd="0" destOrd="0" presId="urn:microsoft.com/office/officeart/2005/8/layout/bProcess3"/>
    <dgm:cxn modelId="{F44AD0A9-7296-B54F-928B-ED41165397F2}" type="presOf" srcId="{FFAA2A71-A332-ED4E-BE92-2CA5F3468371}" destId="{291FE593-422F-EF42-802A-1ADB0B09CB16}" srcOrd="0" destOrd="0" presId="urn:microsoft.com/office/officeart/2005/8/layout/bProcess3"/>
    <dgm:cxn modelId="{BC4892B3-D311-7044-BB93-431F434C0A29}" srcId="{2378AF28-F8FF-A74C-94D0-CAD85A173854}" destId="{2AF3E1AD-0584-B740-BD88-95A215626222}" srcOrd="1" destOrd="0" parTransId="{36759930-E6CB-FF4B-9F6E-A6DE91D8A0AD}" sibTransId="{A23DB8FE-591B-A94C-BA68-90D12C592748}"/>
    <dgm:cxn modelId="{11D97ACA-D696-0640-91E4-326DBEB97B2F}" type="presOf" srcId="{5B0B7A47-B4F9-7247-A8DD-FFAA61C4E7D8}" destId="{00E1AAEF-0117-7D47-86AA-E14588320A71}" srcOrd="0" destOrd="0" presId="urn:microsoft.com/office/officeart/2005/8/layout/bProcess3"/>
    <dgm:cxn modelId="{39E3F1DC-970E-A844-9572-477FE4AD693A}" srcId="{2378AF28-F8FF-A74C-94D0-CAD85A173854}" destId="{5B0B7A47-B4F9-7247-A8DD-FFAA61C4E7D8}" srcOrd="4" destOrd="0" parTransId="{3474A656-2132-4643-BC06-F73DE61EB76B}" sibTransId="{E6E12DDA-A192-7746-B488-74FE8F6418DA}"/>
    <dgm:cxn modelId="{40F5DBEE-9E80-1047-9B55-741E0AD4B43B}" srcId="{2378AF28-F8FF-A74C-94D0-CAD85A173854}" destId="{F2735A46-19A8-9E4B-BADC-CE91A4102379}" srcOrd="2" destOrd="0" parTransId="{5D50F03A-5C8C-524E-89EF-B0A74CD8E37B}" sibTransId="{B1BA547E-18A5-1540-AE7D-B2AD0AF34AD2}"/>
    <dgm:cxn modelId="{EAA422F1-74FE-8745-B434-937148BA67C0}" type="presOf" srcId="{5FFDB25D-E360-614F-83F0-EC454B2C38BE}" destId="{7CCDEC2E-4CEF-EC46-AB46-BB020D1672D0}" srcOrd="0" destOrd="0" presId="urn:microsoft.com/office/officeart/2005/8/layout/bProcess3"/>
    <dgm:cxn modelId="{FAF6772F-AE6C-8D44-A52F-FDD7D9FD8B3F}" type="presParOf" srcId="{4C60461B-50E3-104C-A53B-969D832ED956}" destId="{291FE593-422F-EF42-802A-1ADB0B09CB16}" srcOrd="0" destOrd="0" presId="urn:microsoft.com/office/officeart/2005/8/layout/bProcess3"/>
    <dgm:cxn modelId="{CBF89035-A9ED-D645-A1EC-24BB912D16C4}" type="presParOf" srcId="{4C60461B-50E3-104C-A53B-969D832ED956}" destId="{3A58EEFA-AC4C-C246-9D06-668CCBFD6AD8}" srcOrd="1" destOrd="0" presId="urn:microsoft.com/office/officeart/2005/8/layout/bProcess3"/>
    <dgm:cxn modelId="{FE7E3DED-FF42-D446-A946-4CF9D1199589}" type="presParOf" srcId="{3A58EEFA-AC4C-C246-9D06-668CCBFD6AD8}" destId="{295CEF26-B0EC-1542-9259-B365BD8CAEBF}" srcOrd="0" destOrd="0" presId="urn:microsoft.com/office/officeart/2005/8/layout/bProcess3"/>
    <dgm:cxn modelId="{29F524B5-6E96-3547-8FE8-F936216E287B}" type="presParOf" srcId="{4C60461B-50E3-104C-A53B-969D832ED956}" destId="{5AC5EC45-7D34-EC4B-BDDC-03E958B89BCA}" srcOrd="2" destOrd="0" presId="urn:microsoft.com/office/officeart/2005/8/layout/bProcess3"/>
    <dgm:cxn modelId="{7495C64B-E8FC-D04B-9A8D-710D62BA889F}" type="presParOf" srcId="{4C60461B-50E3-104C-A53B-969D832ED956}" destId="{C38FCF95-B7AC-0645-A9BD-19F678E299E7}" srcOrd="3" destOrd="0" presId="urn:microsoft.com/office/officeart/2005/8/layout/bProcess3"/>
    <dgm:cxn modelId="{B0C38A6E-3CAF-6E49-807D-683B3B15237E}" type="presParOf" srcId="{C38FCF95-B7AC-0645-A9BD-19F678E299E7}" destId="{FB91BCAC-FB9C-3045-82CA-7F2ACB330B30}" srcOrd="0" destOrd="0" presId="urn:microsoft.com/office/officeart/2005/8/layout/bProcess3"/>
    <dgm:cxn modelId="{E988ED8F-50F8-D646-A1F7-F9F34FE5FB87}" type="presParOf" srcId="{4C60461B-50E3-104C-A53B-969D832ED956}" destId="{AFD45E9B-DE69-6D41-A39E-52F76247F99D}" srcOrd="4" destOrd="0" presId="urn:microsoft.com/office/officeart/2005/8/layout/bProcess3"/>
    <dgm:cxn modelId="{62717A7F-A38B-1C48-A3D6-7D63D5D908B5}" type="presParOf" srcId="{4C60461B-50E3-104C-A53B-969D832ED956}" destId="{58E5DFC8-D4EC-2144-A745-F30E2C40B760}" srcOrd="5" destOrd="0" presId="urn:microsoft.com/office/officeart/2005/8/layout/bProcess3"/>
    <dgm:cxn modelId="{92751D3D-4825-7D4D-97A5-C3BD7F159B9E}" type="presParOf" srcId="{58E5DFC8-D4EC-2144-A745-F30E2C40B760}" destId="{B747F2DE-B3C2-ED4E-B96E-1253175EFE6C}" srcOrd="0" destOrd="0" presId="urn:microsoft.com/office/officeart/2005/8/layout/bProcess3"/>
    <dgm:cxn modelId="{E4987AE0-4F8B-9C4C-A736-9082016D51E4}" type="presParOf" srcId="{4C60461B-50E3-104C-A53B-969D832ED956}" destId="{BBE559CB-2117-E143-B347-8EED69551115}" srcOrd="6" destOrd="0" presId="urn:microsoft.com/office/officeart/2005/8/layout/bProcess3"/>
    <dgm:cxn modelId="{66C6C2D7-505A-C044-B0E9-8654B9A52F6E}" type="presParOf" srcId="{4C60461B-50E3-104C-A53B-969D832ED956}" destId="{7CCDEC2E-4CEF-EC46-AB46-BB020D1672D0}" srcOrd="7" destOrd="0" presId="urn:microsoft.com/office/officeart/2005/8/layout/bProcess3"/>
    <dgm:cxn modelId="{11E4006F-320D-F54C-86C8-77D9DF7E0D53}" type="presParOf" srcId="{7CCDEC2E-4CEF-EC46-AB46-BB020D1672D0}" destId="{71119ED9-C413-B644-9E77-1FA6A1F13E03}" srcOrd="0" destOrd="0" presId="urn:microsoft.com/office/officeart/2005/8/layout/bProcess3"/>
    <dgm:cxn modelId="{8C9BB7A6-491B-7C44-B37F-C8614250172D}" type="presParOf" srcId="{4C60461B-50E3-104C-A53B-969D832ED956}" destId="{00E1AAEF-0117-7D47-86AA-E14588320A71}"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DCE30-0F8E-491E-A2EB-A2FFD317F51C}">
      <dsp:nvSpPr>
        <dsp:cNvPr id="0" name=""/>
        <dsp:cNvSpPr/>
      </dsp:nvSpPr>
      <dsp:spPr>
        <a:xfrm>
          <a:off x="3689337" y="2846876"/>
          <a:ext cx="5451466" cy="8242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SVILIUPPO DASHBOARD PER L’ANALISI SUL MERCATO IMMOBILIARE</a:t>
          </a:r>
        </a:p>
      </dsp:txBody>
      <dsp:txXfrm>
        <a:off x="3689337" y="2846876"/>
        <a:ext cx="5451466" cy="824294"/>
      </dsp:txXfrm>
    </dsp:sp>
    <dsp:sp modelId="{2DD7C31F-D316-4EAE-84CB-A4FB650B360E}">
      <dsp:nvSpPr>
        <dsp:cNvPr id="0" name=""/>
        <dsp:cNvSpPr/>
      </dsp:nvSpPr>
      <dsp:spPr>
        <a:xfrm>
          <a:off x="3689337" y="3913704"/>
          <a:ext cx="1956115" cy="4466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MONGODB</a:t>
          </a:r>
        </a:p>
      </dsp:txBody>
      <dsp:txXfrm>
        <a:off x="3689337" y="3913704"/>
        <a:ext cx="1956115" cy="446693"/>
      </dsp:txXfrm>
    </dsp:sp>
    <dsp:sp modelId="{4F92956C-A2AC-476C-B904-4C099F56FBC4}">
      <dsp:nvSpPr>
        <dsp:cNvPr id="0" name=""/>
        <dsp:cNvSpPr/>
      </dsp:nvSpPr>
      <dsp:spPr>
        <a:xfrm>
          <a:off x="3672900" y="4597754"/>
          <a:ext cx="2298839" cy="4953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REACT-REDUX</a:t>
          </a:r>
        </a:p>
      </dsp:txBody>
      <dsp:txXfrm>
        <a:off x="3672900" y="4597754"/>
        <a:ext cx="2298839" cy="4953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F2DF0-B08B-4896-8220-925DBFC5DFCB}">
      <dsp:nvSpPr>
        <dsp:cNvPr id="0" name=""/>
        <dsp:cNvSpPr/>
      </dsp:nvSpPr>
      <dsp:spPr>
        <a:xfrm>
          <a:off x="0" y="23338"/>
          <a:ext cx="7483928" cy="88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it-IT" sz="3700" kern="1200" dirty="0">
              <a:latin typeface="Calibri Light" panose="020F0302020204030204"/>
            </a:rPr>
            <a:t>COSA DEVE FARE?</a:t>
          </a:r>
          <a:endParaRPr lang="it-IT" sz="3700" kern="1200" dirty="0"/>
        </a:p>
      </dsp:txBody>
      <dsp:txXfrm>
        <a:off x="43321" y="66659"/>
        <a:ext cx="7397286" cy="800803"/>
      </dsp:txXfrm>
    </dsp:sp>
    <dsp:sp modelId="{6B27DCFB-EA6B-4E8E-B6A5-95174509A293}">
      <dsp:nvSpPr>
        <dsp:cNvPr id="0" name=""/>
        <dsp:cNvSpPr/>
      </dsp:nvSpPr>
      <dsp:spPr>
        <a:xfrm>
          <a:off x="0" y="910783"/>
          <a:ext cx="7483928"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615"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it-IT" sz="2900" kern="1200" dirty="0">
              <a:latin typeface="Calibri Light" panose="020F0302020204030204"/>
            </a:rPr>
            <a:t>Permettere ricerche su immobili</a:t>
          </a:r>
          <a:endParaRPr lang="it-IT" sz="2900" kern="1200" dirty="0"/>
        </a:p>
        <a:p>
          <a:pPr marL="285750" lvl="1" indent="-285750" algn="l" defTabSz="1289050" rtl="0">
            <a:lnSpc>
              <a:spcPct val="90000"/>
            </a:lnSpc>
            <a:spcBef>
              <a:spcPct val="0"/>
            </a:spcBef>
            <a:spcAft>
              <a:spcPct val="20000"/>
            </a:spcAft>
            <a:buChar char="•"/>
          </a:pPr>
          <a:r>
            <a:rPr lang="it-IT" sz="2900" kern="1200" dirty="0">
              <a:latin typeface="Calibri Light" panose="020F0302020204030204"/>
            </a:rPr>
            <a:t>Visualizzazione dei risultati</a:t>
          </a:r>
          <a:endParaRPr lang="it-IT" sz="2900" kern="1200" dirty="0"/>
        </a:p>
      </dsp:txBody>
      <dsp:txXfrm>
        <a:off x="0" y="910783"/>
        <a:ext cx="7483928" cy="995670"/>
      </dsp:txXfrm>
    </dsp:sp>
    <dsp:sp modelId="{3897327A-219A-4E45-8BE4-42A57A7317A9}">
      <dsp:nvSpPr>
        <dsp:cNvPr id="0" name=""/>
        <dsp:cNvSpPr/>
      </dsp:nvSpPr>
      <dsp:spPr>
        <a:xfrm>
          <a:off x="0" y="1906453"/>
          <a:ext cx="7483928" cy="88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it-IT" sz="3700" kern="1200" dirty="0">
              <a:latin typeface="Calibri Light" panose="020F0302020204030204"/>
            </a:rPr>
            <a:t>COSA SERVE?</a:t>
          </a:r>
          <a:endParaRPr lang="it-IT" sz="3700" kern="1200" dirty="0"/>
        </a:p>
      </dsp:txBody>
      <dsp:txXfrm>
        <a:off x="43321" y="1949774"/>
        <a:ext cx="7397286" cy="800803"/>
      </dsp:txXfrm>
    </dsp:sp>
    <dsp:sp modelId="{65925EFF-D278-4AC3-85BC-AE77A9B91E99}">
      <dsp:nvSpPr>
        <dsp:cNvPr id="0" name=""/>
        <dsp:cNvSpPr/>
      </dsp:nvSpPr>
      <dsp:spPr>
        <a:xfrm>
          <a:off x="0" y="2793898"/>
          <a:ext cx="7483928" cy="149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615"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it-IT" sz="2900" kern="1200" dirty="0">
              <a:latin typeface="Calibri Light" panose="020F0302020204030204"/>
            </a:rPr>
            <a:t>Database ampio</a:t>
          </a:r>
        </a:p>
        <a:p>
          <a:pPr marL="285750" lvl="1" indent="-285750" algn="l" defTabSz="1289050" rtl="0">
            <a:lnSpc>
              <a:spcPct val="90000"/>
            </a:lnSpc>
            <a:spcBef>
              <a:spcPct val="0"/>
            </a:spcBef>
            <a:spcAft>
              <a:spcPct val="20000"/>
            </a:spcAft>
            <a:buChar char="•"/>
          </a:pPr>
          <a:r>
            <a:rPr lang="it-IT" sz="2900" kern="1200" dirty="0">
              <a:latin typeface="Calibri Light" panose="020F0302020204030204"/>
            </a:rPr>
            <a:t>Prestazioni efficaci</a:t>
          </a:r>
        </a:p>
        <a:p>
          <a:pPr marL="285750" lvl="1" indent="-285750" algn="l" defTabSz="1289050" rtl="0">
            <a:lnSpc>
              <a:spcPct val="90000"/>
            </a:lnSpc>
            <a:spcBef>
              <a:spcPct val="0"/>
            </a:spcBef>
            <a:spcAft>
              <a:spcPct val="20000"/>
            </a:spcAft>
            <a:buChar char="•"/>
          </a:pPr>
          <a:r>
            <a:rPr lang="it-IT" sz="2900" kern="1200" dirty="0">
              <a:latin typeface="Calibri Light" panose="020F0302020204030204"/>
            </a:rPr>
            <a:t>Approccio user-friendly</a:t>
          </a:r>
        </a:p>
      </dsp:txBody>
      <dsp:txXfrm>
        <a:off x="0" y="2793898"/>
        <a:ext cx="7483928" cy="1493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BB827-DCC7-4A79-B3E2-E593526B89FD}">
      <dsp:nvSpPr>
        <dsp:cNvPr id="0" name=""/>
        <dsp:cNvSpPr/>
      </dsp:nvSpPr>
      <dsp:spPr>
        <a:xfrm>
          <a:off x="0" y="386485"/>
          <a:ext cx="6055177" cy="11655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949" tIns="416560" rIns="469949" bIns="142240" numCol="1" spcCol="1270" anchor="t" anchorCtr="0">
          <a:noAutofit/>
        </a:bodyPr>
        <a:lstStyle/>
        <a:p>
          <a:pPr marL="228600" lvl="1" indent="-228600" algn="l" defTabSz="889000" rtl="0">
            <a:lnSpc>
              <a:spcPct val="90000"/>
            </a:lnSpc>
            <a:spcBef>
              <a:spcPct val="0"/>
            </a:spcBef>
            <a:spcAft>
              <a:spcPct val="15000"/>
            </a:spcAft>
            <a:buChar char="•"/>
          </a:pPr>
          <a:r>
            <a:rPr lang="it-IT" sz="2000" kern="1200" dirty="0">
              <a:latin typeface="Calibri Light" panose="020F0302020204030204"/>
            </a:rPr>
            <a:t>Login</a:t>
          </a:r>
        </a:p>
        <a:p>
          <a:pPr marL="228600" lvl="1" indent="-228600" algn="l" defTabSz="889000" rtl="0">
            <a:lnSpc>
              <a:spcPct val="90000"/>
            </a:lnSpc>
            <a:spcBef>
              <a:spcPct val="0"/>
            </a:spcBef>
            <a:spcAft>
              <a:spcPct val="15000"/>
            </a:spcAft>
            <a:buChar char="•"/>
          </a:pPr>
          <a:r>
            <a:rPr lang="it-IT" sz="2000" kern="1200" dirty="0">
              <a:latin typeface="Calibri Light" panose="020F0302020204030204"/>
            </a:rPr>
            <a:t>Logout</a:t>
          </a:r>
        </a:p>
      </dsp:txBody>
      <dsp:txXfrm>
        <a:off x="0" y="386485"/>
        <a:ext cx="6055177" cy="1165500"/>
      </dsp:txXfrm>
    </dsp:sp>
    <dsp:sp modelId="{DB797740-3217-44C3-B3B9-DDF7672D16E1}">
      <dsp:nvSpPr>
        <dsp:cNvPr id="0" name=""/>
        <dsp:cNvSpPr/>
      </dsp:nvSpPr>
      <dsp:spPr>
        <a:xfrm>
          <a:off x="302758" y="91285"/>
          <a:ext cx="4238624" cy="5904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210" tIns="0" rIns="160210" bIns="0" numCol="1" spcCol="1270" anchor="ctr" anchorCtr="0">
          <a:noAutofit/>
        </a:bodyPr>
        <a:lstStyle/>
        <a:p>
          <a:pPr marL="0" lvl="0" indent="0" algn="l" defTabSz="889000" rtl="0">
            <a:lnSpc>
              <a:spcPct val="90000"/>
            </a:lnSpc>
            <a:spcBef>
              <a:spcPct val="0"/>
            </a:spcBef>
            <a:spcAft>
              <a:spcPct val="35000"/>
            </a:spcAft>
            <a:buNone/>
          </a:pPr>
          <a:r>
            <a:rPr lang="it-IT" sz="2000" kern="1200" dirty="0">
              <a:latin typeface="Calibri Light" panose="020F0302020204030204"/>
            </a:rPr>
            <a:t>Funzionalità d'accesso</a:t>
          </a:r>
          <a:endParaRPr lang="it-IT" sz="2000" kern="1200" dirty="0"/>
        </a:p>
      </dsp:txBody>
      <dsp:txXfrm>
        <a:off x="331579" y="120106"/>
        <a:ext cx="4180982" cy="532758"/>
      </dsp:txXfrm>
    </dsp:sp>
    <dsp:sp modelId="{010C4233-EBB5-46F3-844B-F40DC07895E1}">
      <dsp:nvSpPr>
        <dsp:cNvPr id="0" name=""/>
        <dsp:cNvSpPr/>
      </dsp:nvSpPr>
      <dsp:spPr>
        <a:xfrm>
          <a:off x="0" y="1955185"/>
          <a:ext cx="6055177" cy="1165500"/>
        </a:xfrm>
        <a:prstGeom prst="rect">
          <a:avLst/>
        </a:prstGeom>
        <a:solidFill>
          <a:schemeClr val="lt1">
            <a:alpha val="90000"/>
            <a:hueOff val="0"/>
            <a:satOff val="0"/>
            <a:lumOff val="0"/>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949" tIns="416560" rIns="469949" bIns="142240" numCol="1" spcCol="1270" anchor="t" anchorCtr="0">
          <a:noAutofit/>
        </a:bodyPr>
        <a:lstStyle/>
        <a:p>
          <a:pPr marL="228600" lvl="1" indent="-228600" algn="l" defTabSz="889000" rtl="0">
            <a:lnSpc>
              <a:spcPct val="90000"/>
            </a:lnSpc>
            <a:spcBef>
              <a:spcPct val="0"/>
            </a:spcBef>
            <a:spcAft>
              <a:spcPct val="15000"/>
            </a:spcAft>
            <a:buChar char="•"/>
          </a:pPr>
          <a:r>
            <a:rPr lang="it-IT" sz="2000" kern="1200" dirty="0">
              <a:latin typeface="Calibri Light" panose="020F0302020204030204"/>
            </a:rPr>
            <a:t>Ricerca semplice</a:t>
          </a:r>
        </a:p>
        <a:p>
          <a:pPr marL="228600" lvl="1" indent="-228600" algn="l" defTabSz="889000" rtl="0">
            <a:lnSpc>
              <a:spcPct val="90000"/>
            </a:lnSpc>
            <a:spcBef>
              <a:spcPct val="0"/>
            </a:spcBef>
            <a:spcAft>
              <a:spcPct val="15000"/>
            </a:spcAft>
            <a:buChar char="•"/>
          </a:pPr>
          <a:r>
            <a:rPr lang="it-IT" sz="2000" kern="1200" dirty="0">
              <a:latin typeface="Calibri Light" panose="020F0302020204030204"/>
            </a:rPr>
            <a:t>Ricerca con filtri</a:t>
          </a:r>
        </a:p>
      </dsp:txBody>
      <dsp:txXfrm>
        <a:off x="0" y="1955185"/>
        <a:ext cx="6055177" cy="1165500"/>
      </dsp:txXfrm>
    </dsp:sp>
    <dsp:sp modelId="{061461D2-EA53-4BB4-9117-B85D1421E886}">
      <dsp:nvSpPr>
        <dsp:cNvPr id="0" name=""/>
        <dsp:cNvSpPr/>
      </dsp:nvSpPr>
      <dsp:spPr>
        <a:xfrm>
          <a:off x="302758" y="1659985"/>
          <a:ext cx="4238624" cy="59040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210" tIns="0" rIns="160210" bIns="0" numCol="1" spcCol="1270" anchor="ctr" anchorCtr="0">
          <a:noAutofit/>
        </a:bodyPr>
        <a:lstStyle/>
        <a:p>
          <a:pPr marL="0" lvl="0" indent="0" algn="l" defTabSz="889000" rtl="0">
            <a:lnSpc>
              <a:spcPct val="90000"/>
            </a:lnSpc>
            <a:spcBef>
              <a:spcPct val="0"/>
            </a:spcBef>
            <a:spcAft>
              <a:spcPct val="35000"/>
            </a:spcAft>
            <a:buNone/>
          </a:pPr>
          <a:r>
            <a:rPr lang="it-IT" sz="2000" kern="1200" dirty="0">
              <a:latin typeface="Calibri Light" panose="020F0302020204030204"/>
            </a:rPr>
            <a:t>Funzionalità di ricerca</a:t>
          </a:r>
          <a:endParaRPr lang="it-IT" sz="2000" kern="1200" dirty="0"/>
        </a:p>
      </dsp:txBody>
      <dsp:txXfrm>
        <a:off x="331579" y="1688806"/>
        <a:ext cx="4180982" cy="532758"/>
      </dsp:txXfrm>
    </dsp:sp>
    <dsp:sp modelId="{5786B6E0-F365-4697-AD25-9504361C002E}">
      <dsp:nvSpPr>
        <dsp:cNvPr id="0" name=""/>
        <dsp:cNvSpPr/>
      </dsp:nvSpPr>
      <dsp:spPr>
        <a:xfrm>
          <a:off x="0" y="3523885"/>
          <a:ext cx="6055177" cy="1512000"/>
        </a:xfrm>
        <a:prstGeom prst="rect">
          <a:avLst/>
        </a:prstGeom>
        <a:solidFill>
          <a:schemeClr val="lt1">
            <a:alpha val="90000"/>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949" tIns="416560" rIns="469949" bIns="142240" numCol="1" spcCol="1270" anchor="t" anchorCtr="0">
          <a:noAutofit/>
        </a:bodyPr>
        <a:lstStyle/>
        <a:p>
          <a:pPr marL="228600" lvl="1" indent="-228600" algn="l" defTabSz="889000" rtl="0">
            <a:lnSpc>
              <a:spcPct val="90000"/>
            </a:lnSpc>
            <a:spcBef>
              <a:spcPct val="0"/>
            </a:spcBef>
            <a:spcAft>
              <a:spcPct val="15000"/>
            </a:spcAft>
            <a:buChar char="•"/>
          </a:pPr>
          <a:r>
            <a:rPr lang="it-IT" sz="2000" kern="1200" dirty="0">
              <a:latin typeface="Calibri Light" panose="020F0302020204030204"/>
            </a:rPr>
            <a:t>Stampa dei risultati</a:t>
          </a:r>
        </a:p>
        <a:p>
          <a:pPr marL="228600" lvl="1" indent="-228600" algn="l" defTabSz="889000">
            <a:lnSpc>
              <a:spcPct val="90000"/>
            </a:lnSpc>
            <a:spcBef>
              <a:spcPct val="0"/>
            </a:spcBef>
            <a:spcAft>
              <a:spcPct val="15000"/>
            </a:spcAft>
            <a:buChar char="•"/>
          </a:pPr>
          <a:r>
            <a:rPr lang="it-IT" sz="2000" kern="1200" dirty="0">
              <a:latin typeface="Calibri Light" panose="020F0302020204030204"/>
            </a:rPr>
            <a:t>Mappa</a:t>
          </a:r>
        </a:p>
        <a:p>
          <a:pPr marL="228600" lvl="1" indent="-228600" algn="l" defTabSz="889000" rtl="0">
            <a:lnSpc>
              <a:spcPct val="90000"/>
            </a:lnSpc>
            <a:spcBef>
              <a:spcPct val="0"/>
            </a:spcBef>
            <a:spcAft>
              <a:spcPct val="15000"/>
            </a:spcAft>
            <a:buChar char="•"/>
          </a:pPr>
          <a:r>
            <a:rPr lang="it-IT" sz="2000" kern="1200" dirty="0">
              <a:latin typeface="Calibri Light" panose="020F0302020204030204"/>
            </a:rPr>
            <a:t>Anteprima di un immobile</a:t>
          </a:r>
        </a:p>
      </dsp:txBody>
      <dsp:txXfrm>
        <a:off x="0" y="3523885"/>
        <a:ext cx="6055177" cy="1512000"/>
      </dsp:txXfrm>
    </dsp:sp>
    <dsp:sp modelId="{19133ACC-303F-4301-B0C4-6FF2072AC4AB}">
      <dsp:nvSpPr>
        <dsp:cNvPr id="0" name=""/>
        <dsp:cNvSpPr/>
      </dsp:nvSpPr>
      <dsp:spPr>
        <a:xfrm>
          <a:off x="302758" y="3228685"/>
          <a:ext cx="4238624" cy="59040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210" tIns="0" rIns="160210" bIns="0" numCol="1" spcCol="1270" anchor="ctr" anchorCtr="0">
          <a:noAutofit/>
        </a:bodyPr>
        <a:lstStyle/>
        <a:p>
          <a:pPr marL="0" lvl="0" indent="0" algn="l" defTabSz="889000" rtl="0">
            <a:lnSpc>
              <a:spcPct val="90000"/>
            </a:lnSpc>
            <a:spcBef>
              <a:spcPct val="0"/>
            </a:spcBef>
            <a:spcAft>
              <a:spcPct val="35000"/>
            </a:spcAft>
            <a:buNone/>
          </a:pPr>
          <a:r>
            <a:rPr lang="it-IT" sz="2000" kern="1200" dirty="0">
              <a:latin typeface="Calibri Light" panose="020F0302020204030204"/>
            </a:rPr>
            <a:t>Visualizzazione dei risultati</a:t>
          </a:r>
        </a:p>
      </dsp:txBody>
      <dsp:txXfrm>
        <a:off x="331579" y="3257506"/>
        <a:ext cx="4180982"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E0960-7183-4CE0-8559-41DE4BBBC5FB}">
      <dsp:nvSpPr>
        <dsp:cNvPr id="0" name=""/>
        <dsp:cNvSpPr/>
      </dsp:nvSpPr>
      <dsp:spPr>
        <a:xfrm>
          <a:off x="2731" y="1514752"/>
          <a:ext cx="1451289"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it-IT" sz="1700" kern="1200" dirty="0" err="1">
              <a:latin typeface="Calibri Light" panose="020F0302020204030204"/>
            </a:rPr>
            <a:t>Property</a:t>
          </a:r>
          <a:endParaRPr lang="it-IT" sz="1700" kern="1200" dirty="0"/>
        </a:p>
      </dsp:txBody>
      <dsp:txXfrm>
        <a:off x="2731" y="1514752"/>
        <a:ext cx="1451289" cy="489600"/>
      </dsp:txXfrm>
    </dsp:sp>
    <dsp:sp modelId="{E2B8521C-F340-4055-B246-A842D0290A9D}">
      <dsp:nvSpPr>
        <dsp:cNvPr id="0" name=""/>
        <dsp:cNvSpPr/>
      </dsp:nvSpPr>
      <dsp:spPr>
        <a:xfrm>
          <a:off x="2731" y="2004352"/>
          <a:ext cx="1451289" cy="1866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it-IT" sz="1700" kern="1200" dirty="0">
              <a:latin typeface="Calibri Light" panose="020F0302020204030204"/>
            </a:rPr>
            <a:t>PK: </a:t>
          </a:r>
          <a:r>
            <a:rPr lang="it-IT" sz="1700" kern="1200" dirty="0" err="1">
              <a:latin typeface="Calibri Light" panose="020F0302020204030204"/>
            </a:rPr>
            <a:t>objectId</a:t>
          </a:r>
          <a:endParaRPr lang="it-IT" sz="1700" kern="1200" dirty="0"/>
        </a:p>
        <a:p>
          <a:pPr marL="171450" lvl="1" indent="-171450" algn="l" defTabSz="755650" rtl="0">
            <a:lnSpc>
              <a:spcPct val="90000"/>
            </a:lnSpc>
            <a:spcBef>
              <a:spcPct val="0"/>
            </a:spcBef>
            <a:spcAft>
              <a:spcPct val="15000"/>
            </a:spcAft>
            <a:buChar char="•"/>
          </a:pPr>
          <a:r>
            <a:rPr lang="it-IT" sz="1700" kern="1200" dirty="0">
              <a:latin typeface="Calibri Light" panose="020F0302020204030204"/>
            </a:rPr>
            <a:t>FullAddress</a:t>
          </a:r>
        </a:p>
        <a:p>
          <a:pPr marL="171450" lvl="1" indent="-171450" algn="l" defTabSz="755650" rtl="0">
            <a:lnSpc>
              <a:spcPct val="90000"/>
            </a:lnSpc>
            <a:spcBef>
              <a:spcPct val="0"/>
            </a:spcBef>
            <a:spcAft>
              <a:spcPct val="15000"/>
            </a:spcAft>
            <a:buChar char="•"/>
          </a:pPr>
          <a:r>
            <a:rPr lang="it-IT" sz="1700" kern="1200" dirty="0">
              <a:latin typeface="Calibri Light" panose="020F0302020204030204"/>
            </a:rPr>
            <a:t>Url</a:t>
          </a:r>
        </a:p>
        <a:p>
          <a:pPr marL="171450" lvl="1" indent="-171450" algn="l" defTabSz="755650" rtl="0">
            <a:lnSpc>
              <a:spcPct val="90000"/>
            </a:lnSpc>
            <a:spcBef>
              <a:spcPct val="0"/>
            </a:spcBef>
            <a:spcAft>
              <a:spcPct val="15000"/>
            </a:spcAft>
            <a:buChar char="•"/>
          </a:pPr>
          <a:r>
            <a:rPr lang="it-IT" sz="1700" kern="1200" dirty="0">
              <a:latin typeface="Calibri Light" panose="020F0302020204030204"/>
            </a:rPr>
            <a:t>Price</a:t>
          </a:r>
        </a:p>
        <a:p>
          <a:pPr marL="171450" lvl="1" indent="-171450" algn="l" defTabSz="755650" rtl="0">
            <a:lnSpc>
              <a:spcPct val="90000"/>
            </a:lnSpc>
            <a:spcBef>
              <a:spcPct val="0"/>
            </a:spcBef>
            <a:spcAft>
              <a:spcPct val="15000"/>
            </a:spcAft>
            <a:buChar char="•"/>
          </a:pPr>
          <a:r>
            <a:rPr lang="it-IT" sz="1700" kern="1200" dirty="0">
              <a:latin typeface="Calibri Light" panose="020F0302020204030204"/>
            </a:rPr>
            <a:t>Sqm</a:t>
          </a:r>
        </a:p>
        <a:p>
          <a:pPr marL="171450" lvl="1" indent="-171450" algn="l" defTabSz="755650">
            <a:lnSpc>
              <a:spcPct val="90000"/>
            </a:lnSpc>
            <a:spcBef>
              <a:spcPct val="0"/>
            </a:spcBef>
            <a:spcAft>
              <a:spcPct val="15000"/>
            </a:spcAft>
            <a:buChar char="•"/>
          </a:pPr>
          <a:r>
            <a:rPr lang="it-IT" sz="1700" kern="1200" dirty="0">
              <a:latin typeface="Calibri Light" panose="020F0302020204030204"/>
            </a:rPr>
            <a:t>...</a:t>
          </a:r>
        </a:p>
      </dsp:txBody>
      <dsp:txXfrm>
        <a:off x="2731" y="2004352"/>
        <a:ext cx="1451289" cy="1866600"/>
      </dsp:txXfrm>
    </dsp:sp>
    <dsp:sp modelId="{02D248A2-C121-463C-BAA0-6FA1B05B4D08}">
      <dsp:nvSpPr>
        <dsp:cNvPr id="0" name=""/>
        <dsp:cNvSpPr/>
      </dsp:nvSpPr>
      <dsp:spPr>
        <a:xfrm>
          <a:off x="1657202" y="1514752"/>
          <a:ext cx="1451289"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it-IT" sz="1700" kern="1200" dirty="0">
              <a:latin typeface="Calibri Light" panose="020F0302020204030204"/>
            </a:rPr>
            <a:t> City</a:t>
          </a:r>
          <a:endParaRPr lang="it-IT" sz="1700" kern="1200" dirty="0"/>
        </a:p>
      </dsp:txBody>
      <dsp:txXfrm>
        <a:off x="1657202" y="1514752"/>
        <a:ext cx="1451289" cy="489600"/>
      </dsp:txXfrm>
    </dsp:sp>
    <dsp:sp modelId="{4D183757-768C-4B84-AF65-284179289B28}">
      <dsp:nvSpPr>
        <dsp:cNvPr id="0" name=""/>
        <dsp:cNvSpPr/>
      </dsp:nvSpPr>
      <dsp:spPr>
        <a:xfrm>
          <a:off x="1657202" y="2004352"/>
          <a:ext cx="1451289" cy="1866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it-IT" sz="1700" kern="1200" dirty="0">
              <a:latin typeface="Calibri Light" panose="020F0302020204030204"/>
            </a:rPr>
            <a:t>PK: </a:t>
          </a:r>
          <a:r>
            <a:rPr lang="it-IT" sz="1700" kern="1200" dirty="0" err="1">
              <a:latin typeface="Calibri Light" panose="020F0302020204030204"/>
            </a:rPr>
            <a:t>objectId</a:t>
          </a:r>
          <a:endParaRPr lang="it-IT" sz="1700" kern="1200" dirty="0"/>
        </a:p>
        <a:p>
          <a:pPr marL="171450" lvl="1" indent="-171450" algn="l" defTabSz="755650">
            <a:lnSpc>
              <a:spcPct val="90000"/>
            </a:lnSpc>
            <a:spcBef>
              <a:spcPct val="0"/>
            </a:spcBef>
            <a:spcAft>
              <a:spcPct val="15000"/>
            </a:spcAft>
            <a:buChar char="•"/>
          </a:pPr>
          <a:r>
            <a:rPr lang="it-IT" sz="1700" kern="1200" dirty="0" err="1">
              <a:latin typeface="Calibri Light" panose="020F0302020204030204"/>
            </a:rPr>
            <a:t>District</a:t>
          </a:r>
          <a:endParaRPr lang="it-IT" sz="1700" kern="1200" dirty="0"/>
        </a:p>
        <a:p>
          <a:pPr marL="171450" lvl="1" indent="-171450" algn="l" defTabSz="755650" rtl="0">
            <a:lnSpc>
              <a:spcPct val="90000"/>
            </a:lnSpc>
            <a:spcBef>
              <a:spcPct val="0"/>
            </a:spcBef>
            <a:spcAft>
              <a:spcPct val="15000"/>
            </a:spcAft>
            <a:buChar char="•"/>
          </a:pPr>
          <a:r>
            <a:rPr lang="it-IT" sz="1700" kern="1200" dirty="0">
              <a:latin typeface="Calibri Light" panose="020F0302020204030204"/>
            </a:rPr>
            <a:t>Region</a:t>
          </a:r>
        </a:p>
        <a:p>
          <a:pPr marL="171450" lvl="1" indent="-171450" algn="l" defTabSz="755650">
            <a:lnSpc>
              <a:spcPct val="90000"/>
            </a:lnSpc>
            <a:spcBef>
              <a:spcPct val="0"/>
            </a:spcBef>
            <a:spcAft>
              <a:spcPct val="15000"/>
            </a:spcAft>
            <a:buChar char="•"/>
          </a:pPr>
          <a:r>
            <a:rPr lang="it-IT" sz="1700" kern="1200" dirty="0" err="1">
              <a:latin typeface="Calibri Light" panose="020F0302020204030204"/>
            </a:rPr>
            <a:t>Name</a:t>
          </a:r>
          <a:endParaRPr lang="it-IT" sz="1700" kern="1200" dirty="0"/>
        </a:p>
        <a:p>
          <a:pPr marL="171450" lvl="1" indent="-171450" algn="l" defTabSz="755650">
            <a:lnSpc>
              <a:spcPct val="90000"/>
            </a:lnSpc>
            <a:spcBef>
              <a:spcPct val="0"/>
            </a:spcBef>
            <a:spcAft>
              <a:spcPct val="15000"/>
            </a:spcAft>
            <a:buChar char="•"/>
          </a:pPr>
          <a:r>
            <a:rPr lang="it-IT" sz="1700" kern="1200" dirty="0" err="1"/>
            <a:t>Lat</a:t>
          </a:r>
          <a:endParaRPr lang="it-IT" sz="1700" kern="1200" dirty="0"/>
        </a:p>
        <a:p>
          <a:pPr marL="171450" lvl="1" indent="-171450" algn="l" defTabSz="755650">
            <a:lnSpc>
              <a:spcPct val="90000"/>
            </a:lnSpc>
            <a:spcBef>
              <a:spcPct val="0"/>
            </a:spcBef>
            <a:spcAft>
              <a:spcPct val="15000"/>
            </a:spcAft>
            <a:buChar char="•"/>
          </a:pPr>
          <a:r>
            <a:rPr lang="it-IT" sz="1700" b="0" kern="1200" dirty="0">
              <a:latin typeface="+mn-lt"/>
            </a:rPr>
            <a:t>Lang</a:t>
          </a:r>
        </a:p>
      </dsp:txBody>
      <dsp:txXfrm>
        <a:off x="1657202" y="2004352"/>
        <a:ext cx="1451289" cy="1866600"/>
      </dsp:txXfrm>
    </dsp:sp>
    <dsp:sp modelId="{23288F60-A1D7-46A9-BB6A-BA7786CC4C36}">
      <dsp:nvSpPr>
        <dsp:cNvPr id="0" name=""/>
        <dsp:cNvSpPr/>
      </dsp:nvSpPr>
      <dsp:spPr>
        <a:xfrm>
          <a:off x="3311672" y="1514752"/>
          <a:ext cx="1451289"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it-IT" sz="1700" kern="1200" dirty="0" err="1">
              <a:latin typeface="Calibri Light" panose="020F0302020204030204"/>
            </a:rPr>
            <a:t>District</a:t>
          </a:r>
          <a:endParaRPr lang="it-IT" sz="1700" kern="1200" dirty="0">
            <a:latin typeface="Calibri Light" panose="020F0302020204030204"/>
          </a:endParaRPr>
        </a:p>
      </dsp:txBody>
      <dsp:txXfrm>
        <a:off x="3311672" y="1514752"/>
        <a:ext cx="1451289" cy="489600"/>
      </dsp:txXfrm>
    </dsp:sp>
    <dsp:sp modelId="{1E593DB7-316D-45E0-A0B8-AAF955BBA314}">
      <dsp:nvSpPr>
        <dsp:cNvPr id="0" name=""/>
        <dsp:cNvSpPr/>
      </dsp:nvSpPr>
      <dsp:spPr>
        <a:xfrm>
          <a:off x="3311672" y="2004352"/>
          <a:ext cx="1451289" cy="1866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it-IT" sz="1700" kern="1200" dirty="0">
              <a:latin typeface="Calibri Light" panose="020F0302020204030204"/>
            </a:rPr>
            <a:t> PK:objectid</a:t>
          </a:r>
        </a:p>
        <a:p>
          <a:pPr marL="171450" lvl="1" indent="-171450" algn="l" defTabSz="755650" rtl="0">
            <a:lnSpc>
              <a:spcPct val="90000"/>
            </a:lnSpc>
            <a:spcBef>
              <a:spcPct val="0"/>
            </a:spcBef>
            <a:spcAft>
              <a:spcPct val="15000"/>
            </a:spcAft>
            <a:buChar char="•"/>
          </a:pPr>
          <a:r>
            <a:rPr lang="it-IT" sz="1700" kern="1200" dirty="0">
              <a:latin typeface="Calibri Light" panose="020F0302020204030204"/>
            </a:rPr>
            <a:t>Region</a:t>
          </a:r>
        </a:p>
        <a:p>
          <a:pPr marL="171450" lvl="1" indent="-171450" algn="l" defTabSz="755650">
            <a:lnSpc>
              <a:spcPct val="90000"/>
            </a:lnSpc>
            <a:spcBef>
              <a:spcPct val="0"/>
            </a:spcBef>
            <a:spcAft>
              <a:spcPct val="15000"/>
            </a:spcAft>
            <a:buChar char="•"/>
          </a:pPr>
          <a:r>
            <a:rPr lang="it-IT" sz="1700" kern="1200" dirty="0">
              <a:latin typeface="Calibri Light" panose="020F0302020204030204"/>
            </a:rPr>
            <a:t>name</a:t>
          </a:r>
        </a:p>
        <a:p>
          <a:pPr marL="171450" lvl="1" indent="-171450" algn="l" defTabSz="755650" rtl="0">
            <a:lnSpc>
              <a:spcPct val="90000"/>
            </a:lnSpc>
            <a:spcBef>
              <a:spcPct val="0"/>
            </a:spcBef>
            <a:spcAft>
              <a:spcPct val="15000"/>
            </a:spcAft>
            <a:buChar char="•"/>
          </a:pPr>
          <a:endParaRPr lang="it-IT" sz="1700" kern="1200">
            <a:latin typeface="Calibri Light" panose="020F0302020204030204"/>
          </a:endParaRPr>
        </a:p>
      </dsp:txBody>
      <dsp:txXfrm>
        <a:off x="3311672" y="2004352"/>
        <a:ext cx="1451289" cy="1866600"/>
      </dsp:txXfrm>
    </dsp:sp>
    <dsp:sp modelId="{2FC671BC-E52B-4A9C-AB60-E9DA8016C0B1}">
      <dsp:nvSpPr>
        <dsp:cNvPr id="0" name=""/>
        <dsp:cNvSpPr/>
      </dsp:nvSpPr>
      <dsp:spPr>
        <a:xfrm>
          <a:off x="4966143" y="1514752"/>
          <a:ext cx="1451289"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it-IT" sz="1700" kern="1200" dirty="0">
              <a:latin typeface="Calibri Light" panose="020F0302020204030204"/>
            </a:rPr>
            <a:t>Region</a:t>
          </a:r>
        </a:p>
      </dsp:txBody>
      <dsp:txXfrm>
        <a:off x="4966143" y="1514752"/>
        <a:ext cx="1451289" cy="489600"/>
      </dsp:txXfrm>
    </dsp:sp>
    <dsp:sp modelId="{13513DFB-5AB1-49C7-B5FE-D32EF84C657E}">
      <dsp:nvSpPr>
        <dsp:cNvPr id="0" name=""/>
        <dsp:cNvSpPr/>
      </dsp:nvSpPr>
      <dsp:spPr>
        <a:xfrm>
          <a:off x="4966143" y="2004352"/>
          <a:ext cx="1451289" cy="1866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it-IT" sz="1700" kern="1200" dirty="0">
              <a:latin typeface="Calibri Light" panose="020F0302020204030204"/>
            </a:rPr>
            <a:t>PK: objectId</a:t>
          </a:r>
        </a:p>
        <a:p>
          <a:pPr marL="171450" lvl="1" indent="-171450" algn="l" defTabSz="755650">
            <a:lnSpc>
              <a:spcPct val="90000"/>
            </a:lnSpc>
            <a:spcBef>
              <a:spcPct val="0"/>
            </a:spcBef>
            <a:spcAft>
              <a:spcPct val="15000"/>
            </a:spcAft>
            <a:buChar char="•"/>
          </a:pPr>
          <a:r>
            <a:rPr lang="it-IT" sz="1700" kern="1200" dirty="0">
              <a:latin typeface="Calibri Light" panose="020F0302020204030204"/>
            </a:rPr>
            <a:t>Name</a:t>
          </a:r>
        </a:p>
      </dsp:txBody>
      <dsp:txXfrm>
        <a:off x="4966143" y="2004352"/>
        <a:ext cx="1451289" cy="1866600"/>
      </dsp:txXfrm>
    </dsp:sp>
    <dsp:sp modelId="{52C32330-068C-4D0E-ADD6-8E04E081371D}">
      <dsp:nvSpPr>
        <dsp:cNvPr id="0" name=""/>
        <dsp:cNvSpPr/>
      </dsp:nvSpPr>
      <dsp:spPr>
        <a:xfrm>
          <a:off x="6620613" y="1514752"/>
          <a:ext cx="1451289"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it-IT" sz="1700" kern="1200" dirty="0">
              <a:latin typeface="Calibri Light" panose="020F0302020204030204"/>
            </a:rPr>
            <a:t>User</a:t>
          </a:r>
        </a:p>
      </dsp:txBody>
      <dsp:txXfrm>
        <a:off x="6620613" y="1514752"/>
        <a:ext cx="1451289" cy="489600"/>
      </dsp:txXfrm>
    </dsp:sp>
    <dsp:sp modelId="{2BBACC38-0FB6-4791-B0FB-F3D33AEDC193}">
      <dsp:nvSpPr>
        <dsp:cNvPr id="0" name=""/>
        <dsp:cNvSpPr/>
      </dsp:nvSpPr>
      <dsp:spPr>
        <a:xfrm>
          <a:off x="6620613" y="2004352"/>
          <a:ext cx="1451289" cy="1866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it-IT" sz="1700" kern="1200" dirty="0">
              <a:latin typeface="Calibri Light" panose="020F0302020204030204"/>
            </a:rPr>
            <a:t>Username</a:t>
          </a:r>
        </a:p>
        <a:p>
          <a:pPr marL="171450" lvl="1" indent="-171450" algn="l" defTabSz="755650" rtl="0">
            <a:lnSpc>
              <a:spcPct val="90000"/>
            </a:lnSpc>
            <a:spcBef>
              <a:spcPct val="0"/>
            </a:spcBef>
            <a:spcAft>
              <a:spcPct val="15000"/>
            </a:spcAft>
            <a:buChar char="•"/>
          </a:pPr>
          <a:r>
            <a:rPr lang="it-IT" sz="1700" kern="1200" dirty="0">
              <a:latin typeface="Calibri Light" panose="020F0302020204030204"/>
            </a:rPr>
            <a:t>Password</a:t>
          </a:r>
        </a:p>
        <a:p>
          <a:pPr marL="171450" lvl="1" indent="-171450" algn="l" defTabSz="755650" rtl="0">
            <a:lnSpc>
              <a:spcPct val="90000"/>
            </a:lnSpc>
            <a:spcBef>
              <a:spcPct val="0"/>
            </a:spcBef>
            <a:spcAft>
              <a:spcPct val="15000"/>
            </a:spcAft>
            <a:buChar char="•"/>
          </a:pPr>
          <a:r>
            <a:rPr lang="it-IT" sz="1700" kern="1200" dirty="0">
              <a:latin typeface="Calibri Light" panose="020F0302020204030204"/>
            </a:rPr>
            <a:t>Picture</a:t>
          </a:r>
        </a:p>
      </dsp:txBody>
      <dsp:txXfrm>
        <a:off x="6620613" y="2004352"/>
        <a:ext cx="1451289" cy="1866600"/>
      </dsp:txXfrm>
    </dsp:sp>
    <dsp:sp modelId="{541C39B7-4D02-4AD8-A1DF-CCA078E879EE}">
      <dsp:nvSpPr>
        <dsp:cNvPr id="0" name=""/>
        <dsp:cNvSpPr/>
      </dsp:nvSpPr>
      <dsp:spPr>
        <a:xfrm>
          <a:off x="8275084" y="1514752"/>
          <a:ext cx="1451289"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it-IT" sz="1700" kern="1200" dirty="0">
              <a:latin typeface="Calibri Light" panose="020F0302020204030204"/>
            </a:rPr>
            <a:t>OMIzone</a:t>
          </a:r>
        </a:p>
      </dsp:txBody>
      <dsp:txXfrm>
        <a:off x="8275084" y="1514752"/>
        <a:ext cx="1451289" cy="489600"/>
      </dsp:txXfrm>
    </dsp:sp>
    <dsp:sp modelId="{4987210A-9EDC-406E-84C1-CBDCAEC50E8C}">
      <dsp:nvSpPr>
        <dsp:cNvPr id="0" name=""/>
        <dsp:cNvSpPr/>
      </dsp:nvSpPr>
      <dsp:spPr>
        <a:xfrm>
          <a:off x="8275084" y="2004352"/>
          <a:ext cx="1451289" cy="1866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it-IT" sz="1700" kern="1200" dirty="0">
              <a:latin typeface="Calibri Light" panose="020F0302020204030204"/>
            </a:rPr>
            <a:t>CodeOMI</a:t>
          </a:r>
        </a:p>
        <a:p>
          <a:pPr marL="171450" lvl="1" indent="-171450" algn="l" defTabSz="755650" rtl="0">
            <a:lnSpc>
              <a:spcPct val="90000"/>
            </a:lnSpc>
            <a:spcBef>
              <a:spcPct val="0"/>
            </a:spcBef>
            <a:spcAft>
              <a:spcPct val="15000"/>
            </a:spcAft>
            <a:buChar char="•"/>
          </a:pPr>
          <a:r>
            <a:rPr lang="it-IT" sz="1700" kern="1200" dirty="0">
              <a:latin typeface="Calibri Light" panose="020F0302020204030204"/>
            </a:rPr>
            <a:t>City</a:t>
          </a:r>
        </a:p>
        <a:p>
          <a:pPr marL="171450" lvl="1" indent="-171450" algn="l" defTabSz="755650" rtl="0">
            <a:lnSpc>
              <a:spcPct val="90000"/>
            </a:lnSpc>
            <a:spcBef>
              <a:spcPct val="0"/>
            </a:spcBef>
            <a:spcAft>
              <a:spcPct val="15000"/>
            </a:spcAft>
            <a:buChar char="•"/>
          </a:pPr>
          <a:r>
            <a:rPr lang="it-IT" sz="1700" kern="1200" dirty="0">
              <a:latin typeface="Calibri Light" panose="020F0302020204030204"/>
            </a:rPr>
            <a:t>District</a:t>
          </a:r>
        </a:p>
        <a:p>
          <a:pPr marL="171450" lvl="1" indent="-171450" algn="l" defTabSz="755650" rtl="0">
            <a:lnSpc>
              <a:spcPct val="90000"/>
            </a:lnSpc>
            <a:spcBef>
              <a:spcPct val="0"/>
            </a:spcBef>
            <a:spcAft>
              <a:spcPct val="15000"/>
            </a:spcAft>
            <a:buChar char="•"/>
          </a:pPr>
          <a:r>
            <a:rPr lang="it-IT" sz="1700" kern="1200" dirty="0">
              <a:latin typeface="Calibri Light" panose="020F0302020204030204"/>
            </a:rPr>
            <a:t>Region</a:t>
          </a:r>
        </a:p>
        <a:p>
          <a:pPr marL="171450" lvl="1" indent="-171450" algn="l" defTabSz="755650">
            <a:lnSpc>
              <a:spcPct val="90000"/>
            </a:lnSpc>
            <a:spcBef>
              <a:spcPct val="0"/>
            </a:spcBef>
            <a:spcAft>
              <a:spcPct val="15000"/>
            </a:spcAft>
            <a:buChar char="•"/>
          </a:pPr>
          <a:endParaRPr lang="it-IT" sz="1700" kern="1200" dirty="0">
            <a:latin typeface="Calibri Light" panose="020F0302020204030204"/>
          </a:endParaRPr>
        </a:p>
      </dsp:txBody>
      <dsp:txXfrm>
        <a:off x="8275084" y="2004352"/>
        <a:ext cx="1451289" cy="1866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8EEFA-AC4C-C246-9D06-668CCBFD6AD8}">
      <dsp:nvSpPr>
        <dsp:cNvPr id="0" name=""/>
        <dsp:cNvSpPr/>
      </dsp:nvSpPr>
      <dsp:spPr>
        <a:xfrm>
          <a:off x="3786530" y="673999"/>
          <a:ext cx="520738" cy="91440"/>
        </a:xfrm>
        <a:custGeom>
          <a:avLst/>
          <a:gdLst/>
          <a:ahLst/>
          <a:cxnLst/>
          <a:rect l="0" t="0" r="0" b="0"/>
          <a:pathLst>
            <a:path>
              <a:moveTo>
                <a:pt x="0" y="45720"/>
              </a:moveTo>
              <a:lnTo>
                <a:pt x="52073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033116" y="716963"/>
        <a:ext cx="27566" cy="5513"/>
      </dsp:txXfrm>
    </dsp:sp>
    <dsp:sp modelId="{291FE593-422F-EF42-802A-1ADB0B09CB16}">
      <dsp:nvSpPr>
        <dsp:cNvPr id="0" name=""/>
        <dsp:cNvSpPr/>
      </dsp:nvSpPr>
      <dsp:spPr>
        <a:xfrm>
          <a:off x="1391205" y="582"/>
          <a:ext cx="2397125" cy="143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it-IT" sz="2500" kern="1200" dirty="0"/>
            <a:t>Stringa contenente indirizzo</a:t>
          </a:r>
        </a:p>
      </dsp:txBody>
      <dsp:txXfrm>
        <a:off x="1391205" y="582"/>
        <a:ext cx="2397125" cy="1438275"/>
      </dsp:txXfrm>
    </dsp:sp>
    <dsp:sp modelId="{C38FCF95-B7AC-0645-A9BD-19F678E299E7}">
      <dsp:nvSpPr>
        <dsp:cNvPr id="0" name=""/>
        <dsp:cNvSpPr/>
      </dsp:nvSpPr>
      <dsp:spPr>
        <a:xfrm>
          <a:off x="2589768" y="1437057"/>
          <a:ext cx="2948463" cy="520738"/>
        </a:xfrm>
        <a:custGeom>
          <a:avLst/>
          <a:gdLst/>
          <a:ahLst/>
          <a:cxnLst/>
          <a:rect l="0" t="0" r="0" b="0"/>
          <a:pathLst>
            <a:path>
              <a:moveTo>
                <a:pt x="2948463" y="0"/>
              </a:moveTo>
              <a:lnTo>
                <a:pt x="2948463" y="277469"/>
              </a:lnTo>
              <a:lnTo>
                <a:pt x="0" y="277469"/>
              </a:lnTo>
              <a:lnTo>
                <a:pt x="0" y="52073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989010" y="1694669"/>
        <a:ext cx="149978" cy="5513"/>
      </dsp:txXfrm>
    </dsp:sp>
    <dsp:sp modelId="{5AC5EC45-7D34-EC4B-BDDC-03E958B89BCA}">
      <dsp:nvSpPr>
        <dsp:cNvPr id="0" name=""/>
        <dsp:cNvSpPr/>
      </dsp:nvSpPr>
      <dsp:spPr>
        <a:xfrm>
          <a:off x="4339669" y="582"/>
          <a:ext cx="2397125" cy="1438275"/>
        </a:xfrm>
        <a:prstGeom prst="rect">
          <a:avLst/>
        </a:prstGeom>
        <a:solidFill>
          <a:schemeClr val="accent1">
            <a:hueOff val="0"/>
            <a:satOff val="0"/>
            <a:lum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it-IT" sz="2500" kern="1200" dirty="0"/>
            <a:t>API Google</a:t>
          </a:r>
        </a:p>
      </dsp:txBody>
      <dsp:txXfrm>
        <a:off x="4339669" y="582"/>
        <a:ext cx="2397125" cy="1438275"/>
      </dsp:txXfrm>
    </dsp:sp>
    <dsp:sp modelId="{58E5DFC8-D4EC-2144-A745-F30E2C40B760}">
      <dsp:nvSpPr>
        <dsp:cNvPr id="0" name=""/>
        <dsp:cNvSpPr/>
      </dsp:nvSpPr>
      <dsp:spPr>
        <a:xfrm>
          <a:off x="3786530" y="2663613"/>
          <a:ext cx="520738" cy="91440"/>
        </a:xfrm>
        <a:custGeom>
          <a:avLst/>
          <a:gdLst/>
          <a:ahLst/>
          <a:cxnLst/>
          <a:rect l="0" t="0" r="0" b="0"/>
          <a:pathLst>
            <a:path>
              <a:moveTo>
                <a:pt x="0" y="45720"/>
              </a:moveTo>
              <a:lnTo>
                <a:pt x="52073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033116" y="2706576"/>
        <a:ext cx="27566" cy="5513"/>
      </dsp:txXfrm>
    </dsp:sp>
    <dsp:sp modelId="{AFD45E9B-DE69-6D41-A39E-52F76247F99D}">
      <dsp:nvSpPr>
        <dsp:cNvPr id="0" name=""/>
        <dsp:cNvSpPr/>
      </dsp:nvSpPr>
      <dsp:spPr>
        <a:xfrm>
          <a:off x="1391205" y="1990196"/>
          <a:ext cx="2397125" cy="143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it-IT" sz="2500" kern="1200" dirty="0"/>
            <a:t>Salvataggio parametri di ritorno</a:t>
          </a:r>
        </a:p>
      </dsp:txBody>
      <dsp:txXfrm>
        <a:off x="1391205" y="1990196"/>
        <a:ext cx="2397125" cy="1438275"/>
      </dsp:txXfrm>
    </dsp:sp>
    <dsp:sp modelId="{7CCDEC2E-4CEF-EC46-AB46-BB020D1672D0}">
      <dsp:nvSpPr>
        <dsp:cNvPr id="0" name=""/>
        <dsp:cNvSpPr/>
      </dsp:nvSpPr>
      <dsp:spPr>
        <a:xfrm>
          <a:off x="2589768" y="3426671"/>
          <a:ext cx="2948463" cy="520738"/>
        </a:xfrm>
        <a:custGeom>
          <a:avLst/>
          <a:gdLst/>
          <a:ahLst/>
          <a:cxnLst/>
          <a:rect l="0" t="0" r="0" b="0"/>
          <a:pathLst>
            <a:path>
              <a:moveTo>
                <a:pt x="2948463" y="0"/>
              </a:moveTo>
              <a:lnTo>
                <a:pt x="2948463" y="277469"/>
              </a:lnTo>
              <a:lnTo>
                <a:pt x="0" y="277469"/>
              </a:lnTo>
              <a:lnTo>
                <a:pt x="0" y="52073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989010" y="3684283"/>
        <a:ext cx="149978" cy="5513"/>
      </dsp:txXfrm>
    </dsp:sp>
    <dsp:sp modelId="{BBE559CB-2117-E143-B347-8EED69551115}">
      <dsp:nvSpPr>
        <dsp:cNvPr id="0" name=""/>
        <dsp:cNvSpPr/>
      </dsp:nvSpPr>
      <dsp:spPr>
        <a:xfrm>
          <a:off x="4339669" y="1990196"/>
          <a:ext cx="2397125" cy="143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it-IT" sz="2500" kern="1200"/>
            <a:t>MongoDB</a:t>
          </a:r>
          <a:r>
            <a:rPr lang="it-IT" sz="2500" kern="1200" dirty="0"/>
            <a:t> </a:t>
          </a:r>
          <a:r>
            <a:rPr lang="it-IT" sz="2500" kern="1200" dirty="0" err="1"/>
            <a:t>near</a:t>
          </a:r>
          <a:r>
            <a:rPr lang="it-IT" sz="2500" kern="1200" dirty="0"/>
            <a:t>()</a:t>
          </a:r>
        </a:p>
      </dsp:txBody>
      <dsp:txXfrm>
        <a:off x="4339669" y="1990196"/>
        <a:ext cx="2397125" cy="1438275"/>
      </dsp:txXfrm>
    </dsp:sp>
    <dsp:sp modelId="{00E1AAEF-0117-7D47-86AA-E14588320A71}">
      <dsp:nvSpPr>
        <dsp:cNvPr id="0" name=""/>
        <dsp:cNvSpPr/>
      </dsp:nvSpPr>
      <dsp:spPr>
        <a:xfrm>
          <a:off x="1391205" y="3979809"/>
          <a:ext cx="2397125" cy="143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it-IT" sz="2500" kern="1200" dirty="0"/>
            <a:t>Restituisce immobili vicini</a:t>
          </a:r>
          <a:br>
            <a:rPr lang="it-IT" sz="2500" kern="1200" dirty="0"/>
          </a:br>
          <a:endParaRPr lang="it-IT" sz="2500" kern="1200" dirty="0"/>
        </a:p>
      </dsp:txBody>
      <dsp:txXfrm>
        <a:off x="1391205" y="3979809"/>
        <a:ext cx="2397125" cy="14382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de-DE"/>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13.04.21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18619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13.04.21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42446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de-DE"/>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13.04.21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02684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13.04.21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631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de-DE"/>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64A8E5F-40E5-4553-9F3C-699F1A5B8145}" type="datetimeFigureOut">
              <a:rPr lang="de-DE" smtClean="0"/>
              <a:t>13.04.21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57739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data 4"/>
          <p:cNvSpPr>
            <a:spLocks noGrp="1"/>
          </p:cNvSpPr>
          <p:nvPr>
            <p:ph type="dt" sz="half" idx="10"/>
          </p:nvPr>
        </p:nvSpPr>
        <p:spPr/>
        <p:txBody>
          <a:bodyPr/>
          <a:lstStyle/>
          <a:p>
            <a:fld id="{F64A8E5F-40E5-4553-9F3C-699F1A5B8145}" type="datetimeFigureOut">
              <a:rPr lang="de-DE" smtClean="0"/>
              <a:t>13.04.21</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84089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de-DE"/>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7" name="Segnaposto data 6"/>
          <p:cNvSpPr>
            <a:spLocks noGrp="1"/>
          </p:cNvSpPr>
          <p:nvPr>
            <p:ph type="dt" sz="half" idx="10"/>
          </p:nvPr>
        </p:nvSpPr>
        <p:spPr/>
        <p:txBody>
          <a:bodyPr/>
          <a:lstStyle/>
          <a:p>
            <a:fld id="{F64A8E5F-40E5-4553-9F3C-699F1A5B8145}" type="datetimeFigureOut">
              <a:rPr lang="de-DE" smtClean="0"/>
              <a:t>13.04.21</a:t>
            </a:fld>
            <a:endParaRPr lang="de-DE"/>
          </a:p>
        </p:txBody>
      </p:sp>
      <p:sp>
        <p:nvSpPr>
          <p:cNvPr id="8" name="Segnaposto piè di pagina 7"/>
          <p:cNvSpPr>
            <a:spLocks noGrp="1"/>
          </p:cNvSpPr>
          <p:nvPr>
            <p:ph type="ftr" sz="quarter" idx="11"/>
          </p:nvPr>
        </p:nvSpPr>
        <p:spPr/>
        <p:txBody>
          <a:bodyPr/>
          <a:lstStyle/>
          <a:p>
            <a:endParaRPr lang="de-DE"/>
          </a:p>
        </p:txBody>
      </p:sp>
      <p:sp>
        <p:nvSpPr>
          <p:cNvPr id="9" name="Segnaposto numero diapositiva 8"/>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74798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fld id="{F64A8E5F-40E5-4553-9F3C-699F1A5B8145}" type="datetimeFigureOut">
              <a:rPr lang="de-DE" smtClean="0"/>
              <a:t>13.04.21</a:t>
            </a:fld>
            <a:endParaRPr lang="de-DE"/>
          </a:p>
        </p:txBody>
      </p:sp>
      <p:sp>
        <p:nvSpPr>
          <p:cNvPr id="4" name="Segnaposto piè di pagina 3"/>
          <p:cNvSpPr>
            <a:spLocks noGrp="1"/>
          </p:cNvSpPr>
          <p:nvPr>
            <p:ph type="ftr" sz="quarter" idx="11"/>
          </p:nvPr>
        </p:nvSpPr>
        <p:spPr/>
        <p:txBody>
          <a:bodyPr/>
          <a:lstStyle/>
          <a:p>
            <a:endParaRPr lang="de-DE"/>
          </a:p>
        </p:txBody>
      </p:sp>
      <p:sp>
        <p:nvSpPr>
          <p:cNvPr id="5" name="Segnaposto numero diapositiva 4"/>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3178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4A8E5F-40E5-4553-9F3C-699F1A5B8145}" type="datetimeFigureOut">
              <a:rPr lang="de-DE" smtClean="0"/>
              <a:t>13.04.21</a:t>
            </a:fld>
            <a:endParaRPr lang="de-DE"/>
          </a:p>
        </p:txBody>
      </p:sp>
      <p:sp>
        <p:nvSpPr>
          <p:cNvPr id="3" name="Segnaposto piè di pagina 2"/>
          <p:cNvSpPr>
            <a:spLocks noGrp="1"/>
          </p:cNvSpPr>
          <p:nvPr>
            <p:ph type="ftr" sz="quarter" idx="11"/>
          </p:nvPr>
        </p:nvSpPr>
        <p:spPr/>
        <p:txBody>
          <a:bodyPr/>
          <a:lstStyle/>
          <a:p>
            <a:endParaRPr lang="de-DE"/>
          </a:p>
        </p:txBody>
      </p:sp>
      <p:sp>
        <p:nvSpPr>
          <p:cNvPr id="4" name="Segnaposto numero diapositiva 3"/>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89409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13.04.21</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36581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13.04.21</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68857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de-DE"/>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A8E5F-40E5-4553-9F3C-699F1A5B8145}" type="datetimeFigureOut">
              <a:rPr lang="de-DE" smtClean="0"/>
              <a:t>13.04.21</a:t>
            </a:fld>
            <a:endParaRPr lang="de-DE"/>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D45B7-DFE2-4393-8D37-380FC36BF3AA}" type="slidenum">
              <a:rPr lang="de-DE" smtClean="0"/>
              <a:t>‹N›</a:t>
            </a:fld>
            <a:endParaRPr lang="de-DE"/>
          </a:p>
        </p:txBody>
      </p:sp>
    </p:spTree>
    <p:extLst>
      <p:ext uri="{BB962C8B-B14F-4D97-AF65-F5344CB8AC3E}">
        <p14:creationId xmlns:p14="http://schemas.microsoft.com/office/powerpoint/2010/main" val="180193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5684" y="2031416"/>
            <a:ext cx="9688010" cy="2240550"/>
          </a:xfrm>
        </p:spPr>
        <p:txBody>
          <a:bodyPr>
            <a:normAutofit/>
          </a:bodyPr>
          <a:lstStyle/>
          <a:p>
            <a:pPr algn="l"/>
            <a:r>
              <a:rPr lang="it-IT" sz="3200" dirty="0">
                <a:latin typeface="Calibri"/>
                <a:cs typeface="Arial"/>
              </a:rPr>
              <a:t>"Dashboard-Estate" Progettazione e Sviluppo di una Web-Application per l'Analisi sul Mercato Immobiliare </a:t>
            </a:r>
            <a:endParaRPr lang="it-IT" sz="3200" dirty="0">
              <a:latin typeface="Calibri"/>
              <a:ea typeface="+mj-lt"/>
              <a:cs typeface="Arial"/>
            </a:endParaRPr>
          </a:p>
          <a:p>
            <a:endParaRPr lang="de-DE" dirty="0">
              <a:cs typeface="Calibri Light"/>
            </a:endParaRPr>
          </a:p>
        </p:txBody>
      </p:sp>
      <p:sp>
        <p:nvSpPr>
          <p:cNvPr id="3" name="Sottotitolo 2"/>
          <p:cNvSpPr>
            <a:spLocks noGrp="1"/>
          </p:cNvSpPr>
          <p:nvPr>
            <p:ph type="subTitle" idx="1"/>
          </p:nvPr>
        </p:nvSpPr>
        <p:spPr>
          <a:xfrm>
            <a:off x="895685" y="848143"/>
            <a:ext cx="9144000" cy="439236"/>
          </a:xfrm>
        </p:spPr>
        <p:txBody>
          <a:bodyPr vert="horz" lIns="91440" tIns="45720" rIns="91440" bIns="45720" rtlCol="0" anchor="t">
            <a:normAutofit/>
          </a:bodyPr>
          <a:lstStyle/>
          <a:p>
            <a:r>
              <a:rPr lang="de-DE">
                <a:cs typeface="Calibri"/>
              </a:rPr>
              <a:t>Dipartimento di Scienze Fisiche, Informatiche e Matematiche</a:t>
            </a:r>
          </a:p>
          <a:p>
            <a:endParaRPr lang="de-DE">
              <a:cs typeface="Calibri"/>
            </a:endParaRPr>
          </a:p>
        </p:txBody>
      </p:sp>
      <p:cxnSp>
        <p:nvCxnSpPr>
          <p:cNvPr id="4" name="Connettore 2 3">
            <a:extLst>
              <a:ext uri="{FF2B5EF4-FFF2-40B4-BE49-F238E27FC236}">
                <a16:creationId xmlns:a16="http://schemas.microsoft.com/office/drawing/2014/main" id="{75274A7B-D732-409C-BE45-016263AEA93C}"/>
              </a:ext>
            </a:extLst>
          </p:cNvPr>
          <p:cNvCxnSpPr/>
          <p:nvPr/>
        </p:nvCxnSpPr>
        <p:spPr>
          <a:xfrm flipV="1">
            <a:off x="-2674" y="592221"/>
            <a:ext cx="12192000" cy="13368"/>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asellaDiTesto 4">
            <a:extLst>
              <a:ext uri="{FF2B5EF4-FFF2-40B4-BE49-F238E27FC236}">
                <a16:creationId xmlns:a16="http://schemas.microsoft.com/office/drawing/2014/main" id="{497AD20C-2FDE-4941-98B2-BE1F7DE70B49}"/>
              </a:ext>
            </a:extLst>
          </p:cNvPr>
          <p:cNvSpPr txBox="1"/>
          <p:nvPr/>
        </p:nvSpPr>
        <p:spPr>
          <a:xfrm>
            <a:off x="896855" y="81381"/>
            <a:ext cx="102829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3200"/>
              <a:t>   UNIVERSITA'</a:t>
            </a:r>
            <a:r>
              <a:rPr lang="it-IT" sz="2400"/>
              <a:t> </a:t>
            </a:r>
            <a:r>
              <a:rPr lang="it-IT" sz="3200"/>
              <a:t>DEGLI STUDI DI MODENA E REGGIO EMILIA</a:t>
            </a:r>
            <a:endParaRPr lang="it-IT" sz="3200">
              <a:cs typeface="Calibri"/>
            </a:endParaRPr>
          </a:p>
        </p:txBody>
      </p:sp>
      <p:cxnSp>
        <p:nvCxnSpPr>
          <p:cNvPr id="6" name="Connettore 2 5">
            <a:extLst>
              <a:ext uri="{FF2B5EF4-FFF2-40B4-BE49-F238E27FC236}">
                <a16:creationId xmlns:a16="http://schemas.microsoft.com/office/drawing/2014/main" id="{3EC70F95-C530-4074-AEB5-B3A3CCEBF193}"/>
              </a:ext>
            </a:extLst>
          </p:cNvPr>
          <p:cNvCxnSpPr>
            <a:cxnSpLocks/>
          </p:cNvCxnSpPr>
          <p:nvPr/>
        </p:nvCxnSpPr>
        <p:spPr>
          <a:xfrm flipV="1">
            <a:off x="-2675" y="6193589"/>
            <a:ext cx="12192000" cy="13368"/>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030B1A7E-A161-4A05-A91A-5A807F2D0CBE}"/>
              </a:ext>
            </a:extLst>
          </p:cNvPr>
          <p:cNvSpPr txBox="1"/>
          <p:nvPr/>
        </p:nvSpPr>
        <p:spPr>
          <a:xfrm>
            <a:off x="4234782" y="6280150"/>
            <a:ext cx="30506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Anno accademico 2019/2020</a:t>
            </a:r>
          </a:p>
        </p:txBody>
      </p:sp>
      <p:sp>
        <p:nvSpPr>
          <p:cNvPr id="8" name="CasellaDiTesto 7">
            <a:extLst>
              <a:ext uri="{FF2B5EF4-FFF2-40B4-BE49-F238E27FC236}">
                <a16:creationId xmlns:a16="http://schemas.microsoft.com/office/drawing/2014/main" id="{58AFEC57-B6AB-47E8-AC99-C4C1113B0D77}"/>
              </a:ext>
            </a:extLst>
          </p:cNvPr>
          <p:cNvSpPr txBox="1"/>
          <p:nvPr/>
        </p:nvSpPr>
        <p:spPr>
          <a:xfrm>
            <a:off x="901867" y="423060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Laureando:</a:t>
            </a:r>
            <a:br>
              <a:rPr lang="it-IT">
                <a:cs typeface="Calibri"/>
              </a:rPr>
            </a:br>
            <a:r>
              <a:rPr lang="it-IT">
                <a:cs typeface="Calibri"/>
              </a:rPr>
              <a:t>Lorenzo Barcellona</a:t>
            </a:r>
          </a:p>
        </p:txBody>
      </p:sp>
      <p:sp>
        <p:nvSpPr>
          <p:cNvPr id="10" name="CasellaDiTesto 9">
            <a:extLst>
              <a:ext uri="{FF2B5EF4-FFF2-40B4-BE49-F238E27FC236}">
                <a16:creationId xmlns:a16="http://schemas.microsoft.com/office/drawing/2014/main" id="{8AB2E1A8-A7AA-423D-9395-FFF12D5D0E78}"/>
              </a:ext>
            </a:extLst>
          </p:cNvPr>
          <p:cNvSpPr txBox="1"/>
          <p:nvPr/>
        </p:nvSpPr>
        <p:spPr>
          <a:xfrm>
            <a:off x="8428288" y="423060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Relatore:</a:t>
            </a:r>
            <a:br>
              <a:rPr lang="it-IT">
                <a:cs typeface="Calibri"/>
              </a:rPr>
            </a:br>
            <a:r>
              <a:rPr lang="it-IT">
                <a:cs typeface="Calibri"/>
              </a:rPr>
              <a:t>Prof. Riccardo Martoglia</a:t>
            </a:r>
          </a:p>
        </p:txBody>
      </p:sp>
    </p:spTree>
    <p:extLst>
      <p:ext uri="{BB962C8B-B14F-4D97-AF65-F5344CB8AC3E}">
        <p14:creationId xmlns:p14="http://schemas.microsoft.com/office/powerpoint/2010/main" val="396258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E9E52B-5CF0-46E7-B531-58B16B324D4E}"/>
              </a:ext>
            </a:extLst>
          </p:cNvPr>
          <p:cNvSpPr>
            <a:spLocks noGrp="1"/>
          </p:cNvSpPr>
          <p:nvPr>
            <p:ph type="title"/>
          </p:nvPr>
        </p:nvSpPr>
        <p:spPr>
          <a:xfrm>
            <a:off x="-2241" y="-4669"/>
            <a:ext cx="11356041" cy="630798"/>
          </a:xfrm>
        </p:spPr>
        <p:txBody>
          <a:bodyPr>
            <a:normAutofit/>
          </a:bodyPr>
          <a:lstStyle/>
          <a:p>
            <a:r>
              <a:rPr lang="it-IT" sz="2800">
                <a:latin typeface="Calibri"/>
                <a:cs typeface="Calibri Light"/>
              </a:rPr>
              <a:t>Progettazione – Casi d'uso</a:t>
            </a:r>
            <a:endParaRPr lang="it-IT"/>
          </a:p>
        </p:txBody>
      </p:sp>
      <p:cxnSp>
        <p:nvCxnSpPr>
          <p:cNvPr id="4" name="Connettore 2 3">
            <a:extLst>
              <a:ext uri="{FF2B5EF4-FFF2-40B4-BE49-F238E27FC236}">
                <a16:creationId xmlns:a16="http://schemas.microsoft.com/office/drawing/2014/main" id="{C08C7F0C-5A17-4F06-BA4F-AA9E1E903615}"/>
              </a:ext>
            </a:extLst>
          </p:cNvPr>
          <p:cNvCxnSpPr/>
          <p:nvPr/>
        </p:nvCxnSpPr>
        <p:spPr>
          <a:xfrm flipV="1">
            <a:off x="2241" y="506507"/>
            <a:ext cx="12191999" cy="67235"/>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Immagine 5" descr="Immagine che contiene testo, clipart&#10;&#10;Descrizione generata automaticamente">
            <a:extLst>
              <a:ext uri="{FF2B5EF4-FFF2-40B4-BE49-F238E27FC236}">
                <a16:creationId xmlns:a16="http://schemas.microsoft.com/office/drawing/2014/main" id="{5EF92EAC-8CD7-4D83-8A06-1D5737E34C73}"/>
              </a:ext>
            </a:extLst>
          </p:cNvPr>
          <p:cNvPicPr>
            <a:picLocks noChangeAspect="1"/>
          </p:cNvPicPr>
          <p:nvPr/>
        </p:nvPicPr>
        <p:blipFill>
          <a:blip r:embed="rId2"/>
          <a:stretch>
            <a:fillRect/>
          </a:stretch>
        </p:blipFill>
        <p:spPr>
          <a:xfrm>
            <a:off x="804555" y="2928938"/>
            <a:ext cx="492535" cy="1000126"/>
          </a:xfrm>
          <a:prstGeom prst="rect">
            <a:avLst/>
          </a:prstGeom>
        </p:spPr>
      </p:pic>
      <p:sp>
        <p:nvSpPr>
          <p:cNvPr id="6" name="Rettangolo 5">
            <a:extLst>
              <a:ext uri="{FF2B5EF4-FFF2-40B4-BE49-F238E27FC236}">
                <a16:creationId xmlns:a16="http://schemas.microsoft.com/office/drawing/2014/main" id="{EF94705D-10F6-4C03-80F4-A0B0521634F7}"/>
              </a:ext>
            </a:extLst>
          </p:cNvPr>
          <p:cNvSpPr/>
          <p:nvPr/>
        </p:nvSpPr>
        <p:spPr>
          <a:xfrm>
            <a:off x="1853380" y="710380"/>
            <a:ext cx="9389805" cy="600996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1A18740B-E96A-4C49-B476-D9FCF909781A}"/>
              </a:ext>
            </a:extLst>
          </p:cNvPr>
          <p:cNvSpPr txBox="1"/>
          <p:nvPr/>
        </p:nvSpPr>
        <p:spPr>
          <a:xfrm>
            <a:off x="7521985" y="88521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a:solidFill>
                  <a:schemeClr val="bg1"/>
                </a:solidFill>
                <a:cs typeface="Calibri"/>
              </a:rPr>
              <a:t>"Dashboard-Estate"</a:t>
            </a:r>
          </a:p>
        </p:txBody>
      </p:sp>
      <p:sp>
        <p:nvSpPr>
          <p:cNvPr id="8" name="Ovale 7">
            <a:extLst>
              <a:ext uri="{FF2B5EF4-FFF2-40B4-BE49-F238E27FC236}">
                <a16:creationId xmlns:a16="http://schemas.microsoft.com/office/drawing/2014/main" id="{BD7ABAE8-A3F2-42A0-83A9-96099182807D}"/>
              </a:ext>
            </a:extLst>
          </p:cNvPr>
          <p:cNvSpPr/>
          <p:nvPr/>
        </p:nvSpPr>
        <p:spPr>
          <a:xfrm>
            <a:off x="3650839" y="750322"/>
            <a:ext cx="1696063" cy="909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a:cs typeface="Calibri"/>
              </a:rPr>
              <a:t>Logout</a:t>
            </a:r>
          </a:p>
        </p:txBody>
      </p:sp>
      <p:sp>
        <p:nvSpPr>
          <p:cNvPr id="9" name="Ovale 8">
            <a:extLst>
              <a:ext uri="{FF2B5EF4-FFF2-40B4-BE49-F238E27FC236}">
                <a16:creationId xmlns:a16="http://schemas.microsoft.com/office/drawing/2014/main" id="{42287418-E2DF-4679-9F7E-DA72529242AC}"/>
              </a:ext>
            </a:extLst>
          </p:cNvPr>
          <p:cNvSpPr/>
          <p:nvPr/>
        </p:nvSpPr>
        <p:spPr>
          <a:xfrm>
            <a:off x="3650838" y="1967063"/>
            <a:ext cx="1696063" cy="909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1600">
                <a:cs typeface="Calibri"/>
              </a:rPr>
              <a:t>Login</a:t>
            </a:r>
          </a:p>
        </p:txBody>
      </p:sp>
      <p:sp>
        <p:nvSpPr>
          <p:cNvPr id="10" name="Ovale 9">
            <a:extLst>
              <a:ext uri="{FF2B5EF4-FFF2-40B4-BE49-F238E27FC236}">
                <a16:creationId xmlns:a16="http://schemas.microsoft.com/office/drawing/2014/main" id="{AE423C2D-2DF4-4C09-8109-874A5BB2AEB6}"/>
              </a:ext>
            </a:extLst>
          </p:cNvPr>
          <p:cNvSpPr/>
          <p:nvPr/>
        </p:nvSpPr>
        <p:spPr>
          <a:xfrm>
            <a:off x="3700000" y="3171516"/>
            <a:ext cx="1696063" cy="909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1600">
                <a:cs typeface="Calibri"/>
              </a:rPr>
              <a:t>Ricerca</a:t>
            </a:r>
            <a:endParaRPr lang="it-IT" sz="1600"/>
          </a:p>
        </p:txBody>
      </p:sp>
      <p:sp>
        <p:nvSpPr>
          <p:cNvPr id="11" name="Ovale 10">
            <a:extLst>
              <a:ext uri="{FF2B5EF4-FFF2-40B4-BE49-F238E27FC236}">
                <a16:creationId xmlns:a16="http://schemas.microsoft.com/office/drawing/2014/main" id="{02E56C69-5FFD-4ED9-8E95-8145901D8A89}"/>
              </a:ext>
            </a:extLst>
          </p:cNvPr>
          <p:cNvSpPr/>
          <p:nvPr/>
        </p:nvSpPr>
        <p:spPr>
          <a:xfrm>
            <a:off x="3736870" y="4265354"/>
            <a:ext cx="1696063" cy="909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1600">
                <a:cs typeface="Calibri"/>
              </a:rPr>
              <a:t>Ricerca con filtri</a:t>
            </a:r>
          </a:p>
        </p:txBody>
      </p:sp>
      <p:sp>
        <p:nvSpPr>
          <p:cNvPr id="12" name="Ovale 11">
            <a:extLst>
              <a:ext uri="{FF2B5EF4-FFF2-40B4-BE49-F238E27FC236}">
                <a16:creationId xmlns:a16="http://schemas.microsoft.com/office/drawing/2014/main" id="{A022FBBF-544B-4505-AB7C-599129C4F23D}"/>
              </a:ext>
            </a:extLst>
          </p:cNvPr>
          <p:cNvSpPr/>
          <p:nvPr/>
        </p:nvSpPr>
        <p:spPr>
          <a:xfrm>
            <a:off x="3712290" y="5592710"/>
            <a:ext cx="1696063" cy="909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1600">
                <a:cs typeface="Calibri"/>
              </a:rPr>
              <a:t>Visualizza </a:t>
            </a:r>
            <a:br>
              <a:rPr lang="it-IT" sz="1600">
                <a:cs typeface="Calibri"/>
              </a:rPr>
            </a:br>
            <a:r>
              <a:rPr lang="it-IT" sz="1600">
                <a:cs typeface="Calibri"/>
              </a:rPr>
              <a:t>Anteprima</a:t>
            </a:r>
            <a:endParaRPr lang="it-IT" sz="1600"/>
          </a:p>
        </p:txBody>
      </p:sp>
      <p:sp>
        <p:nvSpPr>
          <p:cNvPr id="13" name="Ovale 12">
            <a:extLst>
              <a:ext uri="{FF2B5EF4-FFF2-40B4-BE49-F238E27FC236}">
                <a16:creationId xmlns:a16="http://schemas.microsoft.com/office/drawing/2014/main" id="{92C6E7C9-1CB5-43A1-8176-D182EC7A67B1}"/>
              </a:ext>
            </a:extLst>
          </p:cNvPr>
          <p:cNvSpPr/>
          <p:nvPr/>
        </p:nvSpPr>
        <p:spPr>
          <a:xfrm>
            <a:off x="7571452" y="5592709"/>
            <a:ext cx="1696063" cy="909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1600">
                <a:cs typeface="Calibri"/>
              </a:rPr>
              <a:t>Chiudi </a:t>
            </a:r>
            <a:br>
              <a:rPr lang="it-IT" sz="1600">
                <a:cs typeface="Calibri"/>
              </a:rPr>
            </a:br>
            <a:r>
              <a:rPr lang="it-IT" sz="1600">
                <a:cs typeface="Calibri"/>
              </a:rPr>
              <a:t>Anteprima</a:t>
            </a:r>
            <a:endParaRPr lang="it-IT"/>
          </a:p>
        </p:txBody>
      </p:sp>
      <p:sp>
        <p:nvSpPr>
          <p:cNvPr id="14" name="Ovale 13">
            <a:extLst>
              <a:ext uri="{FF2B5EF4-FFF2-40B4-BE49-F238E27FC236}">
                <a16:creationId xmlns:a16="http://schemas.microsoft.com/office/drawing/2014/main" id="{94D3D46F-CCEC-46F2-976E-F76D31695F4F}"/>
              </a:ext>
            </a:extLst>
          </p:cNvPr>
          <p:cNvSpPr/>
          <p:nvPr/>
        </p:nvSpPr>
        <p:spPr>
          <a:xfrm>
            <a:off x="6551354" y="3712290"/>
            <a:ext cx="1696063" cy="909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1600">
                <a:cs typeface="Calibri"/>
              </a:rPr>
              <a:t>Stampa</a:t>
            </a:r>
          </a:p>
          <a:p>
            <a:pPr algn="ctr"/>
            <a:r>
              <a:rPr lang="it-IT" sz="1600">
                <a:cs typeface="Calibri"/>
              </a:rPr>
              <a:t>Risultati</a:t>
            </a:r>
          </a:p>
        </p:txBody>
      </p:sp>
      <p:sp>
        <p:nvSpPr>
          <p:cNvPr id="15" name="Ovale 14">
            <a:extLst>
              <a:ext uri="{FF2B5EF4-FFF2-40B4-BE49-F238E27FC236}">
                <a16:creationId xmlns:a16="http://schemas.microsoft.com/office/drawing/2014/main" id="{B75C1059-FA0B-4DFA-978E-4F37F02CEEF2}"/>
              </a:ext>
            </a:extLst>
          </p:cNvPr>
          <p:cNvSpPr/>
          <p:nvPr/>
        </p:nvSpPr>
        <p:spPr>
          <a:xfrm>
            <a:off x="8456355" y="2384935"/>
            <a:ext cx="1696063" cy="909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1600">
                <a:cs typeface="Calibri"/>
              </a:rPr>
              <a:t>Mappa</a:t>
            </a:r>
            <a:endParaRPr lang="it-IT">
              <a:cs typeface="Calibri"/>
            </a:endParaRPr>
          </a:p>
        </p:txBody>
      </p:sp>
      <p:cxnSp>
        <p:nvCxnSpPr>
          <p:cNvPr id="17" name="Connettore 2 16">
            <a:extLst>
              <a:ext uri="{FF2B5EF4-FFF2-40B4-BE49-F238E27FC236}">
                <a16:creationId xmlns:a16="http://schemas.microsoft.com/office/drawing/2014/main" id="{9AF61E48-10A4-4F36-B102-FA8A905FAD13}"/>
              </a:ext>
            </a:extLst>
          </p:cNvPr>
          <p:cNvCxnSpPr/>
          <p:nvPr/>
        </p:nvCxnSpPr>
        <p:spPr>
          <a:xfrm flipV="1">
            <a:off x="1312607" y="1256071"/>
            <a:ext cx="2303207" cy="21581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0DAA1030-22D6-4629-8DDB-B5402443A03F}"/>
              </a:ext>
            </a:extLst>
          </p:cNvPr>
          <p:cNvCxnSpPr>
            <a:cxnSpLocks/>
          </p:cNvCxnSpPr>
          <p:nvPr/>
        </p:nvCxnSpPr>
        <p:spPr>
          <a:xfrm flipV="1">
            <a:off x="1324896" y="2458714"/>
            <a:ext cx="2300677" cy="10169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FBCF7C57-9754-4699-A0C7-CE9E1F6E8311}"/>
              </a:ext>
            </a:extLst>
          </p:cNvPr>
          <p:cNvCxnSpPr>
            <a:cxnSpLocks/>
          </p:cNvCxnSpPr>
          <p:nvPr/>
        </p:nvCxnSpPr>
        <p:spPr>
          <a:xfrm>
            <a:off x="1337187" y="3721508"/>
            <a:ext cx="2426110" cy="10004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F45A0BE2-85DF-4ACA-81F5-0D5536FE9A76}"/>
              </a:ext>
            </a:extLst>
          </p:cNvPr>
          <p:cNvCxnSpPr>
            <a:cxnSpLocks/>
          </p:cNvCxnSpPr>
          <p:nvPr/>
        </p:nvCxnSpPr>
        <p:spPr>
          <a:xfrm>
            <a:off x="1312606" y="3561734"/>
            <a:ext cx="2401530" cy="417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9420960C-B4A6-4520-99B4-1E6D7DDC526E}"/>
              </a:ext>
            </a:extLst>
          </p:cNvPr>
          <p:cNvCxnSpPr>
            <a:cxnSpLocks/>
          </p:cNvCxnSpPr>
          <p:nvPr/>
        </p:nvCxnSpPr>
        <p:spPr>
          <a:xfrm>
            <a:off x="1312606" y="3795250"/>
            <a:ext cx="2389239" cy="21557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02B4A0E6-0A6C-499F-9F23-5EF087AB0BF0}"/>
              </a:ext>
            </a:extLst>
          </p:cNvPr>
          <p:cNvCxnSpPr/>
          <p:nvPr/>
        </p:nvCxnSpPr>
        <p:spPr>
          <a:xfrm flipH="1">
            <a:off x="7986249" y="2898058"/>
            <a:ext cx="467033" cy="1007804"/>
          </a:xfrm>
          <a:prstGeom prst="straightConnector1">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2600DC32-FB26-4A01-A1D9-FB42E3370B9D}"/>
              </a:ext>
            </a:extLst>
          </p:cNvPr>
          <p:cNvCxnSpPr>
            <a:cxnSpLocks/>
          </p:cNvCxnSpPr>
          <p:nvPr/>
        </p:nvCxnSpPr>
        <p:spPr>
          <a:xfrm flipH="1" flipV="1">
            <a:off x="5392991" y="6093538"/>
            <a:ext cx="2236839" cy="12293"/>
          </a:xfrm>
          <a:prstGeom prst="straightConnector1">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CC42BDE2-088C-451C-8C6A-387A3885ED35}"/>
              </a:ext>
            </a:extLst>
          </p:cNvPr>
          <p:cNvCxnSpPr>
            <a:cxnSpLocks/>
          </p:cNvCxnSpPr>
          <p:nvPr/>
        </p:nvCxnSpPr>
        <p:spPr>
          <a:xfrm flipH="1">
            <a:off x="5306958" y="4680154"/>
            <a:ext cx="1831258" cy="1130705"/>
          </a:xfrm>
          <a:prstGeom prst="straightConnector1">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89D34C98-7FFD-403A-A358-597F5FCCB6BD}"/>
              </a:ext>
            </a:extLst>
          </p:cNvPr>
          <p:cNvCxnSpPr>
            <a:cxnSpLocks/>
          </p:cNvCxnSpPr>
          <p:nvPr/>
        </p:nvCxnSpPr>
        <p:spPr>
          <a:xfrm flipH="1" flipV="1">
            <a:off x="5405279" y="3746085"/>
            <a:ext cx="1192164" cy="381003"/>
          </a:xfrm>
          <a:prstGeom prst="straightConnector1">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B44F330F-40A1-466B-B029-F792EC40F9BC}"/>
              </a:ext>
            </a:extLst>
          </p:cNvPr>
          <p:cNvCxnSpPr>
            <a:cxnSpLocks/>
          </p:cNvCxnSpPr>
          <p:nvPr/>
        </p:nvCxnSpPr>
        <p:spPr>
          <a:xfrm flipH="1">
            <a:off x="5442149" y="4237701"/>
            <a:ext cx="1204455" cy="479318"/>
          </a:xfrm>
          <a:prstGeom prst="straightConnector1">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id="{38123E90-5737-4C75-8728-4AC578B74ABF}"/>
              </a:ext>
            </a:extLst>
          </p:cNvPr>
          <p:cNvCxnSpPr>
            <a:cxnSpLocks/>
          </p:cNvCxnSpPr>
          <p:nvPr/>
        </p:nvCxnSpPr>
        <p:spPr>
          <a:xfrm flipH="1" flipV="1">
            <a:off x="4557246" y="1681309"/>
            <a:ext cx="3" cy="516198"/>
          </a:xfrm>
          <a:prstGeom prst="straightConnector1">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1B6E0D04-15A4-47B4-9F2A-A1C9967AFB9A}"/>
              </a:ext>
            </a:extLst>
          </p:cNvPr>
          <p:cNvSpPr txBox="1"/>
          <p:nvPr/>
        </p:nvSpPr>
        <p:spPr>
          <a:xfrm>
            <a:off x="4589930" y="1653988"/>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400">
                <a:solidFill>
                  <a:schemeClr val="bg1"/>
                </a:solidFill>
                <a:cs typeface="Calibri"/>
              </a:rPr>
              <a:t>&lt;includes&gt;</a:t>
            </a:r>
            <a:endParaRPr lang="it-IT">
              <a:cs typeface="Calibri"/>
            </a:endParaRPr>
          </a:p>
        </p:txBody>
      </p:sp>
      <p:sp>
        <p:nvSpPr>
          <p:cNvPr id="33" name="CasellaDiTesto 32">
            <a:extLst>
              <a:ext uri="{FF2B5EF4-FFF2-40B4-BE49-F238E27FC236}">
                <a16:creationId xmlns:a16="http://schemas.microsoft.com/office/drawing/2014/main" id="{D0BE7BBF-7C1D-4BB2-A953-B6A82C9A24F2}"/>
              </a:ext>
            </a:extLst>
          </p:cNvPr>
          <p:cNvSpPr txBox="1"/>
          <p:nvPr/>
        </p:nvSpPr>
        <p:spPr>
          <a:xfrm>
            <a:off x="5867400" y="610272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400">
                <a:solidFill>
                  <a:schemeClr val="bg1"/>
                </a:solidFill>
                <a:cs typeface="Calibri"/>
              </a:rPr>
              <a:t>&lt;includes&gt;</a:t>
            </a:r>
            <a:endParaRPr lang="it-IT">
              <a:cs typeface="Calibri"/>
            </a:endParaRPr>
          </a:p>
        </p:txBody>
      </p:sp>
      <p:sp>
        <p:nvSpPr>
          <p:cNvPr id="34" name="CasellaDiTesto 33">
            <a:extLst>
              <a:ext uri="{FF2B5EF4-FFF2-40B4-BE49-F238E27FC236}">
                <a16:creationId xmlns:a16="http://schemas.microsoft.com/office/drawing/2014/main" id="{F5C63A0B-679F-4292-877A-049C16C97077}"/>
              </a:ext>
            </a:extLst>
          </p:cNvPr>
          <p:cNvSpPr txBox="1"/>
          <p:nvPr/>
        </p:nvSpPr>
        <p:spPr>
          <a:xfrm>
            <a:off x="6450106" y="5026958"/>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400">
                <a:solidFill>
                  <a:schemeClr val="bg1"/>
                </a:solidFill>
                <a:cs typeface="Calibri"/>
              </a:rPr>
              <a:t>&lt;includes&gt;</a:t>
            </a:r>
            <a:endParaRPr lang="it-IT">
              <a:cs typeface="Calibri"/>
            </a:endParaRPr>
          </a:p>
        </p:txBody>
      </p:sp>
      <p:sp>
        <p:nvSpPr>
          <p:cNvPr id="35" name="CasellaDiTesto 34">
            <a:extLst>
              <a:ext uri="{FF2B5EF4-FFF2-40B4-BE49-F238E27FC236}">
                <a16:creationId xmlns:a16="http://schemas.microsoft.com/office/drawing/2014/main" id="{CC0BA65F-738C-4628-95BC-3C86DE80C822}"/>
              </a:ext>
            </a:extLst>
          </p:cNvPr>
          <p:cNvSpPr txBox="1"/>
          <p:nvPr/>
        </p:nvSpPr>
        <p:spPr>
          <a:xfrm>
            <a:off x="8220635" y="3368487"/>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400">
                <a:solidFill>
                  <a:schemeClr val="bg1"/>
                </a:solidFill>
                <a:cs typeface="Calibri"/>
              </a:rPr>
              <a:t>&lt;includes&gt;</a:t>
            </a:r>
            <a:endParaRPr lang="it-IT">
              <a:cs typeface="Calibri"/>
            </a:endParaRPr>
          </a:p>
        </p:txBody>
      </p:sp>
      <p:sp>
        <p:nvSpPr>
          <p:cNvPr id="36" name="CasellaDiTesto 35">
            <a:extLst>
              <a:ext uri="{FF2B5EF4-FFF2-40B4-BE49-F238E27FC236}">
                <a16:creationId xmlns:a16="http://schemas.microsoft.com/office/drawing/2014/main" id="{45AEF1F7-EF2C-49D5-AE5A-2AB4183FC3ED}"/>
              </a:ext>
            </a:extLst>
          </p:cNvPr>
          <p:cNvSpPr txBox="1"/>
          <p:nvPr/>
        </p:nvSpPr>
        <p:spPr>
          <a:xfrm>
            <a:off x="5273488" y="4220134"/>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400">
                <a:solidFill>
                  <a:schemeClr val="bg1"/>
                </a:solidFill>
                <a:cs typeface="Calibri"/>
              </a:rPr>
              <a:t>&lt;extends&gt;</a:t>
            </a:r>
            <a:endParaRPr lang="it-IT">
              <a:solidFill>
                <a:schemeClr val="bg1"/>
              </a:solidFill>
              <a:cs typeface="Calibri"/>
            </a:endParaRPr>
          </a:p>
        </p:txBody>
      </p:sp>
      <p:sp>
        <p:nvSpPr>
          <p:cNvPr id="37" name="CasellaDiTesto 36">
            <a:extLst>
              <a:ext uri="{FF2B5EF4-FFF2-40B4-BE49-F238E27FC236}">
                <a16:creationId xmlns:a16="http://schemas.microsoft.com/office/drawing/2014/main" id="{2E7EF027-05BF-49A8-B495-4DD766C5E221}"/>
              </a:ext>
            </a:extLst>
          </p:cNvPr>
          <p:cNvSpPr txBox="1"/>
          <p:nvPr/>
        </p:nvSpPr>
        <p:spPr>
          <a:xfrm>
            <a:off x="5396753" y="3458134"/>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400">
                <a:solidFill>
                  <a:schemeClr val="bg1"/>
                </a:solidFill>
                <a:cs typeface="Calibri"/>
              </a:rPr>
              <a:t>&lt;extends&gt;</a:t>
            </a:r>
            <a:endParaRPr lang="it-IT">
              <a:solidFill>
                <a:schemeClr val="bg1"/>
              </a:solidFill>
              <a:cs typeface="Calibri"/>
            </a:endParaRPr>
          </a:p>
        </p:txBody>
      </p:sp>
      <p:sp>
        <p:nvSpPr>
          <p:cNvPr id="38" name="CasellaDiTesto 37">
            <a:extLst>
              <a:ext uri="{FF2B5EF4-FFF2-40B4-BE49-F238E27FC236}">
                <a16:creationId xmlns:a16="http://schemas.microsoft.com/office/drawing/2014/main" id="{5D25C44F-12F9-44D8-897D-28EA8AEA8766}"/>
              </a:ext>
            </a:extLst>
          </p:cNvPr>
          <p:cNvSpPr txBox="1"/>
          <p:nvPr/>
        </p:nvSpPr>
        <p:spPr>
          <a:xfrm>
            <a:off x="667871" y="3928782"/>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600"/>
              <a:t>Utente</a:t>
            </a:r>
          </a:p>
        </p:txBody>
      </p:sp>
    </p:spTree>
    <p:extLst>
      <p:ext uri="{BB962C8B-B14F-4D97-AF65-F5344CB8AC3E}">
        <p14:creationId xmlns:p14="http://schemas.microsoft.com/office/powerpoint/2010/main" val="2326693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E9E52B-5CF0-46E7-B531-58B16B324D4E}"/>
              </a:ext>
            </a:extLst>
          </p:cNvPr>
          <p:cNvSpPr>
            <a:spLocks noGrp="1"/>
          </p:cNvSpPr>
          <p:nvPr>
            <p:ph type="title"/>
          </p:nvPr>
        </p:nvSpPr>
        <p:spPr>
          <a:xfrm>
            <a:off x="-2241" y="-4669"/>
            <a:ext cx="11356041" cy="630798"/>
          </a:xfrm>
        </p:spPr>
        <p:txBody>
          <a:bodyPr>
            <a:normAutofit/>
          </a:bodyPr>
          <a:lstStyle/>
          <a:p>
            <a:r>
              <a:rPr lang="it-IT" sz="2800">
                <a:latin typeface="Calibri"/>
                <a:cs typeface="Calibri Light"/>
              </a:rPr>
              <a:t>Progettazione – Database</a:t>
            </a:r>
            <a:endParaRPr lang="it-IT"/>
          </a:p>
        </p:txBody>
      </p:sp>
      <p:cxnSp>
        <p:nvCxnSpPr>
          <p:cNvPr id="4" name="Connettore 2 3">
            <a:extLst>
              <a:ext uri="{FF2B5EF4-FFF2-40B4-BE49-F238E27FC236}">
                <a16:creationId xmlns:a16="http://schemas.microsoft.com/office/drawing/2014/main" id="{C08C7F0C-5A17-4F06-BA4F-AA9E1E903615}"/>
              </a:ext>
            </a:extLst>
          </p:cNvPr>
          <p:cNvCxnSpPr/>
          <p:nvPr/>
        </p:nvCxnSpPr>
        <p:spPr>
          <a:xfrm flipV="1">
            <a:off x="2241" y="506507"/>
            <a:ext cx="12191999" cy="67235"/>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Disco magnetico 8">
            <a:extLst>
              <a:ext uri="{FF2B5EF4-FFF2-40B4-BE49-F238E27FC236}">
                <a16:creationId xmlns:a16="http://schemas.microsoft.com/office/drawing/2014/main" id="{A7DF373D-A159-4562-B191-5A885DC0A83F}"/>
              </a:ext>
            </a:extLst>
          </p:cNvPr>
          <p:cNvSpPr/>
          <p:nvPr/>
        </p:nvSpPr>
        <p:spPr>
          <a:xfrm>
            <a:off x="383240" y="1766762"/>
            <a:ext cx="918882" cy="33617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Disco magnetico 10">
            <a:extLst>
              <a:ext uri="{FF2B5EF4-FFF2-40B4-BE49-F238E27FC236}">
                <a16:creationId xmlns:a16="http://schemas.microsoft.com/office/drawing/2014/main" id="{98FBA013-CE2C-4E4B-8481-DCDDD5BF556E}"/>
              </a:ext>
            </a:extLst>
          </p:cNvPr>
          <p:cNvSpPr/>
          <p:nvPr/>
        </p:nvSpPr>
        <p:spPr>
          <a:xfrm>
            <a:off x="383240" y="1542644"/>
            <a:ext cx="918882" cy="33617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Disco magnetico 11">
            <a:extLst>
              <a:ext uri="{FF2B5EF4-FFF2-40B4-BE49-F238E27FC236}">
                <a16:creationId xmlns:a16="http://schemas.microsoft.com/office/drawing/2014/main" id="{AB55D5D0-3C95-4340-9034-DAE88EB671B1}"/>
              </a:ext>
            </a:extLst>
          </p:cNvPr>
          <p:cNvSpPr/>
          <p:nvPr/>
        </p:nvSpPr>
        <p:spPr>
          <a:xfrm>
            <a:off x="383241" y="1318527"/>
            <a:ext cx="918882" cy="33617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13" name="CasellaDiTesto 12">
            <a:extLst>
              <a:ext uri="{FF2B5EF4-FFF2-40B4-BE49-F238E27FC236}">
                <a16:creationId xmlns:a16="http://schemas.microsoft.com/office/drawing/2014/main" id="{0B4CEDD9-70BB-420B-856A-32CDC7F94A79}"/>
              </a:ext>
            </a:extLst>
          </p:cNvPr>
          <p:cNvSpPr txBox="1"/>
          <p:nvPr/>
        </p:nvSpPr>
        <p:spPr>
          <a:xfrm>
            <a:off x="1805668" y="1380645"/>
            <a:ext cx="774102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Seguendo le caratteristiche di </a:t>
            </a:r>
            <a:r>
              <a:rPr lang="it-IT" b="1"/>
              <a:t>MongoDB</a:t>
            </a:r>
            <a:r>
              <a:rPr lang="it-IT"/>
              <a:t> sono state create le entità necessarie per lo sviluppo della dashboard in formato </a:t>
            </a:r>
            <a:r>
              <a:rPr lang="it-IT" b="1"/>
              <a:t>JSON</a:t>
            </a:r>
          </a:p>
          <a:p>
            <a:endParaRPr lang="it-IT">
              <a:cs typeface="Calibri"/>
            </a:endParaRPr>
          </a:p>
        </p:txBody>
      </p:sp>
      <p:sp>
        <p:nvSpPr>
          <p:cNvPr id="28" name="CasellaDiTesto 27">
            <a:extLst>
              <a:ext uri="{FF2B5EF4-FFF2-40B4-BE49-F238E27FC236}">
                <a16:creationId xmlns:a16="http://schemas.microsoft.com/office/drawing/2014/main" id="{A3C18BD7-0EFA-4B9B-A9EB-DA2FA1634C75}"/>
              </a:ext>
            </a:extLst>
          </p:cNvPr>
          <p:cNvSpPr txBox="1"/>
          <p:nvPr/>
        </p:nvSpPr>
        <p:spPr>
          <a:xfrm>
            <a:off x="2106224" y="2009374"/>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400" b="1">
                <a:solidFill>
                  <a:schemeClr val="bg1"/>
                </a:solidFill>
              </a:rPr>
              <a:t>Property</a:t>
            </a:r>
            <a:endParaRPr lang="it-IT">
              <a:solidFill>
                <a:schemeClr val="bg1"/>
              </a:solidFill>
            </a:endParaRPr>
          </a:p>
        </p:txBody>
      </p:sp>
      <p:graphicFrame>
        <p:nvGraphicFramePr>
          <p:cNvPr id="5" name="Diagramma 5">
            <a:extLst>
              <a:ext uri="{FF2B5EF4-FFF2-40B4-BE49-F238E27FC236}">
                <a16:creationId xmlns:a16="http://schemas.microsoft.com/office/drawing/2014/main" id="{ACB3E63D-096E-4C13-BF15-79CE95E2EF17}"/>
              </a:ext>
            </a:extLst>
          </p:cNvPr>
          <p:cNvGraphicFramePr/>
          <p:nvPr>
            <p:extLst>
              <p:ext uri="{D42A27DB-BD31-4B8C-83A1-F6EECF244321}">
                <p14:modId xmlns:p14="http://schemas.microsoft.com/office/powerpoint/2010/main" val="3589646504"/>
              </p:ext>
            </p:extLst>
          </p:nvPr>
        </p:nvGraphicFramePr>
        <p:xfrm>
          <a:off x="884466" y="1654629"/>
          <a:ext cx="9729106" cy="5385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351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526986-72CE-48A5-84AA-06D7D522714B}"/>
              </a:ext>
            </a:extLst>
          </p:cNvPr>
          <p:cNvSpPr>
            <a:spLocks noGrp="1"/>
          </p:cNvSpPr>
          <p:nvPr>
            <p:ph type="title"/>
          </p:nvPr>
        </p:nvSpPr>
        <p:spPr>
          <a:xfrm>
            <a:off x="-2241" y="-4669"/>
            <a:ext cx="11344835" cy="597181"/>
          </a:xfrm>
        </p:spPr>
        <p:txBody>
          <a:bodyPr>
            <a:normAutofit/>
          </a:bodyPr>
          <a:lstStyle/>
          <a:p>
            <a:r>
              <a:rPr lang="it-IT" sz="2400">
                <a:latin typeface="Calibri"/>
                <a:cs typeface="Calibri"/>
              </a:rPr>
              <a:t>Analisi del Progetto</a:t>
            </a:r>
          </a:p>
        </p:txBody>
      </p:sp>
      <p:cxnSp>
        <p:nvCxnSpPr>
          <p:cNvPr id="3" name="Connettore 2 2">
            <a:extLst>
              <a:ext uri="{FF2B5EF4-FFF2-40B4-BE49-F238E27FC236}">
                <a16:creationId xmlns:a16="http://schemas.microsoft.com/office/drawing/2014/main" id="{57BDB12D-765D-4F35-8400-2269394AE398}"/>
              </a:ext>
            </a:extLst>
          </p:cNvPr>
          <p:cNvCxnSpPr/>
          <p:nvPr/>
        </p:nvCxnSpPr>
        <p:spPr>
          <a:xfrm>
            <a:off x="-42582" y="607361"/>
            <a:ext cx="12236823" cy="22411"/>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FE4A11E8-F86F-4410-BE05-CC8775D1555C}"/>
              </a:ext>
            </a:extLst>
          </p:cNvPr>
          <p:cNvSpPr txBox="1"/>
          <p:nvPr/>
        </p:nvSpPr>
        <p:spPr>
          <a:xfrm>
            <a:off x="-7283" y="1315011"/>
            <a:ext cx="118759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it-IT" sz="2000">
              <a:cs typeface="Calibri"/>
            </a:endParaRPr>
          </a:p>
        </p:txBody>
      </p:sp>
      <p:sp>
        <p:nvSpPr>
          <p:cNvPr id="6" name="Ovale 5">
            <a:extLst>
              <a:ext uri="{FF2B5EF4-FFF2-40B4-BE49-F238E27FC236}">
                <a16:creationId xmlns:a16="http://schemas.microsoft.com/office/drawing/2014/main" id="{930BC6B7-B8DF-4296-ABCA-F3232711FA99}"/>
              </a:ext>
            </a:extLst>
          </p:cNvPr>
          <p:cNvSpPr/>
          <p:nvPr/>
        </p:nvSpPr>
        <p:spPr>
          <a:xfrm>
            <a:off x="2983006" y="618565"/>
            <a:ext cx="918882" cy="91888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cs typeface="Calibri"/>
              </a:rPr>
              <a:t>1</a:t>
            </a:r>
            <a:endParaRPr lang="it-IT"/>
          </a:p>
        </p:txBody>
      </p:sp>
      <p:sp>
        <p:nvSpPr>
          <p:cNvPr id="7" name="Ovale 6">
            <a:extLst>
              <a:ext uri="{FF2B5EF4-FFF2-40B4-BE49-F238E27FC236}">
                <a16:creationId xmlns:a16="http://schemas.microsoft.com/office/drawing/2014/main" id="{36A66A69-6148-4550-9CDF-D4EFF7AC4ED7}"/>
              </a:ext>
            </a:extLst>
          </p:cNvPr>
          <p:cNvSpPr/>
          <p:nvPr/>
        </p:nvSpPr>
        <p:spPr>
          <a:xfrm>
            <a:off x="2983005" y="1862417"/>
            <a:ext cx="918882" cy="91888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2</a:t>
            </a:r>
            <a:endParaRPr lang="it-IT"/>
          </a:p>
        </p:txBody>
      </p:sp>
      <p:sp>
        <p:nvSpPr>
          <p:cNvPr id="8" name="Ovale 7">
            <a:extLst>
              <a:ext uri="{FF2B5EF4-FFF2-40B4-BE49-F238E27FC236}">
                <a16:creationId xmlns:a16="http://schemas.microsoft.com/office/drawing/2014/main" id="{39E69B05-AA0B-4CD0-9267-195650F36E0A}"/>
              </a:ext>
            </a:extLst>
          </p:cNvPr>
          <p:cNvSpPr/>
          <p:nvPr/>
        </p:nvSpPr>
        <p:spPr>
          <a:xfrm>
            <a:off x="2983005" y="3050240"/>
            <a:ext cx="918882" cy="91888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3</a:t>
            </a:r>
            <a:endParaRPr lang="it-IT"/>
          </a:p>
        </p:txBody>
      </p:sp>
      <p:sp>
        <p:nvSpPr>
          <p:cNvPr id="9" name="Ovale 8">
            <a:extLst>
              <a:ext uri="{FF2B5EF4-FFF2-40B4-BE49-F238E27FC236}">
                <a16:creationId xmlns:a16="http://schemas.microsoft.com/office/drawing/2014/main" id="{DF7FCD6C-B824-4D08-B08B-1D4E80B63B03}"/>
              </a:ext>
            </a:extLst>
          </p:cNvPr>
          <p:cNvSpPr/>
          <p:nvPr/>
        </p:nvSpPr>
        <p:spPr>
          <a:xfrm>
            <a:off x="2983005" y="4316506"/>
            <a:ext cx="918882" cy="91888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4</a:t>
            </a:r>
            <a:endParaRPr lang="it-IT"/>
          </a:p>
        </p:txBody>
      </p:sp>
      <p:sp>
        <p:nvSpPr>
          <p:cNvPr id="10" name="Ovale 9">
            <a:extLst>
              <a:ext uri="{FF2B5EF4-FFF2-40B4-BE49-F238E27FC236}">
                <a16:creationId xmlns:a16="http://schemas.microsoft.com/office/drawing/2014/main" id="{22E33AFD-3DA5-467C-A8DB-51E5609F805A}"/>
              </a:ext>
            </a:extLst>
          </p:cNvPr>
          <p:cNvSpPr/>
          <p:nvPr/>
        </p:nvSpPr>
        <p:spPr>
          <a:xfrm>
            <a:off x="2983005" y="5650006"/>
            <a:ext cx="918882" cy="918882"/>
          </a:xfrm>
          <a:prstGeom prst="ellipse">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5</a:t>
            </a:r>
            <a:endParaRPr lang="it-IT"/>
          </a:p>
        </p:txBody>
      </p:sp>
      <p:sp>
        <p:nvSpPr>
          <p:cNvPr id="11" name="CasellaDiTesto 10">
            <a:extLst>
              <a:ext uri="{FF2B5EF4-FFF2-40B4-BE49-F238E27FC236}">
                <a16:creationId xmlns:a16="http://schemas.microsoft.com/office/drawing/2014/main" id="{9D4A067F-B62B-4D85-96D3-2DD42D2D0871}"/>
              </a:ext>
            </a:extLst>
          </p:cNvPr>
          <p:cNvSpPr txBox="1"/>
          <p:nvPr/>
        </p:nvSpPr>
        <p:spPr>
          <a:xfrm>
            <a:off x="4519892" y="889187"/>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"Dashboard-Estate" caratteristiche</a:t>
            </a:r>
            <a:endParaRPr lang="it-IT">
              <a:cs typeface="Calibri"/>
            </a:endParaRPr>
          </a:p>
        </p:txBody>
      </p:sp>
      <p:sp>
        <p:nvSpPr>
          <p:cNvPr id="12" name="CasellaDiTesto 11">
            <a:extLst>
              <a:ext uri="{FF2B5EF4-FFF2-40B4-BE49-F238E27FC236}">
                <a16:creationId xmlns:a16="http://schemas.microsoft.com/office/drawing/2014/main" id="{CB95489D-E6A2-47FD-B977-FC147F13C486}"/>
              </a:ext>
            </a:extLst>
          </p:cNvPr>
          <p:cNvSpPr txBox="1"/>
          <p:nvPr/>
        </p:nvSpPr>
        <p:spPr>
          <a:xfrm>
            <a:off x="4519892" y="2054598"/>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cs typeface="Calibri"/>
              </a:rPr>
              <a:t>Tecnologie utilizzate</a:t>
            </a:r>
          </a:p>
        </p:txBody>
      </p:sp>
      <p:sp>
        <p:nvSpPr>
          <p:cNvPr id="13" name="CasellaDiTesto 12">
            <a:extLst>
              <a:ext uri="{FF2B5EF4-FFF2-40B4-BE49-F238E27FC236}">
                <a16:creationId xmlns:a16="http://schemas.microsoft.com/office/drawing/2014/main" id="{F461BCAB-09A5-46E4-9692-EA47419354D8}"/>
              </a:ext>
            </a:extLst>
          </p:cNvPr>
          <p:cNvSpPr txBox="1"/>
          <p:nvPr/>
        </p:nvSpPr>
        <p:spPr>
          <a:xfrm>
            <a:off x="4564715" y="3242421"/>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Progettazione</a:t>
            </a:r>
            <a:endParaRPr lang="it-IT">
              <a:cs typeface="Calibri"/>
            </a:endParaRPr>
          </a:p>
        </p:txBody>
      </p:sp>
      <p:sp>
        <p:nvSpPr>
          <p:cNvPr id="14" name="CasellaDiTesto 13">
            <a:extLst>
              <a:ext uri="{FF2B5EF4-FFF2-40B4-BE49-F238E27FC236}">
                <a16:creationId xmlns:a16="http://schemas.microsoft.com/office/drawing/2014/main" id="{223B1CD9-A8CD-47DF-A4EA-E57B5693258C}"/>
              </a:ext>
            </a:extLst>
          </p:cNvPr>
          <p:cNvSpPr txBox="1"/>
          <p:nvPr/>
        </p:nvSpPr>
        <p:spPr>
          <a:xfrm>
            <a:off x="4519892" y="4542304"/>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a:t>Implementazione</a:t>
            </a:r>
          </a:p>
        </p:txBody>
      </p:sp>
      <p:sp>
        <p:nvSpPr>
          <p:cNvPr id="15" name="CasellaDiTesto 14">
            <a:extLst>
              <a:ext uri="{FF2B5EF4-FFF2-40B4-BE49-F238E27FC236}">
                <a16:creationId xmlns:a16="http://schemas.microsoft.com/office/drawing/2014/main" id="{2DB7326F-3252-4F12-8325-8A31CFD61B61}"/>
              </a:ext>
            </a:extLst>
          </p:cNvPr>
          <p:cNvSpPr txBox="1"/>
          <p:nvPr/>
        </p:nvSpPr>
        <p:spPr>
          <a:xfrm>
            <a:off x="4519892" y="5887009"/>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Conclusioni e sviluppi futuri</a:t>
            </a:r>
          </a:p>
        </p:txBody>
      </p:sp>
      <p:cxnSp>
        <p:nvCxnSpPr>
          <p:cNvPr id="17" name="Connettore 2 16">
            <a:extLst>
              <a:ext uri="{FF2B5EF4-FFF2-40B4-BE49-F238E27FC236}">
                <a16:creationId xmlns:a16="http://schemas.microsoft.com/office/drawing/2014/main" id="{FC3C3436-61CB-4BD8-B909-EDBCB6948932}"/>
              </a:ext>
            </a:extLst>
          </p:cNvPr>
          <p:cNvCxnSpPr/>
          <p:nvPr/>
        </p:nvCxnSpPr>
        <p:spPr>
          <a:xfrm>
            <a:off x="3422835" y="1540249"/>
            <a:ext cx="2" cy="324971"/>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5A527FC0-1702-4209-A5D3-D5CFD0DEEBD8}"/>
              </a:ext>
            </a:extLst>
          </p:cNvPr>
          <p:cNvCxnSpPr>
            <a:cxnSpLocks/>
          </p:cNvCxnSpPr>
          <p:nvPr/>
        </p:nvCxnSpPr>
        <p:spPr>
          <a:xfrm>
            <a:off x="3445245" y="5238189"/>
            <a:ext cx="2" cy="414618"/>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6AEDD160-B239-4613-B8BD-C57591DED625}"/>
              </a:ext>
            </a:extLst>
          </p:cNvPr>
          <p:cNvCxnSpPr>
            <a:cxnSpLocks/>
          </p:cNvCxnSpPr>
          <p:nvPr/>
        </p:nvCxnSpPr>
        <p:spPr>
          <a:xfrm>
            <a:off x="3445246" y="3971925"/>
            <a:ext cx="2" cy="324971"/>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C1400E67-63E8-442F-B10A-CE59056CE07D}"/>
              </a:ext>
            </a:extLst>
          </p:cNvPr>
          <p:cNvCxnSpPr>
            <a:cxnSpLocks/>
          </p:cNvCxnSpPr>
          <p:nvPr/>
        </p:nvCxnSpPr>
        <p:spPr>
          <a:xfrm flipH="1">
            <a:off x="3445248" y="2784101"/>
            <a:ext cx="11203" cy="268942"/>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278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E9E52B-5CF0-46E7-B531-58B16B324D4E}"/>
              </a:ext>
            </a:extLst>
          </p:cNvPr>
          <p:cNvSpPr>
            <a:spLocks noGrp="1"/>
          </p:cNvSpPr>
          <p:nvPr>
            <p:ph type="title"/>
          </p:nvPr>
        </p:nvSpPr>
        <p:spPr>
          <a:xfrm>
            <a:off x="-2241" y="-4669"/>
            <a:ext cx="11356041" cy="630798"/>
          </a:xfrm>
        </p:spPr>
        <p:txBody>
          <a:bodyPr>
            <a:normAutofit/>
          </a:bodyPr>
          <a:lstStyle/>
          <a:p>
            <a:r>
              <a:rPr lang="it-IT" sz="2800">
                <a:latin typeface="Calibri"/>
                <a:cs typeface="Calibri Light"/>
              </a:rPr>
              <a:t>Implementazione</a:t>
            </a:r>
            <a:endParaRPr lang="it-IT"/>
          </a:p>
        </p:txBody>
      </p:sp>
      <p:cxnSp>
        <p:nvCxnSpPr>
          <p:cNvPr id="4" name="Connettore 2 3">
            <a:extLst>
              <a:ext uri="{FF2B5EF4-FFF2-40B4-BE49-F238E27FC236}">
                <a16:creationId xmlns:a16="http://schemas.microsoft.com/office/drawing/2014/main" id="{C08C7F0C-5A17-4F06-BA4F-AA9E1E903615}"/>
              </a:ext>
            </a:extLst>
          </p:cNvPr>
          <p:cNvCxnSpPr/>
          <p:nvPr/>
        </p:nvCxnSpPr>
        <p:spPr>
          <a:xfrm flipV="1">
            <a:off x="2241" y="506507"/>
            <a:ext cx="12191999" cy="67235"/>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57E74DA8-45AC-4B06-88CE-07BF76C554B7}"/>
              </a:ext>
            </a:extLst>
          </p:cNvPr>
          <p:cNvSpPr txBox="1"/>
          <p:nvPr/>
        </p:nvSpPr>
        <p:spPr>
          <a:xfrm>
            <a:off x="8198224" y="948018"/>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400" b="1">
                <a:solidFill>
                  <a:schemeClr val="bg1"/>
                </a:solidFill>
              </a:rPr>
              <a:t>Property</a:t>
            </a:r>
            <a:endParaRPr lang="it-IT">
              <a:solidFill>
                <a:schemeClr val="bg1"/>
              </a:solidFill>
            </a:endParaRPr>
          </a:p>
        </p:txBody>
      </p:sp>
      <p:sp>
        <p:nvSpPr>
          <p:cNvPr id="26" name="CasellaDiTesto 25">
            <a:extLst>
              <a:ext uri="{FF2B5EF4-FFF2-40B4-BE49-F238E27FC236}">
                <a16:creationId xmlns:a16="http://schemas.microsoft.com/office/drawing/2014/main" id="{AAA1223F-A2B0-4281-8B61-18DFFBD483D2}"/>
              </a:ext>
            </a:extLst>
          </p:cNvPr>
          <p:cNvSpPr txBox="1"/>
          <p:nvPr/>
        </p:nvSpPr>
        <p:spPr>
          <a:xfrm>
            <a:off x="9005047" y="193413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400" b="1">
                <a:solidFill>
                  <a:schemeClr val="bg1"/>
                </a:solidFill>
              </a:rPr>
              <a:t>OMIZone</a:t>
            </a:r>
            <a:endParaRPr lang="it-IT">
              <a:solidFill>
                <a:schemeClr val="bg1"/>
              </a:solidFill>
            </a:endParaRPr>
          </a:p>
        </p:txBody>
      </p:sp>
      <p:sp>
        <p:nvSpPr>
          <p:cNvPr id="31" name="CasellaDiTesto 30">
            <a:extLst>
              <a:ext uri="{FF2B5EF4-FFF2-40B4-BE49-F238E27FC236}">
                <a16:creationId xmlns:a16="http://schemas.microsoft.com/office/drawing/2014/main" id="{AC28A304-A86D-4EA2-8129-ECD39A7274FB}"/>
              </a:ext>
            </a:extLst>
          </p:cNvPr>
          <p:cNvSpPr txBox="1"/>
          <p:nvPr/>
        </p:nvSpPr>
        <p:spPr>
          <a:xfrm>
            <a:off x="8904193" y="419772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400" b="1">
                <a:solidFill>
                  <a:schemeClr val="bg1"/>
                </a:solidFill>
              </a:rPr>
              <a:t>User</a:t>
            </a:r>
            <a:endParaRPr lang="it-IT">
              <a:solidFill>
                <a:schemeClr val="bg1"/>
              </a:solidFill>
            </a:endParaRPr>
          </a:p>
        </p:txBody>
      </p:sp>
      <p:pic>
        <p:nvPicPr>
          <p:cNvPr id="5" name="Immagine 5">
            <a:extLst>
              <a:ext uri="{FF2B5EF4-FFF2-40B4-BE49-F238E27FC236}">
                <a16:creationId xmlns:a16="http://schemas.microsoft.com/office/drawing/2014/main" id="{ECDEA4DC-5F24-41FC-B189-29FF74B71237}"/>
              </a:ext>
            </a:extLst>
          </p:cNvPr>
          <p:cNvPicPr>
            <a:picLocks noChangeAspect="1"/>
          </p:cNvPicPr>
          <p:nvPr/>
        </p:nvPicPr>
        <p:blipFill>
          <a:blip r:embed="rId2"/>
          <a:stretch>
            <a:fillRect/>
          </a:stretch>
        </p:blipFill>
        <p:spPr>
          <a:xfrm>
            <a:off x="194982" y="719698"/>
            <a:ext cx="1761567" cy="1507753"/>
          </a:xfrm>
          <a:prstGeom prst="rect">
            <a:avLst/>
          </a:prstGeom>
        </p:spPr>
      </p:pic>
      <p:sp>
        <p:nvSpPr>
          <p:cNvPr id="6" name="CasellaDiTesto 5">
            <a:extLst>
              <a:ext uri="{FF2B5EF4-FFF2-40B4-BE49-F238E27FC236}">
                <a16:creationId xmlns:a16="http://schemas.microsoft.com/office/drawing/2014/main" id="{FD11ADBF-763D-4455-A344-07644CDC571B}"/>
              </a:ext>
            </a:extLst>
          </p:cNvPr>
          <p:cNvSpPr txBox="1"/>
          <p:nvPr/>
        </p:nvSpPr>
        <p:spPr>
          <a:xfrm>
            <a:off x="2415988" y="623047"/>
            <a:ext cx="830131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Struttura cartella </a:t>
            </a:r>
            <a:r>
              <a:rPr lang="it-IT" b="1"/>
              <a:t>sorgenti</a:t>
            </a:r>
            <a:r>
              <a:rPr lang="it-IT"/>
              <a:t>:</a:t>
            </a:r>
          </a:p>
          <a:p>
            <a:pPr marL="285750" indent="-285750">
              <a:buFont typeface="Arial"/>
              <a:buChar char="•"/>
            </a:pPr>
            <a:r>
              <a:rPr lang="it-IT">
                <a:cs typeface="Calibri"/>
              </a:rPr>
              <a:t>Actions, contiene nomi e definizioni delle azioni </a:t>
            </a:r>
          </a:p>
          <a:p>
            <a:pPr marL="285750" indent="-285750">
              <a:buFont typeface="Arial"/>
              <a:buChar char="•"/>
            </a:pPr>
            <a:r>
              <a:rPr lang="it-IT">
                <a:cs typeface="Calibri"/>
              </a:rPr>
              <a:t>Components, contiene tutti i componenti che compongono la Dashboard</a:t>
            </a:r>
          </a:p>
          <a:p>
            <a:pPr marL="285750" indent="-285750">
              <a:buFont typeface="Arial"/>
              <a:buChar char="•"/>
            </a:pPr>
            <a:r>
              <a:rPr lang="it-IT">
                <a:cs typeface="Calibri"/>
              </a:rPr>
              <a:t>Font, contiene il font utilizzato </a:t>
            </a:r>
          </a:p>
          <a:p>
            <a:pPr marL="285750" indent="-285750">
              <a:buFont typeface="Arial"/>
              <a:buChar char="•"/>
            </a:pPr>
            <a:r>
              <a:rPr lang="it-IT" err="1">
                <a:cs typeface="Calibri"/>
              </a:rPr>
              <a:t>Reducers</a:t>
            </a:r>
            <a:r>
              <a:rPr lang="it-IT">
                <a:cs typeface="Calibri"/>
              </a:rPr>
              <a:t>, contiene il file con gli stati globali e i file che li modificano</a:t>
            </a:r>
          </a:p>
          <a:p>
            <a:endParaRPr lang="it-IT">
              <a:cs typeface="Calibri"/>
            </a:endParaRPr>
          </a:p>
        </p:txBody>
      </p:sp>
      <p:pic>
        <p:nvPicPr>
          <p:cNvPr id="8" name="Immagine 8" descr="Immagine che contiene testo&#10;&#10;Descrizione generata automaticamente">
            <a:extLst>
              <a:ext uri="{FF2B5EF4-FFF2-40B4-BE49-F238E27FC236}">
                <a16:creationId xmlns:a16="http://schemas.microsoft.com/office/drawing/2014/main" id="{612B1324-F436-4103-8AC8-205E6588D661}"/>
              </a:ext>
            </a:extLst>
          </p:cNvPr>
          <p:cNvPicPr>
            <a:picLocks noChangeAspect="1"/>
          </p:cNvPicPr>
          <p:nvPr/>
        </p:nvPicPr>
        <p:blipFill>
          <a:blip r:embed="rId3"/>
          <a:stretch>
            <a:fillRect/>
          </a:stretch>
        </p:blipFill>
        <p:spPr>
          <a:xfrm>
            <a:off x="2415988" y="2367272"/>
            <a:ext cx="8456872" cy="4246180"/>
          </a:xfrm>
          <a:prstGeom prst="rect">
            <a:avLst/>
          </a:prstGeom>
        </p:spPr>
      </p:pic>
      <p:sp>
        <p:nvSpPr>
          <p:cNvPr id="9" name="CasellaDiTesto 8">
            <a:extLst>
              <a:ext uri="{FF2B5EF4-FFF2-40B4-BE49-F238E27FC236}">
                <a16:creationId xmlns:a16="http://schemas.microsoft.com/office/drawing/2014/main" id="{55C51FB4-422F-4114-A3AF-7E4F4AD00FC3}"/>
              </a:ext>
            </a:extLst>
          </p:cNvPr>
          <p:cNvSpPr txBox="1"/>
          <p:nvPr/>
        </p:nvSpPr>
        <p:spPr>
          <a:xfrm>
            <a:off x="85165" y="3514164"/>
            <a:ext cx="17458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File </a:t>
            </a:r>
            <a:r>
              <a:rPr lang="it-IT" b="1"/>
              <a:t>App.js</a:t>
            </a:r>
          </a:p>
        </p:txBody>
      </p:sp>
    </p:spTree>
    <p:extLst>
      <p:ext uri="{BB962C8B-B14F-4D97-AF65-F5344CB8AC3E}">
        <p14:creationId xmlns:p14="http://schemas.microsoft.com/office/powerpoint/2010/main" val="2569438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E9E52B-5CF0-46E7-B531-58B16B324D4E}"/>
              </a:ext>
            </a:extLst>
          </p:cNvPr>
          <p:cNvSpPr>
            <a:spLocks noGrp="1"/>
          </p:cNvSpPr>
          <p:nvPr>
            <p:ph type="title"/>
          </p:nvPr>
        </p:nvSpPr>
        <p:spPr>
          <a:xfrm>
            <a:off x="-2241" y="-4669"/>
            <a:ext cx="11356041" cy="630798"/>
          </a:xfrm>
        </p:spPr>
        <p:txBody>
          <a:bodyPr>
            <a:normAutofit/>
          </a:bodyPr>
          <a:lstStyle/>
          <a:p>
            <a:r>
              <a:rPr lang="it-IT" sz="2800" dirty="0">
                <a:latin typeface="Calibri"/>
                <a:cs typeface="Calibri Light"/>
              </a:rPr>
              <a:t>Implementazione - Ricerca</a:t>
            </a:r>
            <a:endParaRPr lang="it-IT" dirty="0"/>
          </a:p>
        </p:txBody>
      </p:sp>
      <p:cxnSp>
        <p:nvCxnSpPr>
          <p:cNvPr id="4" name="Connettore 2 3">
            <a:extLst>
              <a:ext uri="{FF2B5EF4-FFF2-40B4-BE49-F238E27FC236}">
                <a16:creationId xmlns:a16="http://schemas.microsoft.com/office/drawing/2014/main" id="{C08C7F0C-5A17-4F06-BA4F-AA9E1E903615}"/>
              </a:ext>
            </a:extLst>
          </p:cNvPr>
          <p:cNvCxnSpPr/>
          <p:nvPr/>
        </p:nvCxnSpPr>
        <p:spPr>
          <a:xfrm flipV="1">
            <a:off x="2241" y="506507"/>
            <a:ext cx="12191999" cy="67235"/>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57E74DA8-45AC-4B06-88CE-07BF76C554B7}"/>
              </a:ext>
            </a:extLst>
          </p:cNvPr>
          <p:cNvSpPr txBox="1"/>
          <p:nvPr/>
        </p:nvSpPr>
        <p:spPr>
          <a:xfrm>
            <a:off x="8198224" y="948018"/>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400" b="1">
                <a:solidFill>
                  <a:schemeClr val="bg1"/>
                </a:solidFill>
              </a:rPr>
              <a:t>Property</a:t>
            </a:r>
            <a:endParaRPr lang="it-IT">
              <a:solidFill>
                <a:schemeClr val="bg1"/>
              </a:solidFill>
            </a:endParaRPr>
          </a:p>
        </p:txBody>
      </p:sp>
      <p:sp>
        <p:nvSpPr>
          <p:cNvPr id="31" name="CasellaDiTesto 30">
            <a:extLst>
              <a:ext uri="{FF2B5EF4-FFF2-40B4-BE49-F238E27FC236}">
                <a16:creationId xmlns:a16="http://schemas.microsoft.com/office/drawing/2014/main" id="{AC28A304-A86D-4EA2-8129-ECD39A7274FB}"/>
              </a:ext>
            </a:extLst>
          </p:cNvPr>
          <p:cNvSpPr txBox="1"/>
          <p:nvPr/>
        </p:nvSpPr>
        <p:spPr>
          <a:xfrm>
            <a:off x="8904193" y="419772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400" b="1">
                <a:solidFill>
                  <a:schemeClr val="bg1"/>
                </a:solidFill>
              </a:rPr>
              <a:t>User</a:t>
            </a:r>
            <a:endParaRPr lang="it-IT">
              <a:solidFill>
                <a:schemeClr val="bg1"/>
              </a:solidFill>
            </a:endParaRPr>
          </a:p>
        </p:txBody>
      </p:sp>
      <p:graphicFrame>
        <p:nvGraphicFramePr>
          <p:cNvPr id="3" name="Diagramma 2">
            <a:extLst>
              <a:ext uri="{FF2B5EF4-FFF2-40B4-BE49-F238E27FC236}">
                <a16:creationId xmlns:a16="http://schemas.microsoft.com/office/drawing/2014/main" id="{06834107-4BC5-6842-9618-8867D74C2B46}"/>
              </a:ext>
            </a:extLst>
          </p:cNvPr>
          <p:cNvGraphicFramePr/>
          <p:nvPr>
            <p:extLst>
              <p:ext uri="{D42A27DB-BD31-4B8C-83A1-F6EECF244321}">
                <p14:modId xmlns:p14="http://schemas.microsoft.com/office/powerpoint/2010/main" val="355775055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750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E9E52B-5CF0-46E7-B531-58B16B324D4E}"/>
              </a:ext>
            </a:extLst>
          </p:cNvPr>
          <p:cNvSpPr>
            <a:spLocks noGrp="1"/>
          </p:cNvSpPr>
          <p:nvPr>
            <p:ph type="title"/>
          </p:nvPr>
        </p:nvSpPr>
        <p:spPr>
          <a:xfrm>
            <a:off x="-2241" y="-4669"/>
            <a:ext cx="11356041" cy="630798"/>
          </a:xfrm>
        </p:spPr>
        <p:txBody>
          <a:bodyPr>
            <a:normAutofit/>
          </a:bodyPr>
          <a:lstStyle/>
          <a:p>
            <a:r>
              <a:rPr lang="it-IT" sz="2800">
                <a:latin typeface="Calibri"/>
                <a:cs typeface="Calibri Light"/>
              </a:rPr>
              <a:t>Implementazione - Comportamento</a:t>
            </a:r>
            <a:endParaRPr lang="it-IT"/>
          </a:p>
        </p:txBody>
      </p:sp>
      <p:cxnSp>
        <p:nvCxnSpPr>
          <p:cNvPr id="4" name="Connettore 2 3">
            <a:extLst>
              <a:ext uri="{FF2B5EF4-FFF2-40B4-BE49-F238E27FC236}">
                <a16:creationId xmlns:a16="http://schemas.microsoft.com/office/drawing/2014/main" id="{C08C7F0C-5A17-4F06-BA4F-AA9E1E903615}"/>
              </a:ext>
            </a:extLst>
          </p:cNvPr>
          <p:cNvCxnSpPr/>
          <p:nvPr/>
        </p:nvCxnSpPr>
        <p:spPr>
          <a:xfrm flipV="1">
            <a:off x="2241" y="506507"/>
            <a:ext cx="12191999" cy="67235"/>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AAA1223F-A2B0-4281-8B61-18DFFBD483D2}"/>
              </a:ext>
            </a:extLst>
          </p:cNvPr>
          <p:cNvSpPr txBox="1"/>
          <p:nvPr/>
        </p:nvSpPr>
        <p:spPr>
          <a:xfrm>
            <a:off x="9005047" y="193413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400" b="1">
                <a:solidFill>
                  <a:schemeClr val="bg1"/>
                </a:solidFill>
              </a:rPr>
              <a:t>OMIZone</a:t>
            </a:r>
            <a:endParaRPr lang="it-IT">
              <a:solidFill>
                <a:schemeClr val="bg1"/>
              </a:solidFill>
            </a:endParaRPr>
          </a:p>
        </p:txBody>
      </p:sp>
      <p:sp>
        <p:nvSpPr>
          <p:cNvPr id="31" name="CasellaDiTesto 30">
            <a:extLst>
              <a:ext uri="{FF2B5EF4-FFF2-40B4-BE49-F238E27FC236}">
                <a16:creationId xmlns:a16="http://schemas.microsoft.com/office/drawing/2014/main" id="{AC28A304-A86D-4EA2-8129-ECD39A7274FB}"/>
              </a:ext>
            </a:extLst>
          </p:cNvPr>
          <p:cNvSpPr txBox="1"/>
          <p:nvPr/>
        </p:nvSpPr>
        <p:spPr>
          <a:xfrm>
            <a:off x="8904193" y="419772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400" b="1">
                <a:solidFill>
                  <a:schemeClr val="bg1"/>
                </a:solidFill>
              </a:rPr>
              <a:t>User</a:t>
            </a:r>
            <a:endParaRPr lang="it-IT">
              <a:solidFill>
                <a:schemeClr val="bg1"/>
              </a:solidFill>
            </a:endParaRPr>
          </a:p>
        </p:txBody>
      </p:sp>
      <p:pic>
        <p:nvPicPr>
          <p:cNvPr id="3" name="Comportament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57300" y="914400"/>
            <a:ext cx="9677400" cy="5029200"/>
          </a:xfrm>
          <a:prstGeom prst="rect">
            <a:avLst/>
          </a:prstGeom>
        </p:spPr>
      </p:pic>
    </p:spTree>
    <p:extLst>
      <p:ext uri="{BB962C8B-B14F-4D97-AF65-F5344CB8AC3E}">
        <p14:creationId xmlns:p14="http://schemas.microsoft.com/office/powerpoint/2010/main" val="42816990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526986-72CE-48A5-84AA-06D7D522714B}"/>
              </a:ext>
            </a:extLst>
          </p:cNvPr>
          <p:cNvSpPr>
            <a:spLocks noGrp="1"/>
          </p:cNvSpPr>
          <p:nvPr>
            <p:ph type="title"/>
          </p:nvPr>
        </p:nvSpPr>
        <p:spPr>
          <a:xfrm>
            <a:off x="-2241" y="-4669"/>
            <a:ext cx="11344835" cy="597181"/>
          </a:xfrm>
        </p:spPr>
        <p:txBody>
          <a:bodyPr>
            <a:normAutofit/>
          </a:bodyPr>
          <a:lstStyle/>
          <a:p>
            <a:r>
              <a:rPr lang="it-IT" sz="2400">
                <a:latin typeface="Calibri"/>
                <a:cs typeface="Calibri"/>
              </a:rPr>
              <a:t>Analisi del Progetto</a:t>
            </a:r>
          </a:p>
        </p:txBody>
      </p:sp>
      <p:cxnSp>
        <p:nvCxnSpPr>
          <p:cNvPr id="3" name="Connettore 2 2">
            <a:extLst>
              <a:ext uri="{FF2B5EF4-FFF2-40B4-BE49-F238E27FC236}">
                <a16:creationId xmlns:a16="http://schemas.microsoft.com/office/drawing/2014/main" id="{57BDB12D-765D-4F35-8400-2269394AE398}"/>
              </a:ext>
            </a:extLst>
          </p:cNvPr>
          <p:cNvCxnSpPr/>
          <p:nvPr/>
        </p:nvCxnSpPr>
        <p:spPr>
          <a:xfrm>
            <a:off x="-42582" y="607361"/>
            <a:ext cx="12236823" cy="22411"/>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FE4A11E8-F86F-4410-BE05-CC8775D1555C}"/>
              </a:ext>
            </a:extLst>
          </p:cNvPr>
          <p:cNvSpPr txBox="1"/>
          <p:nvPr/>
        </p:nvSpPr>
        <p:spPr>
          <a:xfrm>
            <a:off x="-7283" y="1315011"/>
            <a:ext cx="118759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it-IT" sz="2000">
              <a:cs typeface="Calibri"/>
            </a:endParaRPr>
          </a:p>
        </p:txBody>
      </p:sp>
      <p:sp>
        <p:nvSpPr>
          <p:cNvPr id="6" name="Ovale 5">
            <a:extLst>
              <a:ext uri="{FF2B5EF4-FFF2-40B4-BE49-F238E27FC236}">
                <a16:creationId xmlns:a16="http://schemas.microsoft.com/office/drawing/2014/main" id="{930BC6B7-B8DF-4296-ABCA-F3232711FA99}"/>
              </a:ext>
            </a:extLst>
          </p:cNvPr>
          <p:cNvSpPr/>
          <p:nvPr/>
        </p:nvSpPr>
        <p:spPr>
          <a:xfrm>
            <a:off x="2983006" y="618565"/>
            <a:ext cx="918882" cy="91888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cs typeface="Calibri"/>
              </a:rPr>
              <a:t>1</a:t>
            </a:r>
            <a:endParaRPr lang="it-IT"/>
          </a:p>
        </p:txBody>
      </p:sp>
      <p:sp>
        <p:nvSpPr>
          <p:cNvPr id="7" name="Ovale 6">
            <a:extLst>
              <a:ext uri="{FF2B5EF4-FFF2-40B4-BE49-F238E27FC236}">
                <a16:creationId xmlns:a16="http://schemas.microsoft.com/office/drawing/2014/main" id="{36A66A69-6148-4550-9CDF-D4EFF7AC4ED7}"/>
              </a:ext>
            </a:extLst>
          </p:cNvPr>
          <p:cNvSpPr/>
          <p:nvPr/>
        </p:nvSpPr>
        <p:spPr>
          <a:xfrm>
            <a:off x="2983005" y="1862417"/>
            <a:ext cx="918882" cy="91888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2</a:t>
            </a:r>
            <a:endParaRPr lang="it-IT"/>
          </a:p>
        </p:txBody>
      </p:sp>
      <p:sp>
        <p:nvSpPr>
          <p:cNvPr id="8" name="Ovale 7">
            <a:extLst>
              <a:ext uri="{FF2B5EF4-FFF2-40B4-BE49-F238E27FC236}">
                <a16:creationId xmlns:a16="http://schemas.microsoft.com/office/drawing/2014/main" id="{39E69B05-AA0B-4CD0-9267-195650F36E0A}"/>
              </a:ext>
            </a:extLst>
          </p:cNvPr>
          <p:cNvSpPr/>
          <p:nvPr/>
        </p:nvSpPr>
        <p:spPr>
          <a:xfrm>
            <a:off x="2983005" y="3050240"/>
            <a:ext cx="918882" cy="91888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3</a:t>
            </a:r>
            <a:endParaRPr lang="it-IT"/>
          </a:p>
        </p:txBody>
      </p:sp>
      <p:sp>
        <p:nvSpPr>
          <p:cNvPr id="9" name="Ovale 8">
            <a:extLst>
              <a:ext uri="{FF2B5EF4-FFF2-40B4-BE49-F238E27FC236}">
                <a16:creationId xmlns:a16="http://schemas.microsoft.com/office/drawing/2014/main" id="{DF7FCD6C-B824-4D08-B08B-1D4E80B63B03}"/>
              </a:ext>
            </a:extLst>
          </p:cNvPr>
          <p:cNvSpPr/>
          <p:nvPr/>
        </p:nvSpPr>
        <p:spPr>
          <a:xfrm>
            <a:off x="2983005" y="4316506"/>
            <a:ext cx="918882" cy="91888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4</a:t>
            </a:r>
            <a:endParaRPr lang="it-IT"/>
          </a:p>
        </p:txBody>
      </p:sp>
      <p:sp>
        <p:nvSpPr>
          <p:cNvPr id="10" name="Ovale 9">
            <a:extLst>
              <a:ext uri="{FF2B5EF4-FFF2-40B4-BE49-F238E27FC236}">
                <a16:creationId xmlns:a16="http://schemas.microsoft.com/office/drawing/2014/main" id="{22E33AFD-3DA5-467C-A8DB-51E5609F805A}"/>
              </a:ext>
            </a:extLst>
          </p:cNvPr>
          <p:cNvSpPr/>
          <p:nvPr/>
        </p:nvSpPr>
        <p:spPr>
          <a:xfrm>
            <a:off x="2983005" y="5650006"/>
            <a:ext cx="918882" cy="91888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5</a:t>
            </a:r>
            <a:endParaRPr lang="it-IT"/>
          </a:p>
        </p:txBody>
      </p:sp>
      <p:sp>
        <p:nvSpPr>
          <p:cNvPr id="11" name="CasellaDiTesto 10">
            <a:extLst>
              <a:ext uri="{FF2B5EF4-FFF2-40B4-BE49-F238E27FC236}">
                <a16:creationId xmlns:a16="http://schemas.microsoft.com/office/drawing/2014/main" id="{9D4A067F-B62B-4D85-96D3-2DD42D2D0871}"/>
              </a:ext>
            </a:extLst>
          </p:cNvPr>
          <p:cNvSpPr txBox="1"/>
          <p:nvPr/>
        </p:nvSpPr>
        <p:spPr>
          <a:xfrm>
            <a:off x="4519892" y="889187"/>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"Dashboard-Estate" caratteristiche</a:t>
            </a:r>
            <a:endParaRPr lang="it-IT">
              <a:cs typeface="Calibri"/>
            </a:endParaRPr>
          </a:p>
        </p:txBody>
      </p:sp>
      <p:sp>
        <p:nvSpPr>
          <p:cNvPr id="12" name="CasellaDiTesto 11">
            <a:extLst>
              <a:ext uri="{FF2B5EF4-FFF2-40B4-BE49-F238E27FC236}">
                <a16:creationId xmlns:a16="http://schemas.microsoft.com/office/drawing/2014/main" id="{CB95489D-E6A2-47FD-B977-FC147F13C486}"/>
              </a:ext>
            </a:extLst>
          </p:cNvPr>
          <p:cNvSpPr txBox="1"/>
          <p:nvPr/>
        </p:nvSpPr>
        <p:spPr>
          <a:xfrm>
            <a:off x="4519892" y="2054598"/>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cs typeface="Calibri"/>
              </a:rPr>
              <a:t>Tecnologie utilizzate</a:t>
            </a:r>
          </a:p>
        </p:txBody>
      </p:sp>
      <p:sp>
        <p:nvSpPr>
          <p:cNvPr id="13" name="CasellaDiTesto 12">
            <a:extLst>
              <a:ext uri="{FF2B5EF4-FFF2-40B4-BE49-F238E27FC236}">
                <a16:creationId xmlns:a16="http://schemas.microsoft.com/office/drawing/2014/main" id="{F461BCAB-09A5-46E4-9692-EA47419354D8}"/>
              </a:ext>
            </a:extLst>
          </p:cNvPr>
          <p:cNvSpPr txBox="1"/>
          <p:nvPr/>
        </p:nvSpPr>
        <p:spPr>
          <a:xfrm>
            <a:off x="4564715" y="3242421"/>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Progettazione</a:t>
            </a:r>
            <a:endParaRPr lang="it-IT">
              <a:cs typeface="Calibri"/>
            </a:endParaRPr>
          </a:p>
        </p:txBody>
      </p:sp>
      <p:sp>
        <p:nvSpPr>
          <p:cNvPr id="14" name="CasellaDiTesto 13">
            <a:extLst>
              <a:ext uri="{FF2B5EF4-FFF2-40B4-BE49-F238E27FC236}">
                <a16:creationId xmlns:a16="http://schemas.microsoft.com/office/drawing/2014/main" id="{223B1CD9-A8CD-47DF-A4EA-E57B5693258C}"/>
              </a:ext>
            </a:extLst>
          </p:cNvPr>
          <p:cNvSpPr txBox="1"/>
          <p:nvPr/>
        </p:nvSpPr>
        <p:spPr>
          <a:xfrm>
            <a:off x="4519892" y="4542304"/>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Implementazione</a:t>
            </a:r>
          </a:p>
        </p:txBody>
      </p:sp>
      <p:sp>
        <p:nvSpPr>
          <p:cNvPr id="15" name="CasellaDiTesto 14">
            <a:extLst>
              <a:ext uri="{FF2B5EF4-FFF2-40B4-BE49-F238E27FC236}">
                <a16:creationId xmlns:a16="http://schemas.microsoft.com/office/drawing/2014/main" id="{2DB7326F-3252-4F12-8325-8A31CFD61B61}"/>
              </a:ext>
            </a:extLst>
          </p:cNvPr>
          <p:cNvSpPr txBox="1"/>
          <p:nvPr/>
        </p:nvSpPr>
        <p:spPr>
          <a:xfrm>
            <a:off x="4519892" y="5887009"/>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a:t>Conclusioni e sviluppi futuri</a:t>
            </a:r>
            <a:endParaRPr lang="it-IT" b="1">
              <a:cs typeface="Calibri"/>
            </a:endParaRPr>
          </a:p>
        </p:txBody>
      </p:sp>
      <p:cxnSp>
        <p:nvCxnSpPr>
          <p:cNvPr id="17" name="Connettore 2 16">
            <a:extLst>
              <a:ext uri="{FF2B5EF4-FFF2-40B4-BE49-F238E27FC236}">
                <a16:creationId xmlns:a16="http://schemas.microsoft.com/office/drawing/2014/main" id="{FC3C3436-61CB-4BD8-B909-EDBCB6948932}"/>
              </a:ext>
            </a:extLst>
          </p:cNvPr>
          <p:cNvCxnSpPr/>
          <p:nvPr/>
        </p:nvCxnSpPr>
        <p:spPr>
          <a:xfrm>
            <a:off x="3422835" y="1540249"/>
            <a:ext cx="2" cy="324971"/>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5A527FC0-1702-4209-A5D3-D5CFD0DEEBD8}"/>
              </a:ext>
            </a:extLst>
          </p:cNvPr>
          <p:cNvCxnSpPr>
            <a:cxnSpLocks/>
          </p:cNvCxnSpPr>
          <p:nvPr/>
        </p:nvCxnSpPr>
        <p:spPr>
          <a:xfrm>
            <a:off x="3445245" y="5238189"/>
            <a:ext cx="2" cy="414618"/>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6AEDD160-B239-4613-B8BD-C57591DED625}"/>
              </a:ext>
            </a:extLst>
          </p:cNvPr>
          <p:cNvCxnSpPr>
            <a:cxnSpLocks/>
          </p:cNvCxnSpPr>
          <p:nvPr/>
        </p:nvCxnSpPr>
        <p:spPr>
          <a:xfrm>
            <a:off x="3445246" y="3971925"/>
            <a:ext cx="2" cy="324971"/>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C1400E67-63E8-442F-B10A-CE59056CE07D}"/>
              </a:ext>
            </a:extLst>
          </p:cNvPr>
          <p:cNvCxnSpPr>
            <a:cxnSpLocks/>
          </p:cNvCxnSpPr>
          <p:nvPr/>
        </p:nvCxnSpPr>
        <p:spPr>
          <a:xfrm flipH="1">
            <a:off x="3445248" y="2784101"/>
            <a:ext cx="11203" cy="268942"/>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282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E9E52B-5CF0-46E7-B531-58B16B324D4E}"/>
              </a:ext>
            </a:extLst>
          </p:cNvPr>
          <p:cNvSpPr>
            <a:spLocks noGrp="1"/>
          </p:cNvSpPr>
          <p:nvPr>
            <p:ph type="title"/>
          </p:nvPr>
        </p:nvSpPr>
        <p:spPr>
          <a:xfrm>
            <a:off x="-2241" y="-4669"/>
            <a:ext cx="11356041" cy="630798"/>
          </a:xfrm>
        </p:spPr>
        <p:txBody>
          <a:bodyPr>
            <a:normAutofit/>
          </a:bodyPr>
          <a:lstStyle/>
          <a:p>
            <a:r>
              <a:rPr lang="it-IT" sz="2800">
                <a:latin typeface="Calibri"/>
                <a:cs typeface="Calibri Light"/>
              </a:rPr>
              <a:t>Conclusioni e sviluppi futuri</a:t>
            </a:r>
            <a:endParaRPr lang="it-IT"/>
          </a:p>
        </p:txBody>
      </p:sp>
      <p:cxnSp>
        <p:nvCxnSpPr>
          <p:cNvPr id="4" name="Connettore 2 3">
            <a:extLst>
              <a:ext uri="{FF2B5EF4-FFF2-40B4-BE49-F238E27FC236}">
                <a16:creationId xmlns:a16="http://schemas.microsoft.com/office/drawing/2014/main" id="{C08C7F0C-5A17-4F06-BA4F-AA9E1E903615}"/>
              </a:ext>
            </a:extLst>
          </p:cNvPr>
          <p:cNvCxnSpPr/>
          <p:nvPr/>
        </p:nvCxnSpPr>
        <p:spPr>
          <a:xfrm flipV="1">
            <a:off x="2241" y="506507"/>
            <a:ext cx="12191999" cy="67235"/>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AAA1223F-A2B0-4281-8B61-18DFFBD483D2}"/>
              </a:ext>
            </a:extLst>
          </p:cNvPr>
          <p:cNvSpPr txBox="1"/>
          <p:nvPr/>
        </p:nvSpPr>
        <p:spPr>
          <a:xfrm>
            <a:off x="9005047" y="193413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400" b="1">
                <a:solidFill>
                  <a:schemeClr val="bg1"/>
                </a:solidFill>
              </a:rPr>
              <a:t>OMIZone</a:t>
            </a:r>
            <a:endParaRPr lang="it-IT">
              <a:solidFill>
                <a:schemeClr val="bg1"/>
              </a:solidFill>
            </a:endParaRPr>
          </a:p>
        </p:txBody>
      </p:sp>
      <p:sp>
        <p:nvSpPr>
          <p:cNvPr id="28" name="CasellaDiTesto 27">
            <a:extLst>
              <a:ext uri="{FF2B5EF4-FFF2-40B4-BE49-F238E27FC236}">
                <a16:creationId xmlns:a16="http://schemas.microsoft.com/office/drawing/2014/main" id="{A3C18BD7-0EFA-4B9B-A9EB-DA2FA1634C75}"/>
              </a:ext>
            </a:extLst>
          </p:cNvPr>
          <p:cNvSpPr txBox="1"/>
          <p:nvPr/>
        </p:nvSpPr>
        <p:spPr>
          <a:xfrm>
            <a:off x="7481046" y="3424517"/>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400" b="1">
                <a:solidFill>
                  <a:schemeClr val="bg1"/>
                </a:solidFill>
              </a:rPr>
              <a:t>Property</a:t>
            </a:r>
            <a:endParaRPr lang="it-IT">
              <a:solidFill>
                <a:schemeClr val="bg1"/>
              </a:solidFill>
            </a:endParaRPr>
          </a:p>
        </p:txBody>
      </p:sp>
      <p:sp>
        <p:nvSpPr>
          <p:cNvPr id="5" name="CasellaDiTesto 4">
            <a:extLst>
              <a:ext uri="{FF2B5EF4-FFF2-40B4-BE49-F238E27FC236}">
                <a16:creationId xmlns:a16="http://schemas.microsoft.com/office/drawing/2014/main" id="{FFFD9602-ADC8-4616-8B77-1AF5C2819352}"/>
              </a:ext>
            </a:extLst>
          </p:cNvPr>
          <p:cNvSpPr txBox="1"/>
          <p:nvPr/>
        </p:nvSpPr>
        <p:spPr>
          <a:xfrm>
            <a:off x="2601589" y="1708230"/>
            <a:ext cx="1080022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dirty="0">
                <a:solidFill>
                  <a:schemeClr val="accent6"/>
                </a:solidFill>
              </a:rPr>
              <a:t>Obiettivi raggiunti</a:t>
            </a:r>
            <a:r>
              <a:rPr lang="it-IT" sz="2400" dirty="0"/>
              <a:t>:</a:t>
            </a:r>
            <a:endParaRPr lang="it-IT" sz="2400" dirty="0">
              <a:cs typeface="Calibri"/>
            </a:endParaRPr>
          </a:p>
          <a:p>
            <a:pPr marL="285750" indent="-285750">
              <a:buFont typeface="Arial"/>
              <a:buChar char="•"/>
            </a:pPr>
            <a:r>
              <a:rPr lang="it-IT" sz="2400" dirty="0">
                <a:cs typeface="Calibri"/>
              </a:rPr>
              <a:t>UI intuitiva e moderna</a:t>
            </a:r>
          </a:p>
          <a:p>
            <a:pPr marL="285750" indent="-285750">
              <a:buFont typeface="Arial"/>
              <a:buChar char="•"/>
            </a:pPr>
            <a:r>
              <a:rPr lang="it-IT" sz="2400">
                <a:cs typeface="Calibri"/>
              </a:rPr>
              <a:t>Differenti </a:t>
            </a:r>
            <a:r>
              <a:rPr lang="it-IT" sz="2400" dirty="0">
                <a:cs typeface="Calibri"/>
              </a:rPr>
              <a:t>modalità di ricerca implementate</a:t>
            </a:r>
          </a:p>
          <a:p>
            <a:pPr marL="285750" indent="-285750">
              <a:buFont typeface="Arial"/>
              <a:buChar char="•"/>
            </a:pPr>
            <a:r>
              <a:rPr lang="it-IT" sz="2400" dirty="0">
                <a:cs typeface="Calibri"/>
              </a:rPr>
              <a:t>Prestazioni efficaci</a:t>
            </a:r>
          </a:p>
          <a:p>
            <a:pPr marL="285750" indent="-285750">
              <a:buFont typeface="Arial"/>
              <a:buChar char="•"/>
            </a:pPr>
            <a:r>
              <a:rPr lang="it-IT" sz="2400" dirty="0">
                <a:cs typeface="Calibri"/>
              </a:rPr>
              <a:t>Rispettati i requisiti desiderati</a:t>
            </a:r>
          </a:p>
        </p:txBody>
      </p:sp>
      <p:sp>
        <p:nvSpPr>
          <p:cNvPr id="6" name="CasellaDiTesto 5">
            <a:extLst>
              <a:ext uri="{FF2B5EF4-FFF2-40B4-BE49-F238E27FC236}">
                <a16:creationId xmlns:a16="http://schemas.microsoft.com/office/drawing/2014/main" id="{E4D7BE41-B9C8-4E97-A78A-DB40E7A45A7A}"/>
              </a:ext>
            </a:extLst>
          </p:cNvPr>
          <p:cNvSpPr txBox="1"/>
          <p:nvPr/>
        </p:nvSpPr>
        <p:spPr>
          <a:xfrm>
            <a:off x="2601589" y="4290652"/>
            <a:ext cx="744966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dirty="0">
                <a:solidFill>
                  <a:schemeClr val="accent2"/>
                </a:solidFill>
              </a:rPr>
              <a:t>Sviluppi futuri:</a:t>
            </a:r>
            <a:endParaRPr lang="it-IT" sz="2400" dirty="0">
              <a:solidFill>
                <a:schemeClr val="accent2"/>
              </a:solidFill>
              <a:cs typeface="Calibri"/>
            </a:endParaRPr>
          </a:p>
          <a:p>
            <a:pPr marL="285750" indent="-285750">
              <a:buFont typeface="Arial"/>
              <a:buChar char="•"/>
            </a:pPr>
            <a:r>
              <a:rPr lang="it-IT" sz="2400" dirty="0">
                <a:cs typeface="Calibri"/>
              </a:rPr>
              <a:t>Aggiunta di ulteriori </a:t>
            </a:r>
            <a:r>
              <a:rPr lang="it-IT" sz="2400" dirty="0" err="1">
                <a:cs typeface="Calibri"/>
              </a:rPr>
              <a:t>feature</a:t>
            </a:r>
            <a:endParaRPr lang="it-IT" sz="2400" dirty="0">
              <a:cs typeface="Calibri"/>
            </a:endParaRPr>
          </a:p>
          <a:p>
            <a:pPr marL="285750" indent="-285750">
              <a:buFont typeface="Arial"/>
              <a:buChar char="•"/>
            </a:pPr>
            <a:r>
              <a:rPr lang="it-IT" sz="2400" dirty="0">
                <a:cs typeface="Calibri"/>
              </a:rPr>
              <a:t>Estendere l'applicazione ad altre tipologie di immobili</a:t>
            </a:r>
          </a:p>
          <a:p>
            <a:pPr marL="285750" indent="-285750">
              <a:buFont typeface="Arial"/>
              <a:buChar char="•"/>
            </a:pPr>
            <a:r>
              <a:rPr lang="it-IT" sz="2400" dirty="0">
                <a:cs typeface="Calibri"/>
              </a:rPr>
              <a:t>Fornire un servizio base per utenti non registrati</a:t>
            </a:r>
          </a:p>
          <a:p>
            <a:endParaRPr lang="it-IT" sz="2400" dirty="0">
              <a:cs typeface="Calibri"/>
            </a:endParaRPr>
          </a:p>
        </p:txBody>
      </p:sp>
    </p:spTree>
    <p:extLst>
      <p:ext uri="{BB962C8B-B14F-4D97-AF65-F5344CB8AC3E}">
        <p14:creationId xmlns:p14="http://schemas.microsoft.com/office/powerpoint/2010/main" val="1955769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45E1FE9-F54A-4F73-988A-53F2D1D1A88B}"/>
              </a:ext>
            </a:extLst>
          </p:cNvPr>
          <p:cNvSpPr/>
          <p:nvPr/>
        </p:nvSpPr>
        <p:spPr>
          <a:xfrm>
            <a:off x="1978" y="-5211"/>
            <a:ext cx="12235129" cy="6901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E1B92840-5F40-44D5-956B-77BE0DB34DF4}"/>
              </a:ext>
            </a:extLst>
          </p:cNvPr>
          <p:cNvSpPr txBox="1"/>
          <p:nvPr/>
        </p:nvSpPr>
        <p:spPr>
          <a:xfrm>
            <a:off x="2175757" y="2737758"/>
            <a:ext cx="784587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5400" b="1" dirty="0">
                <a:solidFill>
                  <a:schemeClr val="bg1"/>
                </a:solidFill>
                <a:cs typeface="Calibri"/>
              </a:rPr>
              <a:t>GRAZIE PER L'ATTENZIONE</a:t>
            </a:r>
          </a:p>
        </p:txBody>
      </p:sp>
    </p:spTree>
    <p:extLst>
      <p:ext uri="{BB962C8B-B14F-4D97-AF65-F5344CB8AC3E}">
        <p14:creationId xmlns:p14="http://schemas.microsoft.com/office/powerpoint/2010/main" val="204210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526986-72CE-48A5-84AA-06D7D522714B}"/>
              </a:ext>
            </a:extLst>
          </p:cNvPr>
          <p:cNvSpPr>
            <a:spLocks noGrp="1"/>
          </p:cNvSpPr>
          <p:nvPr>
            <p:ph type="title"/>
          </p:nvPr>
        </p:nvSpPr>
        <p:spPr>
          <a:xfrm>
            <a:off x="-2241" y="-4669"/>
            <a:ext cx="11344835" cy="597181"/>
          </a:xfrm>
        </p:spPr>
        <p:txBody>
          <a:bodyPr/>
          <a:lstStyle/>
          <a:p>
            <a:r>
              <a:rPr lang="it-IT" sz="2400" dirty="0">
                <a:latin typeface="Calibri"/>
                <a:cs typeface="Calibri"/>
              </a:rPr>
              <a:t>INTRODUZIONE</a:t>
            </a:r>
            <a:endParaRPr lang="it-IT" dirty="0"/>
          </a:p>
        </p:txBody>
      </p:sp>
      <p:cxnSp>
        <p:nvCxnSpPr>
          <p:cNvPr id="3" name="Connettore 2 2">
            <a:extLst>
              <a:ext uri="{FF2B5EF4-FFF2-40B4-BE49-F238E27FC236}">
                <a16:creationId xmlns:a16="http://schemas.microsoft.com/office/drawing/2014/main" id="{57BDB12D-765D-4F35-8400-2269394AE398}"/>
              </a:ext>
            </a:extLst>
          </p:cNvPr>
          <p:cNvCxnSpPr/>
          <p:nvPr/>
        </p:nvCxnSpPr>
        <p:spPr>
          <a:xfrm>
            <a:off x="-42582" y="607361"/>
            <a:ext cx="12236823" cy="22411"/>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FE4A11E8-F86F-4410-BE05-CC8775D1555C}"/>
              </a:ext>
            </a:extLst>
          </p:cNvPr>
          <p:cNvSpPr txBox="1"/>
          <p:nvPr/>
        </p:nvSpPr>
        <p:spPr>
          <a:xfrm>
            <a:off x="137832" y="2229411"/>
            <a:ext cx="118759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it-IT" sz="2000" b="1" dirty="0">
                <a:cs typeface="Calibri"/>
              </a:rPr>
              <a:t>70 </a:t>
            </a:r>
            <a:r>
              <a:rPr lang="it-IT" sz="2000" b="1" dirty="0" err="1">
                <a:cs typeface="Calibri"/>
              </a:rPr>
              <a:t>Division</a:t>
            </a:r>
            <a:r>
              <a:rPr lang="it-IT" sz="2000" b="1" dirty="0">
                <a:cs typeface="Calibri"/>
              </a:rPr>
              <a:t> s.r.l.</a:t>
            </a:r>
            <a:endParaRPr lang="it-IT" sz="2000" dirty="0">
              <a:cs typeface="Calibri"/>
            </a:endParaRPr>
          </a:p>
        </p:txBody>
      </p:sp>
      <p:sp>
        <p:nvSpPr>
          <p:cNvPr id="5" name="CasellaDiTesto 4">
            <a:extLst>
              <a:ext uri="{FF2B5EF4-FFF2-40B4-BE49-F238E27FC236}">
                <a16:creationId xmlns:a16="http://schemas.microsoft.com/office/drawing/2014/main" id="{DEF0C815-03EC-4BE5-B4C2-1312877F97AF}"/>
              </a:ext>
            </a:extLst>
          </p:cNvPr>
          <p:cNvSpPr txBox="1"/>
          <p:nvPr/>
        </p:nvSpPr>
        <p:spPr>
          <a:xfrm>
            <a:off x="-2241" y="5298594"/>
            <a:ext cx="76849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it-IT" sz="2000" b="1" dirty="0"/>
              <a:t>Tematiche affrontate:</a:t>
            </a:r>
            <a:endParaRPr lang="it-IT" sz="2000" b="1" dirty="0">
              <a:cs typeface="Calibri"/>
            </a:endParaRPr>
          </a:p>
        </p:txBody>
      </p:sp>
      <p:sp>
        <p:nvSpPr>
          <p:cNvPr id="6" name="Rettangolo arrotondato 5"/>
          <p:cNvSpPr/>
          <p:nvPr/>
        </p:nvSpPr>
        <p:spPr>
          <a:xfrm>
            <a:off x="5400360" y="1002068"/>
            <a:ext cx="2203704" cy="64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arrotondato 6"/>
          <p:cNvSpPr/>
          <p:nvPr/>
        </p:nvSpPr>
        <p:spPr>
          <a:xfrm>
            <a:off x="5400360" y="1980030"/>
            <a:ext cx="2203704" cy="64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arrotondato 7"/>
          <p:cNvSpPr/>
          <p:nvPr/>
        </p:nvSpPr>
        <p:spPr>
          <a:xfrm>
            <a:off x="5400360" y="2937499"/>
            <a:ext cx="2203704" cy="64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p:cNvCxnSpPr>
            <a:endCxn id="6" idx="1"/>
          </p:cNvCxnSpPr>
          <p:nvPr/>
        </p:nvCxnSpPr>
        <p:spPr>
          <a:xfrm flipV="1">
            <a:off x="2313432" y="1322108"/>
            <a:ext cx="3086928" cy="10848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2313432" y="2408813"/>
            <a:ext cx="3086928" cy="191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2307561" y="2449201"/>
            <a:ext cx="3124200" cy="7589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5506031" y="1121582"/>
            <a:ext cx="1906621" cy="369332"/>
          </a:xfrm>
          <a:prstGeom prst="rect">
            <a:avLst/>
          </a:prstGeom>
          <a:noFill/>
        </p:spPr>
        <p:txBody>
          <a:bodyPr wrap="square" rtlCol="0">
            <a:spAutoFit/>
          </a:bodyPr>
          <a:lstStyle/>
          <a:p>
            <a:r>
              <a:rPr lang="it-IT" dirty="0">
                <a:solidFill>
                  <a:schemeClr val="bg1"/>
                </a:solidFill>
              </a:rPr>
              <a:t>E-COMMERCE</a:t>
            </a:r>
          </a:p>
        </p:txBody>
      </p:sp>
      <p:sp>
        <p:nvSpPr>
          <p:cNvPr id="22" name="CasellaDiTesto 21"/>
          <p:cNvSpPr txBox="1"/>
          <p:nvPr/>
        </p:nvSpPr>
        <p:spPr>
          <a:xfrm>
            <a:off x="5506031" y="2129231"/>
            <a:ext cx="2247319" cy="369332"/>
          </a:xfrm>
          <a:prstGeom prst="rect">
            <a:avLst/>
          </a:prstGeom>
          <a:noFill/>
        </p:spPr>
        <p:txBody>
          <a:bodyPr wrap="square" rtlCol="0">
            <a:spAutoFit/>
          </a:bodyPr>
          <a:lstStyle/>
          <a:p>
            <a:r>
              <a:rPr lang="it-IT" dirty="0">
                <a:solidFill>
                  <a:schemeClr val="bg1"/>
                </a:solidFill>
              </a:rPr>
              <a:t>WEB-APPLICATION</a:t>
            </a:r>
          </a:p>
        </p:txBody>
      </p:sp>
      <p:sp>
        <p:nvSpPr>
          <p:cNvPr id="23" name="CasellaDiTesto 22"/>
          <p:cNvSpPr txBox="1"/>
          <p:nvPr/>
        </p:nvSpPr>
        <p:spPr>
          <a:xfrm>
            <a:off x="5431761" y="3057121"/>
            <a:ext cx="2204449" cy="369332"/>
          </a:xfrm>
          <a:prstGeom prst="rect">
            <a:avLst/>
          </a:prstGeom>
          <a:noFill/>
        </p:spPr>
        <p:txBody>
          <a:bodyPr wrap="square" rtlCol="0">
            <a:spAutoFit/>
          </a:bodyPr>
          <a:lstStyle/>
          <a:p>
            <a:r>
              <a:rPr lang="it-IT" dirty="0">
                <a:solidFill>
                  <a:schemeClr val="bg1"/>
                </a:solidFill>
              </a:rPr>
              <a:t>PUBBLICITA’ DIGITALE</a:t>
            </a:r>
          </a:p>
        </p:txBody>
      </p:sp>
      <p:cxnSp>
        <p:nvCxnSpPr>
          <p:cNvPr id="26" name="Connettore 2 25"/>
          <p:cNvCxnSpPr/>
          <p:nvPr/>
        </p:nvCxnSpPr>
        <p:spPr>
          <a:xfrm flipV="1">
            <a:off x="2694562" y="4572000"/>
            <a:ext cx="2705798" cy="9266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a:off x="2733470" y="5498649"/>
            <a:ext cx="259879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a:off x="2694562" y="5498649"/>
            <a:ext cx="2705798" cy="7075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Diagramma 19">
            <a:extLst>
              <a:ext uri="{FF2B5EF4-FFF2-40B4-BE49-F238E27FC236}">
                <a16:creationId xmlns:a16="http://schemas.microsoft.com/office/drawing/2014/main" id="{A568F381-E999-0C4B-91AA-DCF29FADB89B}"/>
              </a:ext>
            </a:extLst>
          </p:cNvPr>
          <p:cNvGraphicFramePr/>
          <p:nvPr>
            <p:extLst>
              <p:ext uri="{D42A27DB-BD31-4B8C-83A1-F6EECF244321}">
                <p14:modId xmlns:p14="http://schemas.microsoft.com/office/powerpoint/2010/main" val="2447491501"/>
              </p:ext>
            </p:extLst>
          </p:nvPr>
        </p:nvGraphicFramePr>
        <p:xfrm>
          <a:off x="1710986" y="1361018"/>
          <a:ext cx="944663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134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3A9E05-F068-4DC8-BED4-954E60350FB4}"/>
              </a:ext>
            </a:extLst>
          </p:cNvPr>
          <p:cNvSpPr>
            <a:spLocks noGrp="1"/>
          </p:cNvSpPr>
          <p:nvPr>
            <p:ph type="title"/>
          </p:nvPr>
        </p:nvSpPr>
        <p:spPr/>
        <p:txBody>
          <a:bodyPr>
            <a:normAutofit/>
          </a:bodyPr>
          <a:lstStyle/>
          <a:p>
            <a:r>
              <a:rPr lang="it-IT" sz="2800" b="1" dirty="0">
                <a:latin typeface="Calibri"/>
                <a:cs typeface="Calibri Light"/>
              </a:rPr>
              <a:t>DETTAGLI DEL PROGETTO</a:t>
            </a:r>
          </a:p>
        </p:txBody>
      </p:sp>
      <p:sp>
        <p:nvSpPr>
          <p:cNvPr id="3" name="Segnaposto contenuto 2">
            <a:extLst>
              <a:ext uri="{FF2B5EF4-FFF2-40B4-BE49-F238E27FC236}">
                <a16:creationId xmlns:a16="http://schemas.microsoft.com/office/drawing/2014/main" id="{65402939-7C36-496A-82B9-7D4FA376BCD0}"/>
              </a:ext>
            </a:extLst>
          </p:cNvPr>
          <p:cNvSpPr>
            <a:spLocks noGrp="1"/>
          </p:cNvSpPr>
          <p:nvPr>
            <p:ph idx="1"/>
          </p:nvPr>
        </p:nvSpPr>
        <p:spPr/>
        <p:txBody>
          <a:bodyPr vert="horz" lIns="91440" tIns="45720" rIns="91440" bIns="45720" rtlCol="0" anchor="t">
            <a:normAutofit/>
          </a:bodyPr>
          <a:lstStyle/>
          <a:p>
            <a:pPr marL="0" indent="0">
              <a:buNone/>
            </a:pPr>
            <a:r>
              <a:rPr lang="it-IT" b="1" dirty="0">
                <a:cs typeface="Calibri" panose="020F0502020204030204"/>
              </a:rPr>
              <a:t>Settore:</a:t>
            </a:r>
            <a:r>
              <a:rPr lang="it-IT" dirty="0">
                <a:cs typeface="Calibri" panose="020F0502020204030204"/>
              </a:rPr>
              <a:t> </a:t>
            </a:r>
          </a:p>
          <a:p>
            <a:pPr marL="0" indent="0">
              <a:buNone/>
            </a:pPr>
            <a:r>
              <a:rPr lang="it-IT" dirty="0">
                <a:cs typeface="Calibri" panose="020F0502020204030204"/>
              </a:rPr>
              <a:t>consulenza su analisi massiccia di dati con lo scopo di prendere decisioni nel settore dei crediti deteriorati</a:t>
            </a:r>
          </a:p>
          <a:p>
            <a:pPr marL="0" indent="0">
              <a:buNone/>
            </a:pPr>
            <a:r>
              <a:rPr lang="it-IT" b="1" dirty="0">
                <a:cs typeface="Calibri" panose="020F0502020204030204"/>
              </a:rPr>
              <a:t>Obiettivo:</a:t>
            </a:r>
            <a:r>
              <a:rPr lang="it-IT" dirty="0">
                <a:cs typeface="Calibri" panose="020F0502020204030204"/>
              </a:rPr>
              <a:t> </a:t>
            </a:r>
          </a:p>
          <a:p>
            <a:pPr marL="0" indent="0">
              <a:buNone/>
            </a:pPr>
            <a:r>
              <a:rPr lang="it-IT" dirty="0">
                <a:cs typeface="Calibri" panose="020F0502020204030204"/>
              </a:rPr>
              <a:t>fornire strumenti con cui effettuare un controllo efficace nella fase di valutazione del credito di un immobile, al fine di confrontare la base d'asta di un immobile con il suo reale valore di mercato</a:t>
            </a:r>
          </a:p>
        </p:txBody>
      </p:sp>
    </p:spTree>
    <p:extLst>
      <p:ext uri="{BB962C8B-B14F-4D97-AF65-F5344CB8AC3E}">
        <p14:creationId xmlns:p14="http://schemas.microsoft.com/office/powerpoint/2010/main" val="315110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526986-72CE-48A5-84AA-06D7D522714B}"/>
              </a:ext>
            </a:extLst>
          </p:cNvPr>
          <p:cNvSpPr>
            <a:spLocks noGrp="1"/>
          </p:cNvSpPr>
          <p:nvPr>
            <p:ph type="title"/>
          </p:nvPr>
        </p:nvSpPr>
        <p:spPr>
          <a:xfrm>
            <a:off x="-2241" y="-4669"/>
            <a:ext cx="11344835" cy="597181"/>
          </a:xfrm>
        </p:spPr>
        <p:txBody>
          <a:bodyPr>
            <a:normAutofit/>
          </a:bodyPr>
          <a:lstStyle/>
          <a:p>
            <a:r>
              <a:rPr lang="it-IT" sz="2400">
                <a:latin typeface="Calibri"/>
                <a:cs typeface="Calibri"/>
              </a:rPr>
              <a:t>Analisi del Progetto</a:t>
            </a:r>
          </a:p>
        </p:txBody>
      </p:sp>
      <p:cxnSp>
        <p:nvCxnSpPr>
          <p:cNvPr id="3" name="Connettore 2 2">
            <a:extLst>
              <a:ext uri="{FF2B5EF4-FFF2-40B4-BE49-F238E27FC236}">
                <a16:creationId xmlns:a16="http://schemas.microsoft.com/office/drawing/2014/main" id="{57BDB12D-765D-4F35-8400-2269394AE398}"/>
              </a:ext>
            </a:extLst>
          </p:cNvPr>
          <p:cNvCxnSpPr/>
          <p:nvPr/>
        </p:nvCxnSpPr>
        <p:spPr>
          <a:xfrm>
            <a:off x="-42582" y="607361"/>
            <a:ext cx="12236823" cy="22411"/>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FE4A11E8-F86F-4410-BE05-CC8775D1555C}"/>
              </a:ext>
            </a:extLst>
          </p:cNvPr>
          <p:cNvSpPr txBox="1"/>
          <p:nvPr/>
        </p:nvSpPr>
        <p:spPr>
          <a:xfrm>
            <a:off x="-7283" y="1315011"/>
            <a:ext cx="118759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it-IT" sz="2000">
              <a:cs typeface="Calibri"/>
            </a:endParaRPr>
          </a:p>
        </p:txBody>
      </p:sp>
      <p:sp>
        <p:nvSpPr>
          <p:cNvPr id="6" name="Ovale 5">
            <a:extLst>
              <a:ext uri="{FF2B5EF4-FFF2-40B4-BE49-F238E27FC236}">
                <a16:creationId xmlns:a16="http://schemas.microsoft.com/office/drawing/2014/main" id="{930BC6B7-B8DF-4296-ABCA-F3232711FA99}"/>
              </a:ext>
            </a:extLst>
          </p:cNvPr>
          <p:cNvSpPr/>
          <p:nvPr/>
        </p:nvSpPr>
        <p:spPr>
          <a:xfrm>
            <a:off x="2983006" y="618565"/>
            <a:ext cx="918882" cy="91888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cs typeface="Calibri"/>
              </a:rPr>
              <a:t>1</a:t>
            </a:r>
            <a:endParaRPr lang="it-IT"/>
          </a:p>
        </p:txBody>
      </p:sp>
      <p:sp>
        <p:nvSpPr>
          <p:cNvPr id="7" name="Ovale 6">
            <a:extLst>
              <a:ext uri="{FF2B5EF4-FFF2-40B4-BE49-F238E27FC236}">
                <a16:creationId xmlns:a16="http://schemas.microsoft.com/office/drawing/2014/main" id="{36A66A69-6148-4550-9CDF-D4EFF7AC4ED7}"/>
              </a:ext>
            </a:extLst>
          </p:cNvPr>
          <p:cNvSpPr/>
          <p:nvPr/>
        </p:nvSpPr>
        <p:spPr>
          <a:xfrm>
            <a:off x="2983005" y="1862417"/>
            <a:ext cx="918882" cy="918882"/>
          </a:xfrm>
          <a:prstGeom prst="ellipse">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2</a:t>
            </a:r>
            <a:endParaRPr lang="it-IT"/>
          </a:p>
        </p:txBody>
      </p:sp>
      <p:sp>
        <p:nvSpPr>
          <p:cNvPr id="8" name="Ovale 7">
            <a:extLst>
              <a:ext uri="{FF2B5EF4-FFF2-40B4-BE49-F238E27FC236}">
                <a16:creationId xmlns:a16="http://schemas.microsoft.com/office/drawing/2014/main" id="{39E69B05-AA0B-4CD0-9267-195650F36E0A}"/>
              </a:ext>
            </a:extLst>
          </p:cNvPr>
          <p:cNvSpPr/>
          <p:nvPr/>
        </p:nvSpPr>
        <p:spPr>
          <a:xfrm>
            <a:off x="2983005" y="3050240"/>
            <a:ext cx="918882" cy="918882"/>
          </a:xfrm>
          <a:prstGeom prst="ellipse">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3</a:t>
            </a:r>
            <a:endParaRPr lang="it-IT"/>
          </a:p>
        </p:txBody>
      </p:sp>
      <p:sp>
        <p:nvSpPr>
          <p:cNvPr id="9" name="Ovale 8">
            <a:extLst>
              <a:ext uri="{FF2B5EF4-FFF2-40B4-BE49-F238E27FC236}">
                <a16:creationId xmlns:a16="http://schemas.microsoft.com/office/drawing/2014/main" id="{DF7FCD6C-B824-4D08-B08B-1D4E80B63B03}"/>
              </a:ext>
            </a:extLst>
          </p:cNvPr>
          <p:cNvSpPr/>
          <p:nvPr/>
        </p:nvSpPr>
        <p:spPr>
          <a:xfrm>
            <a:off x="2983005" y="4316506"/>
            <a:ext cx="918882" cy="918882"/>
          </a:xfrm>
          <a:prstGeom prst="ellipse">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4</a:t>
            </a:r>
            <a:endParaRPr lang="it-IT"/>
          </a:p>
        </p:txBody>
      </p:sp>
      <p:sp>
        <p:nvSpPr>
          <p:cNvPr id="10" name="Ovale 9">
            <a:extLst>
              <a:ext uri="{FF2B5EF4-FFF2-40B4-BE49-F238E27FC236}">
                <a16:creationId xmlns:a16="http://schemas.microsoft.com/office/drawing/2014/main" id="{22E33AFD-3DA5-467C-A8DB-51E5609F805A}"/>
              </a:ext>
            </a:extLst>
          </p:cNvPr>
          <p:cNvSpPr/>
          <p:nvPr/>
        </p:nvSpPr>
        <p:spPr>
          <a:xfrm>
            <a:off x="2983005" y="5650006"/>
            <a:ext cx="918882" cy="918882"/>
          </a:xfrm>
          <a:prstGeom prst="ellipse">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5</a:t>
            </a:r>
            <a:endParaRPr lang="it-IT"/>
          </a:p>
        </p:txBody>
      </p:sp>
      <p:sp>
        <p:nvSpPr>
          <p:cNvPr id="11" name="CasellaDiTesto 10">
            <a:extLst>
              <a:ext uri="{FF2B5EF4-FFF2-40B4-BE49-F238E27FC236}">
                <a16:creationId xmlns:a16="http://schemas.microsoft.com/office/drawing/2014/main" id="{9D4A067F-B62B-4D85-96D3-2DD42D2D0871}"/>
              </a:ext>
            </a:extLst>
          </p:cNvPr>
          <p:cNvSpPr txBox="1"/>
          <p:nvPr/>
        </p:nvSpPr>
        <p:spPr>
          <a:xfrm>
            <a:off x="4519892" y="889187"/>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a:t>"Dashboard-Estate" caratteristiche</a:t>
            </a:r>
            <a:endParaRPr lang="it-IT" b="1">
              <a:cs typeface="Calibri"/>
            </a:endParaRPr>
          </a:p>
        </p:txBody>
      </p:sp>
      <p:sp>
        <p:nvSpPr>
          <p:cNvPr id="12" name="CasellaDiTesto 11">
            <a:extLst>
              <a:ext uri="{FF2B5EF4-FFF2-40B4-BE49-F238E27FC236}">
                <a16:creationId xmlns:a16="http://schemas.microsoft.com/office/drawing/2014/main" id="{CB95489D-E6A2-47FD-B977-FC147F13C486}"/>
              </a:ext>
            </a:extLst>
          </p:cNvPr>
          <p:cNvSpPr txBox="1"/>
          <p:nvPr/>
        </p:nvSpPr>
        <p:spPr>
          <a:xfrm>
            <a:off x="4519892" y="2054598"/>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cs typeface="Calibri"/>
              </a:rPr>
              <a:t>Tecnologie utilizzate</a:t>
            </a:r>
          </a:p>
        </p:txBody>
      </p:sp>
      <p:sp>
        <p:nvSpPr>
          <p:cNvPr id="13" name="CasellaDiTesto 12">
            <a:extLst>
              <a:ext uri="{FF2B5EF4-FFF2-40B4-BE49-F238E27FC236}">
                <a16:creationId xmlns:a16="http://schemas.microsoft.com/office/drawing/2014/main" id="{F461BCAB-09A5-46E4-9692-EA47419354D8}"/>
              </a:ext>
            </a:extLst>
          </p:cNvPr>
          <p:cNvSpPr txBox="1"/>
          <p:nvPr/>
        </p:nvSpPr>
        <p:spPr>
          <a:xfrm>
            <a:off x="4564715" y="3242421"/>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Progettazione</a:t>
            </a:r>
            <a:endParaRPr lang="it-IT">
              <a:cs typeface="Calibri"/>
            </a:endParaRPr>
          </a:p>
        </p:txBody>
      </p:sp>
      <p:sp>
        <p:nvSpPr>
          <p:cNvPr id="14" name="CasellaDiTesto 13">
            <a:extLst>
              <a:ext uri="{FF2B5EF4-FFF2-40B4-BE49-F238E27FC236}">
                <a16:creationId xmlns:a16="http://schemas.microsoft.com/office/drawing/2014/main" id="{223B1CD9-A8CD-47DF-A4EA-E57B5693258C}"/>
              </a:ext>
            </a:extLst>
          </p:cNvPr>
          <p:cNvSpPr txBox="1"/>
          <p:nvPr/>
        </p:nvSpPr>
        <p:spPr>
          <a:xfrm>
            <a:off x="4519892" y="4542304"/>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Implementazione</a:t>
            </a:r>
          </a:p>
        </p:txBody>
      </p:sp>
      <p:sp>
        <p:nvSpPr>
          <p:cNvPr id="15" name="CasellaDiTesto 14">
            <a:extLst>
              <a:ext uri="{FF2B5EF4-FFF2-40B4-BE49-F238E27FC236}">
                <a16:creationId xmlns:a16="http://schemas.microsoft.com/office/drawing/2014/main" id="{2DB7326F-3252-4F12-8325-8A31CFD61B61}"/>
              </a:ext>
            </a:extLst>
          </p:cNvPr>
          <p:cNvSpPr txBox="1"/>
          <p:nvPr/>
        </p:nvSpPr>
        <p:spPr>
          <a:xfrm>
            <a:off x="4519892" y="5887009"/>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Conclusioni e sviluppi futuri</a:t>
            </a:r>
          </a:p>
        </p:txBody>
      </p:sp>
      <p:cxnSp>
        <p:nvCxnSpPr>
          <p:cNvPr id="17" name="Connettore 2 16">
            <a:extLst>
              <a:ext uri="{FF2B5EF4-FFF2-40B4-BE49-F238E27FC236}">
                <a16:creationId xmlns:a16="http://schemas.microsoft.com/office/drawing/2014/main" id="{FC3C3436-61CB-4BD8-B909-EDBCB6948932}"/>
              </a:ext>
            </a:extLst>
          </p:cNvPr>
          <p:cNvCxnSpPr/>
          <p:nvPr/>
        </p:nvCxnSpPr>
        <p:spPr>
          <a:xfrm>
            <a:off x="3422835" y="1540249"/>
            <a:ext cx="2" cy="324971"/>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5A527FC0-1702-4209-A5D3-D5CFD0DEEBD8}"/>
              </a:ext>
            </a:extLst>
          </p:cNvPr>
          <p:cNvCxnSpPr>
            <a:cxnSpLocks/>
          </p:cNvCxnSpPr>
          <p:nvPr/>
        </p:nvCxnSpPr>
        <p:spPr>
          <a:xfrm>
            <a:off x="3445245" y="5238189"/>
            <a:ext cx="2" cy="414618"/>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6AEDD160-B239-4613-B8BD-C57591DED625}"/>
              </a:ext>
            </a:extLst>
          </p:cNvPr>
          <p:cNvCxnSpPr>
            <a:cxnSpLocks/>
          </p:cNvCxnSpPr>
          <p:nvPr/>
        </p:nvCxnSpPr>
        <p:spPr>
          <a:xfrm>
            <a:off x="3445246" y="3971925"/>
            <a:ext cx="2" cy="324971"/>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C1400E67-63E8-442F-B10A-CE59056CE07D}"/>
              </a:ext>
            </a:extLst>
          </p:cNvPr>
          <p:cNvCxnSpPr>
            <a:cxnSpLocks/>
          </p:cNvCxnSpPr>
          <p:nvPr/>
        </p:nvCxnSpPr>
        <p:spPr>
          <a:xfrm flipH="1">
            <a:off x="3445248" y="2784101"/>
            <a:ext cx="11203" cy="268942"/>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53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E9E52B-5CF0-46E7-B531-58B16B324D4E}"/>
              </a:ext>
            </a:extLst>
          </p:cNvPr>
          <p:cNvSpPr>
            <a:spLocks noGrp="1"/>
          </p:cNvSpPr>
          <p:nvPr>
            <p:ph type="title"/>
          </p:nvPr>
        </p:nvSpPr>
        <p:spPr>
          <a:xfrm>
            <a:off x="-2241" y="-4669"/>
            <a:ext cx="11356041" cy="630798"/>
          </a:xfrm>
        </p:spPr>
        <p:txBody>
          <a:bodyPr/>
          <a:lstStyle/>
          <a:p>
            <a:r>
              <a:rPr lang="it-IT" sz="2800">
                <a:latin typeface="Calibri"/>
                <a:cs typeface="Calibri Light"/>
              </a:rPr>
              <a:t>"DASHBOARD-ESTATE" Caratteristiche</a:t>
            </a:r>
            <a:endParaRPr lang="it-IT"/>
          </a:p>
        </p:txBody>
      </p:sp>
      <p:cxnSp>
        <p:nvCxnSpPr>
          <p:cNvPr id="4" name="Connettore 2 3">
            <a:extLst>
              <a:ext uri="{FF2B5EF4-FFF2-40B4-BE49-F238E27FC236}">
                <a16:creationId xmlns:a16="http://schemas.microsoft.com/office/drawing/2014/main" id="{C08C7F0C-5A17-4F06-BA4F-AA9E1E903615}"/>
              </a:ext>
            </a:extLst>
          </p:cNvPr>
          <p:cNvCxnSpPr/>
          <p:nvPr/>
        </p:nvCxnSpPr>
        <p:spPr>
          <a:xfrm flipV="1">
            <a:off x="2241" y="506507"/>
            <a:ext cx="12191999" cy="67235"/>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Diagramma 5">
            <a:extLst>
              <a:ext uri="{FF2B5EF4-FFF2-40B4-BE49-F238E27FC236}">
                <a16:creationId xmlns:a16="http://schemas.microsoft.com/office/drawing/2014/main" id="{F27FBE79-7C87-4B3B-8F59-448D66E3BAD6}"/>
              </a:ext>
            </a:extLst>
          </p:cNvPr>
          <p:cNvGraphicFramePr/>
          <p:nvPr>
            <p:extLst>
              <p:ext uri="{D42A27DB-BD31-4B8C-83A1-F6EECF244321}">
                <p14:modId xmlns:p14="http://schemas.microsoft.com/office/powerpoint/2010/main" val="1442923895"/>
              </p:ext>
            </p:extLst>
          </p:nvPr>
        </p:nvGraphicFramePr>
        <p:xfrm>
          <a:off x="1265465" y="1178379"/>
          <a:ext cx="7483928" cy="4310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66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526986-72CE-48A5-84AA-06D7D522714B}"/>
              </a:ext>
            </a:extLst>
          </p:cNvPr>
          <p:cNvSpPr>
            <a:spLocks noGrp="1"/>
          </p:cNvSpPr>
          <p:nvPr>
            <p:ph type="title"/>
          </p:nvPr>
        </p:nvSpPr>
        <p:spPr>
          <a:xfrm>
            <a:off x="-2241" y="-4669"/>
            <a:ext cx="11344835" cy="597181"/>
          </a:xfrm>
        </p:spPr>
        <p:txBody>
          <a:bodyPr>
            <a:normAutofit/>
          </a:bodyPr>
          <a:lstStyle/>
          <a:p>
            <a:r>
              <a:rPr lang="it-IT" sz="2400">
                <a:latin typeface="Calibri"/>
                <a:cs typeface="Calibri"/>
              </a:rPr>
              <a:t>Analisi del Progetto</a:t>
            </a:r>
          </a:p>
        </p:txBody>
      </p:sp>
      <p:cxnSp>
        <p:nvCxnSpPr>
          <p:cNvPr id="3" name="Connettore 2 2">
            <a:extLst>
              <a:ext uri="{FF2B5EF4-FFF2-40B4-BE49-F238E27FC236}">
                <a16:creationId xmlns:a16="http://schemas.microsoft.com/office/drawing/2014/main" id="{57BDB12D-765D-4F35-8400-2269394AE398}"/>
              </a:ext>
            </a:extLst>
          </p:cNvPr>
          <p:cNvCxnSpPr/>
          <p:nvPr/>
        </p:nvCxnSpPr>
        <p:spPr>
          <a:xfrm>
            <a:off x="-42582" y="607361"/>
            <a:ext cx="12236823" cy="22411"/>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FE4A11E8-F86F-4410-BE05-CC8775D1555C}"/>
              </a:ext>
            </a:extLst>
          </p:cNvPr>
          <p:cNvSpPr txBox="1"/>
          <p:nvPr/>
        </p:nvSpPr>
        <p:spPr>
          <a:xfrm>
            <a:off x="-7283" y="1315011"/>
            <a:ext cx="118759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it-IT" sz="2000">
              <a:cs typeface="Calibri"/>
            </a:endParaRPr>
          </a:p>
        </p:txBody>
      </p:sp>
      <p:sp>
        <p:nvSpPr>
          <p:cNvPr id="6" name="Ovale 5">
            <a:extLst>
              <a:ext uri="{FF2B5EF4-FFF2-40B4-BE49-F238E27FC236}">
                <a16:creationId xmlns:a16="http://schemas.microsoft.com/office/drawing/2014/main" id="{930BC6B7-B8DF-4296-ABCA-F3232711FA99}"/>
              </a:ext>
            </a:extLst>
          </p:cNvPr>
          <p:cNvSpPr/>
          <p:nvPr/>
        </p:nvSpPr>
        <p:spPr>
          <a:xfrm>
            <a:off x="2983006" y="618565"/>
            <a:ext cx="918882" cy="91888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cs typeface="Calibri"/>
              </a:rPr>
              <a:t>1</a:t>
            </a:r>
            <a:endParaRPr lang="it-IT"/>
          </a:p>
        </p:txBody>
      </p:sp>
      <p:sp>
        <p:nvSpPr>
          <p:cNvPr id="7" name="Ovale 6">
            <a:extLst>
              <a:ext uri="{FF2B5EF4-FFF2-40B4-BE49-F238E27FC236}">
                <a16:creationId xmlns:a16="http://schemas.microsoft.com/office/drawing/2014/main" id="{36A66A69-6148-4550-9CDF-D4EFF7AC4ED7}"/>
              </a:ext>
            </a:extLst>
          </p:cNvPr>
          <p:cNvSpPr/>
          <p:nvPr/>
        </p:nvSpPr>
        <p:spPr>
          <a:xfrm>
            <a:off x="2983005" y="1862417"/>
            <a:ext cx="918882" cy="91888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2</a:t>
            </a:r>
            <a:endParaRPr lang="it-IT"/>
          </a:p>
        </p:txBody>
      </p:sp>
      <p:sp>
        <p:nvSpPr>
          <p:cNvPr id="8" name="Ovale 7">
            <a:extLst>
              <a:ext uri="{FF2B5EF4-FFF2-40B4-BE49-F238E27FC236}">
                <a16:creationId xmlns:a16="http://schemas.microsoft.com/office/drawing/2014/main" id="{39E69B05-AA0B-4CD0-9267-195650F36E0A}"/>
              </a:ext>
            </a:extLst>
          </p:cNvPr>
          <p:cNvSpPr/>
          <p:nvPr/>
        </p:nvSpPr>
        <p:spPr>
          <a:xfrm>
            <a:off x="2983005" y="3050240"/>
            <a:ext cx="918882" cy="918882"/>
          </a:xfrm>
          <a:prstGeom prst="ellipse">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3</a:t>
            </a:r>
            <a:endParaRPr lang="it-IT"/>
          </a:p>
        </p:txBody>
      </p:sp>
      <p:sp>
        <p:nvSpPr>
          <p:cNvPr id="9" name="Ovale 8">
            <a:extLst>
              <a:ext uri="{FF2B5EF4-FFF2-40B4-BE49-F238E27FC236}">
                <a16:creationId xmlns:a16="http://schemas.microsoft.com/office/drawing/2014/main" id="{DF7FCD6C-B824-4D08-B08B-1D4E80B63B03}"/>
              </a:ext>
            </a:extLst>
          </p:cNvPr>
          <p:cNvSpPr/>
          <p:nvPr/>
        </p:nvSpPr>
        <p:spPr>
          <a:xfrm>
            <a:off x="2983005" y="4316506"/>
            <a:ext cx="918882" cy="918882"/>
          </a:xfrm>
          <a:prstGeom prst="ellipse">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4</a:t>
            </a:r>
            <a:endParaRPr lang="it-IT"/>
          </a:p>
        </p:txBody>
      </p:sp>
      <p:sp>
        <p:nvSpPr>
          <p:cNvPr id="10" name="Ovale 9">
            <a:extLst>
              <a:ext uri="{FF2B5EF4-FFF2-40B4-BE49-F238E27FC236}">
                <a16:creationId xmlns:a16="http://schemas.microsoft.com/office/drawing/2014/main" id="{22E33AFD-3DA5-467C-A8DB-51E5609F805A}"/>
              </a:ext>
            </a:extLst>
          </p:cNvPr>
          <p:cNvSpPr/>
          <p:nvPr/>
        </p:nvSpPr>
        <p:spPr>
          <a:xfrm>
            <a:off x="2983005" y="5650006"/>
            <a:ext cx="918882" cy="918882"/>
          </a:xfrm>
          <a:prstGeom prst="ellipse">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5</a:t>
            </a:r>
            <a:endParaRPr lang="it-IT"/>
          </a:p>
        </p:txBody>
      </p:sp>
      <p:sp>
        <p:nvSpPr>
          <p:cNvPr id="11" name="CasellaDiTesto 10">
            <a:extLst>
              <a:ext uri="{FF2B5EF4-FFF2-40B4-BE49-F238E27FC236}">
                <a16:creationId xmlns:a16="http://schemas.microsoft.com/office/drawing/2014/main" id="{9D4A067F-B62B-4D85-96D3-2DD42D2D0871}"/>
              </a:ext>
            </a:extLst>
          </p:cNvPr>
          <p:cNvSpPr txBox="1"/>
          <p:nvPr/>
        </p:nvSpPr>
        <p:spPr>
          <a:xfrm>
            <a:off x="4519892" y="889187"/>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"Dashboard-Estate" caratteristiche</a:t>
            </a:r>
            <a:endParaRPr lang="it-IT">
              <a:cs typeface="Calibri"/>
            </a:endParaRPr>
          </a:p>
        </p:txBody>
      </p:sp>
      <p:sp>
        <p:nvSpPr>
          <p:cNvPr id="12" name="CasellaDiTesto 11">
            <a:extLst>
              <a:ext uri="{FF2B5EF4-FFF2-40B4-BE49-F238E27FC236}">
                <a16:creationId xmlns:a16="http://schemas.microsoft.com/office/drawing/2014/main" id="{CB95489D-E6A2-47FD-B977-FC147F13C486}"/>
              </a:ext>
            </a:extLst>
          </p:cNvPr>
          <p:cNvSpPr txBox="1"/>
          <p:nvPr/>
        </p:nvSpPr>
        <p:spPr>
          <a:xfrm>
            <a:off x="4519892" y="2054598"/>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a:cs typeface="Calibri"/>
              </a:rPr>
              <a:t>Tecnologie utilizzate</a:t>
            </a:r>
          </a:p>
        </p:txBody>
      </p:sp>
      <p:sp>
        <p:nvSpPr>
          <p:cNvPr id="13" name="CasellaDiTesto 12">
            <a:extLst>
              <a:ext uri="{FF2B5EF4-FFF2-40B4-BE49-F238E27FC236}">
                <a16:creationId xmlns:a16="http://schemas.microsoft.com/office/drawing/2014/main" id="{F461BCAB-09A5-46E4-9692-EA47419354D8}"/>
              </a:ext>
            </a:extLst>
          </p:cNvPr>
          <p:cNvSpPr txBox="1"/>
          <p:nvPr/>
        </p:nvSpPr>
        <p:spPr>
          <a:xfrm>
            <a:off x="4564715" y="3242421"/>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Progettazione</a:t>
            </a:r>
            <a:endParaRPr lang="it-IT">
              <a:cs typeface="Calibri"/>
            </a:endParaRPr>
          </a:p>
        </p:txBody>
      </p:sp>
      <p:sp>
        <p:nvSpPr>
          <p:cNvPr id="14" name="CasellaDiTesto 13">
            <a:extLst>
              <a:ext uri="{FF2B5EF4-FFF2-40B4-BE49-F238E27FC236}">
                <a16:creationId xmlns:a16="http://schemas.microsoft.com/office/drawing/2014/main" id="{223B1CD9-A8CD-47DF-A4EA-E57B5693258C}"/>
              </a:ext>
            </a:extLst>
          </p:cNvPr>
          <p:cNvSpPr txBox="1"/>
          <p:nvPr/>
        </p:nvSpPr>
        <p:spPr>
          <a:xfrm>
            <a:off x="4519892" y="4542304"/>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Implementazione</a:t>
            </a:r>
          </a:p>
        </p:txBody>
      </p:sp>
      <p:sp>
        <p:nvSpPr>
          <p:cNvPr id="15" name="CasellaDiTesto 14">
            <a:extLst>
              <a:ext uri="{FF2B5EF4-FFF2-40B4-BE49-F238E27FC236}">
                <a16:creationId xmlns:a16="http://schemas.microsoft.com/office/drawing/2014/main" id="{2DB7326F-3252-4F12-8325-8A31CFD61B61}"/>
              </a:ext>
            </a:extLst>
          </p:cNvPr>
          <p:cNvSpPr txBox="1"/>
          <p:nvPr/>
        </p:nvSpPr>
        <p:spPr>
          <a:xfrm>
            <a:off x="4519892" y="5887009"/>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Conclusioni e sviluppi futuri</a:t>
            </a:r>
          </a:p>
        </p:txBody>
      </p:sp>
      <p:cxnSp>
        <p:nvCxnSpPr>
          <p:cNvPr id="17" name="Connettore 2 16">
            <a:extLst>
              <a:ext uri="{FF2B5EF4-FFF2-40B4-BE49-F238E27FC236}">
                <a16:creationId xmlns:a16="http://schemas.microsoft.com/office/drawing/2014/main" id="{FC3C3436-61CB-4BD8-B909-EDBCB6948932}"/>
              </a:ext>
            </a:extLst>
          </p:cNvPr>
          <p:cNvCxnSpPr/>
          <p:nvPr/>
        </p:nvCxnSpPr>
        <p:spPr>
          <a:xfrm>
            <a:off x="3422835" y="1540249"/>
            <a:ext cx="2" cy="324971"/>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5A527FC0-1702-4209-A5D3-D5CFD0DEEBD8}"/>
              </a:ext>
            </a:extLst>
          </p:cNvPr>
          <p:cNvCxnSpPr>
            <a:cxnSpLocks/>
          </p:cNvCxnSpPr>
          <p:nvPr/>
        </p:nvCxnSpPr>
        <p:spPr>
          <a:xfrm>
            <a:off x="3445245" y="5238189"/>
            <a:ext cx="2" cy="414618"/>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6AEDD160-B239-4613-B8BD-C57591DED625}"/>
              </a:ext>
            </a:extLst>
          </p:cNvPr>
          <p:cNvCxnSpPr>
            <a:cxnSpLocks/>
          </p:cNvCxnSpPr>
          <p:nvPr/>
        </p:nvCxnSpPr>
        <p:spPr>
          <a:xfrm>
            <a:off x="3445246" y="3971925"/>
            <a:ext cx="2" cy="324971"/>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C1400E67-63E8-442F-B10A-CE59056CE07D}"/>
              </a:ext>
            </a:extLst>
          </p:cNvPr>
          <p:cNvCxnSpPr>
            <a:cxnSpLocks/>
          </p:cNvCxnSpPr>
          <p:nvPr/>
        </p:nvCxnSpPr>
        <p:spPr>
          <a:xfrm flipH="1">
            <a:off x="3445248" y="2784101"/>
            <a:ext cx="11203" cy="268942"/>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47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E9E52B-5CF0-46E7-B531-58B16B324D4E}"/>
              </a:ext>
            </a:extLst>
          </p:cNvPr>
          <p:cNvSpPr>
            <a:spLocks noGrp="1"/>
          </p:cNvSpPr>
          <p:nvPr>
            <p:ph type="title"/>
          </p:nvPr>
        </p:nvSpPr>
        <p:spPr>
          <a:xfrm>
            <a:off x="-2241" y="-4669"/>
            <a:ext cx="11356041" cy="630798"/>
          </a:xfrm>
        </p:spPr>
        <p:txBody>
          <a:bodyPr>
            <a:normAutofit/>
          </a:bodyPr>
          <a:lstStyle/>
          <a:p>
            <a:r>
              <a:rPr lang="it-IT" sz="2800">
                <a:latin typeface="Calibri"/>
                <a:cs typeface="Calibri Light"/>
              </a:rPr>
              <a:t>Tecnologie utilizzate</a:t>
            </a:r>
          </a:p>
        </p:txBody>
      </p:sp>
      <p:cxnSp>
        <p:nvCxnSpPr>
          <p:cNvPr id="4" name="Connettore 2 3">
            <a:extLst>
              <a:ext uri="{FF2B5EF4-FFF2-40B4-BE49-F238E27FC236}">
                <a16:creationId xmlns:a16="http://schemas.microsoft.com/office/drawing/2014/main" id="{C08C7F0C-5A17-4F06-BA4F-AA9E1E903615}"/>
              </a:ext>
            </a:extLst>
          </p:cNvPr>
          <p:cNvCxnSpPr/>
          <p:nvPr/>
        </p:nvCxnSpPr>
        <p:spPr>
          <a:xfrm flipV="1">
            <a:off x="2241" y="506507"/>
            <a:ext cx="12191999" cy="67235"/>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9DE299D2-C200-4CD7-AD0C-53744E25D7BB}"/>
              </a:ext>
            </a:extLst>
          </p:cNvPr>
          <p:cNvSpPr txBox="1"/>
          <p:nvPr/>
        </p:nvSpPr>
        <p:spPr>
          <a:xfrm>
            <a:off x="140305" y="757161"/>
            <a:ext cx="9988247"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it-IT" b="1" err="1">
                <a:cs typeface="Calibri"/>
              </a:rPr>
              <a:t>MongoDB</a:t>
            </a:r>
            <a:endParaRPr lang="it-IT" b="1">
              <a:cs typeface="Calibri"/>
            </a:endParaRPr>
          </a:p>
          <a:p>
            <a:pPr marL="742950" lvl="1" indent="-285750">
              <a:buFont typeface="Wingdings"/>
              <a:buChar char="ü"/>
            </a:pPr>
            <a:r>
              <a:rPr lang="it-IT">
                <a:cs typeface="Calibri"/>
              </a:rPr>
              <a:t>Orientato ai documenti</a:t>
            </a:r>
            <a:endParaRPr lang="it-IT" sz="1400">
              <a:cs typeface="Calibri"/>
            </a:endParaRPr>
          </a:p>
          <a:p>
            <a:pPr marL="742950" lvl="1" indent="-285750">
              <a:buFont typeface="Wingdings"/>
              <a:buChar char="ü"/>
            </a:pPr>
            <a:r>
              <a:rPr lang="it-IT">
                <a:cs typeface="Calibri"/>
              </a:rPr>
              <a:t>Prestazioni elevate</a:t>
            </a:r>
          </a:p>
          <a:p>
            <a:pPr marL="742950" lvl="1" indent="-285750">
              <a:buFont typeface="Wingdings"/>
              <a:buChar char="ü"/>
            </a:pPr>
            <a:r>
              <a:rPr lang="it-IT">
                <a:cs typeface="Calibri"/>
              </a:rPr>
              <a:t>Ridimensionamento orizzontale</a:t>
            </a:r>
          </a:p>
          <a:p>
            <a:pPr marL="742950" lvl="1" indent="-285750">
              <a:buFont typeface="Wingdings"/>
              <a:buChar char="ü"/>
            </a:pPr>
            <a:endParaRPr lang="it-IT">
              <a:cs typeface="Calibri"/>
            </a:endParaRPr>
          </a:p>
          <a:p>
            <a:pPr marL="285750" indent="-285750">
              <a:buFont typeface="Arial"/>
              <a:buChar char="•"/>
            </a:pPr>
            <a:r>
              <a:rPr lang="it-IT" b="1" err="1">
                <a:cs typeface="Calibri"/>
              </a:rPr>
              <a:t>React</a:t>
            </a:r>
            <a:endParaRPr lang="it-IT" b="1">
              <a:cs typeface="Calibri"/>
            </a:endParaRPr>
          </a:p>
          <a:p>
            <a:pPr marL="742950" lvl="1" indent="-285750">
              <a:buFont typeface="Wingdings"/>
              <a:buChar char="ü"/>
            </a:pPr>
            <a:r>
              <a:rPr lang="it-IT">
                <a:cs typeface="Calibri"/>
              </a:rPr>
              <a:t>Set di librerie JS</a:t>
            </a:r>
          </a:p>
          <a:p>
            <a:pPr marL="742950" lvl="1" indent="-285750">
              <a:buFont typeface="Wingdings"/>
              <a:buChar char="ü"/>
            </a:pPr>
            <a:r>
              <a:rPr lang="it-IT" err="1">
                <a:cs typeface="Calibri"/>
              </a:rPr>
              <a:t>Atomic</a:t>
            </a:r>
            <a:r>
              <a:rPr lang="it-IT">
                <a:cs typeface="Calibri"/>
              </a:rPr>
              <a:t>-Design</a:t>
            </a:r>
            <a:endParaRPr lang="it-IT" b="1">
              <a:cs typeface="Calibri"/>
            </a:endParaRPr>
          </a:p>
          <a:p>
            <a:pPr marL="742950" lvl="1" indent="-285750">
              <a:buFont typeface="Wingdings"/>
              <a:buChar char="ü"/>
            </a:pPr>
            <a:r>
              <a:rPr lang="it-IT">
                <a:ea typeface="+mn-lt"/>
                <a:cs typeface="+mn-lt"/>
              </a:rPr>
              <a:t>JSX</a:t>
            </a:r>
            <a:endParaRPr lang="it-IT">
              <a:cs typeface="Calibri"/>
            </a:endParaRPr>
          </a:p>
          <a:p>
            <a:pPr marL="742950" lvl="1" indent="-285750">
              <a:buFont typeface="Wingdings"/>
              <a:buChar char="ü"/>
            </a:pPr>
            <a:r>
              <a:rPr lang="it-IT" err="1">
                <a:cs typeface="Calibri"/>
              </a:rPr>
              <a:t>Dom</a:t>
            </a:r>
            <a:r>
              <a:rPr lang="it-IT">
                <a:cs typeface="Calibri"/>
              </a:rPr>
              <a:t>-Virtuale</a:t>
            </a:r>
          </a:p>
          <a:p>
            <a:pPr marL="742950" lvl="1" indent="-285750">
              <a:buFont typeface="Wingdings"/>
              <a:buChar char="ü"/>
            </a:pPr>
            <a:r>
              <a:rPr lang="it-IT">
                <a:cs typeface="Calibri"/>
              </a:rPr>
              <a:t>Community vasta</a:t>
            </a:r>
          </a:p>
          <a:p>
            <a:pPr marL="742950" lvl="1" indent="-285750">
              <a:buFont typeface="Wingdings"/>
              <a:buChar char="ü"/>
            </a:pPr>
            <a:endParaRPr lang="it-IT">
              <a:cs typeface="Calibri"/>
            </a:endParaRPr>
          </a:p>
          <a:p>
            <a:pPr marL="285750" indent="-285750">
              <a:buFont typeface="Arial"/>
              <a:buChar char="•"/>
            </a:pPr>
            <a:r>
              <a:rPr lang="it-IT" b="1" err="1">
                <a:cs typeface="Calibri"/>
              </a:rPr>
              <a:t>Redux</a:t>
            </a:r>
            <a:endParaRPr lang="it-IT" b="1">
              <a:cs typeface="Calibri"/>
            </a:endParaRPr>
          </a:p>
          <a:p>
            <a:pPr marL="742950" lvl="1" indent="-285750">
              <a:buFont typeface="Wingdings"/>
              <a:buChar char="ü"/>
            </a:pPr>
            <a:r>
              <a:rPr lang="it-IT">
                <a:cs typeface="Calibri"/>
              </a:rPr>
              <a:t>Gestire lo stato</a:t>
            </a:r>
            <a:endParaRPr lang="it-IT" b="1">
              <a:cs typeface="Calibri"/>
            </a:endParaRPr>
          </a:p>
          <a:p>
            <a:pPr marL="742950" lvl="1" indent="-285750">
              <a:buFont typeface="Wingdings"/>
              <a:buChar char="ü"/>
            </a:pPr>
            <a:r>
              <a:rPr lang="it-IT">
                <a:cs typeface="Calibri"/>
              </a:rPr>
              <a:t>Singola fonte di verità</a:t>
            </a:r>
          </a:p>
          <a:p>
            <a:pPr marL="742950" lvl="1" indent="-285750">
              <a:buFont typeface="Wingdings"/>
              <a:buChar char="ü"/>
            </a:pPr>
            <a:r>
              <a:rPr lang="it-IT">
                <a:cs typeface="Calibri"/>
              </a:rPr>
              <a:t>Cambiamento tramite funzioni pure</a:t>
            </a:r>
          </a:p>
          <a:p>
            <a:pPr marL="742950" lvl="1" indent="-285750">
              <a:buFont typeface="Wingdings"/>
              <a:buChar char="ü"/>
            </a:pPr>
            <a:endParaRPr lang="it-IT">
              <a:cs typeface="Calibri"/>
            </a:endParaRPr>
          </a:p>
          <a:p>
            <a:pPr marL="742950" lvl="1" indent="-285750">
              <a:buFont typeface="Wingdings"/>
              <a:buChar char="ü"/>
            </a:pPr>
            <a:endParaRPr lang="it-IT">
              <a:cs typeface="Calibri"/>
            </a:endParaRPr>
          </a:p>
          <a:p>
            <a:pPr marL="742950" lvl="1" indent="-285750">
              <a:buFont typeface="Wingdings"/>
              <a:buChar char="ü"/>
            </a:pPr>
            <a:endParaRPr lang="it-IT">
              <a:cs typeface="Calibri"/>
            </a:endParaRPr>
          </a:p>
          <a:p>
            <a:pPr marL="742950" lvl="1" indent="-285750">
              <a:buFont typeface="Wingdings"/>
              <a:buChar char="ü"/>
            </a:pPr>
            <a:endParaRPr lang="it-IT">
              <a:cs typeface="Calibri"/>
            </a:endParaRPr>
          </a:p>
          <a:p>
            <a:pPr marL="742950" lvl="1" indent="-285750">
              <a:buFont typeface="Arial"/>
              <a:buChar char="•"/>
            </a:pPr>
            <a:endParaRPr lang="it-IT" b="1">
              <a:cs typeface="Calibri"/>
            </a:endParaRPr>
          </a:p>
          <a:p>
            <a:pPr marL="742950" lvl="1" indent="-285750">
              <a:buFont typeface="Wingdings"/>
              <a:buChar char="ü"/>
            </a:pPr>
            <a:endParaRPr lang="it-IT" b="1">
              <a:cs typeface="Calibri"/>
            </a:endParaRPr>
          </a:p>
          <a:p>
            <a:endParaRPr lang="it-IT" b="1">
              <a:cs typeface="Calibri"/>
            </a:endParaRPr>
          </a:p>
        </p:txBody>
      </p:sp>
      <p:pic>
        <p:nvPicPr>
          <p:cNvPr id="5" name="Immagine 9" descr="Immagine che contiene testo&#10;&#10;Descrizione generata automaticamente">
            <a:extLst>
              <a:ext uri="{FF2B5EF4-FFF2-40B4-BE49-F238E27FC236}">
                <a16:creationId xmlns:a16="http://schemas.microsoft.com/office/drawing/2014/main" id="{0EAF8907-9C0B-4288-8EE5-883B17E2437C}"/>
              </a:ext>
            </a:extLst>
          </p:cNvPr>
          <p:cNvPicPr>
            <a:picLocks noChangeAspect="1"/>
          </p:cNvPicPr>
          <p:nvPr/>
        </p:nvPicPr>
        <p:blipFill>
          <a:blip r:embed="rId2"/>
          <a:stretch>
            <a:fillRect/>
          </a:stretch>
        </p:blipFill>
        <p:spPr>
          <a:xfrm>
            <a:off x="5976061" y="2272037"/>
            <a:ext cx="2167897" cy="1110450"/>
          </a:xfrm>
          <a:prstGeom prst="rect">
            <a:avLst/>
          </a:prstGeom>
        </p:spPr>
      </p:pic>
      <p:pic>
        <p:nvPicPr>
          <p:cNvPr id="13" name="Immagine 5">
            <a:extLst>
              <a:ext uri="{FF2B5EF4-FFF2-40B4-BE49-F238E27FC236}">
                <a16:creationId xmlns:a16="http://schemas.microsoft.com/office/drawing/2014/main" id="{B153487A-A8AF-4F63-86E0-9315BA0DED62}"/>
              </a:ext>
            </a:extLst>
          </p:cNvPr>
          <p:cNvPicPr>
            <a:picLocks noChangeAspect="1"/>
          </p:cNvPicPr>
          <p:nvPr/>
        </p:nvPicPr>
        <p:blipFill>
          <a:blip r:embed="rId3"/>
          <a:stretch>
            <a:fillRect/>
          </a:stretch>
        </p:blipFill>
        <p:spPr>
          <a:xfrm>
            <a:off x="5413828" y="4063951"/>
            <a:ext cx="4883667" cy="2094913"/>
          </a:xfrm>
          <a:prstGeom prst="rect">
            <a:avLst/>
          </a:prstGeom>
        </p:spPr>
      </p:pic>
      <p:pic>
        <p:nvPicPr>
          <p:cNvPr id="17" name="Immagine 5">
            <a:extLst>
              <a:ext uri="{FF2B5EF4-FFF2-40B4-BE49-F238E27FC236}">
                <a16:creationId xmlns:a16="http://schemas.microsoft.com/office/drawing/2014/main" id="{30621655-C19E-4856-B723-7CB6AE476657}"/>
              </a:ext>
            </a:extLst>
          </p:cNvPr>
          <p:cNvPicPr>
            <a:picLocks noChangeAspect="1"/>
          </p:cNvPicPr>
          <p:nvPr/>
        </p:nvPicPr>
        <p:blipFill>
          <a:blip r:embed="rId4"/>
          <a:stretch>
            <a:fillRect/>
          </a:stretch>
        </p:blipFill>
        <p:spPr>
          <a:xfrm>
            <a:off x="8966316" y="1203232"/>
            <a:ext cx="1953694" cy="1111104"/>
          </a:xfrm>
          <a:prstGeom prst="rect">
            <a:avLst/>
          </a:prstGeom>
        </p:spPr>
      </p:pic>
      <p:pic>
        <p:nvPicPr>
          <p:cNvPr id="23" name="Immagine 7">
            <a:extLst>
              <a:ext uri="{FF2B5EF4-FFF2-40B4-BE49-F238E27FC236}">
                <a16:creationId xmlns:a16="http://schemas.microsoft.com/office/drawing/2014/main" id="{03FCC230-84A2-46CD-BAAC-225331CD40DB}"/>
              </a:ext>
            </a:extLst>
          </p:cNvPr>
          <p:cNvPicPr>
            <a:picLocks noChangeAspect="1"/>
          </p:cNvPicPr>
          <p:nvPr/>
        </p:nvPicPr>
        <p:blipFill>
          <a:blip r:embed="rId5"/>
          <a:stretch>
            <a:fillRect/>
          </a:stretch>
        </p:blipFill>
        <p:spPr>
          <a:xfrm>
            <a:off x="5410553" y="705581"/>
            <a:ext cx="2369808" cy="1178857"/>
          </a:xfrm>
          <a:prstGeom prst="rect">
            <a:avLst/>
          </a:prstGeom>
        </p:spPr>
      </p:pic>
    </p:spTree>
    <p:extLst>
      <p:ext uri="{BB962C8B-B14F-4D97-AF65-F5344CB8AC3E}">
        <p14:creationId xmlns:p14="http://schemas.microsoft.com/office/powerpoint/2010/main" val="3703415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526986-72CE-48A5-84AA-06D7D522714B}"/>
              </a:ext>
            </a:extLst>
          </p:cNvPr>
          <p:cNvSpPr>
            <a:spLocks noGrp="1"/>
          </p:cNvSpPr>
          <p:nvPr>
            <p:ph type="title"/>
          </p:nvPr>
        </p:nvSpPr>
        <p:spPr>
          <a:xfrm>
            <a:off x="-2241" y="-4669"/>
            <a:ext cx="11344835" cy="597181"/>
          </a:xfrm>
        </p:spPr>
        <p:txBody>
          <a:bodyPr>
            <a:normAutofit/>
          </a:bodyPr>
          <a:lstStyle/>
          <a:p>
            <a:r>
              <a:rPr lang="it-IT" sz="2400">
                <a:latin typeface="Calibri"/>
                <a:cs typeface="Calibri"/>
              </a:rPr>
              <a:t>Analisi del Progetto</a:t>
            </a:r>
          </a:p>
        </p:txBody>
      </p:sp>
      <p:cxnSp>
        <p:nvCxnSpPr>
          <p:cNvPr id="3" name="Connettore 2 2">
            <a:extLst>
              <a:ext uri="{FF2B5EF4-FFF2-40B4-BE49-F238E27FC236}">
                <a16:creationId xmlns:a16="http://schemas.microsoft.com/office/drawing/2014/main" id="{57BDB12D-765D-4F35-8400-2269394AE398}"/>
              </a:ext>
            </a:extLst>
          </p:cNvPr>
          <p:cNvCxnSpPr/>
          <p:nvPr/>
        </p:nvCxnSpPr>
        <p:spPr>
          <a:xfrm>
            <a:off x="-42582" y="607361"/>
            <a:ext cx="12236823" cy="22411"/>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FE4A11E8-F86F-4410-BE05-CC8775D1555C}"/>
              </a:ext>
            </a:extLst>
          </p:cNvPr>
          <p:cNvSpPr txBox="1"/>
          <p:nvPr/>
        </p:nvSpPr>
        <p:spPr>
          <a:xfrm>
            <a:off x="-7283" y="1315011"/>
            <a:ext cx="118759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it-IT" sz="2000">
              <a:cs typeface="Calibri"/>
            </a:endParaRPr>
          </a:p>
        </p:txBody>
      </p:sp>
      <p:sp>
        <p:nvSpPr>
          <p:cNvPr id="6" name="Ovale 5">
            <a:extLst>
              <a:ext uri="{FF2B5EF4-FFF2-40B4-BE49-F238E27FC236}">
                <a16:creationId xmlns:a16="http://schemas.microsoft.com/office/drawing/2014/main" id="{930BC6B7-B8DF-4296-ABCA-F3232711FA99}"/>
              </a:ext>
            </a:extLst>
          </p:cNvPr>
          <p:cNvSpPr/>
          <p:nvPr/>
        </p:nvSpPr>
        <p:spPr>
          <a:xfrm>
            <a:off x="2970716" y="618565"/>
            <a:ext cx="918882" cy="91888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cs typeface="Calibri"/>
              </a:rPr>
              <a:t>1</a:t>
            </a:r>
            <a:endParaRPr lang="it-IT"/>
          </a:p>
        </p:txBody>
      </p:sp>
      <p:sp>
        <p:nvSpPr>
          <p:cNvPr id="7" name="Ovale 6">
            <a:extLst>
              <a:ext uri="{FF2B5EF4-FFF2-40B4-BE49-F238E27FC236}">
                <a16:creationId xmlns:a16="http://schemas.microsoft.com/office/drawing/2014/main" id="{36A66A69-6148-4550-9CDF-D4EFF7AC4ED7}"/>
              </a:ext>
            </a:extLst>
          </p:cNvPr>
          <p:cNvSpPr/>
          <p:nvPr/>
        </p:nvSpPr>
        <p:spPr>
          <a:xfrm>
            <a:off x="2983005" y="1862417"/>
            <a:ext cx="918882" cy="91888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2</a:t>
            </a:r>
            <a:endParaRPr lang="it-IT"/>
          </a:p>
        </p:txBody>
      </p:sp>
      <p:sp>
        <p:nvSpPr>
          <p:cNvPr id="8" name="Ovale 7">
            <a:extLst>
              <a:ext uri="{FF2B5EF4-FFF2-40B4-BE49-F238E27FC236}">
                <a16:creationId xmlns:a16="http://schemas.microsoft.com/office/drawing/2014/main" id="{39E69B05-AA0B-4CD0-9267-195650F36E0A}"/>
              </a:ext>
            </a:extLst>
          </p:cNvPr>
          <p:cNvSpPr/>
          <p:nvPr/>
        </p:nvSpPr>
        <p:spPr>
          <a:xfrm>
            <a:off x="2983005" y="3050240"/>
            <a:ext cx="918882" cy="91888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3</a:t>
            </a:r>
            <a:endParaRPr lang="it-IT"/>
          </a:p>
        </p:txBody>
      </p:sp>
      <p:sp>
        <p:nvSpPr>
          <p:cNvPr id="9" name="Ovale 8">
            <a:extLst>
              <a:ext uri="{FF2B5EF4-FFF2-40B4-BE49-F238E27FC236}">
                <a16:creationId xmlns:a16="http://schemas.microsoft.com/office/drawing/2014/main" id="{DF7FCD6C-B824-4D08-B08B-1D4E80B63B03}"/>
              </a:ext>
            </a:extLst>
          </p:cNvPr>
          <p:cNvSpPr/>
          <p:nvPr/>
        </p:nvSpPr>
        <p:spPr>
          <a:xfrm>
            <a:off x="2983005" y="4316506"/>
            <a:ext cx="918882" cy="918882"/>
          </a:xfrm>
          <a:prstGeom prst="ellipse">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4</a:t>
            </a:r>
            <a:endParaRPr lang="it-IT"/>
          </a:p>
        </p:txBody>
      </p:sp>
      <p:sp>
        <p:nvSpPr>
          <p:cNvPr id="10" name="Ovale 9">
            <a:extLst>
              <a:ext uri="{FF2B5EF4-FFF2-40B4-BE49-F238E27FC236}">
                <a16:creationId xmlns:a16="http://schemas.microsoft.com/office/drawing/2014/main" id="{22E33AFD-3DA5-467C-A8DB-51E5609F805A}"/>
              </a:ext>
            </a:extLst>
          </p:cNvPr>
          <p:cNvSpPr/>
          <p:nvPr/>
        </p:nvSpPr>
        <p:spPr>
          <a:xfrm>
            <a:off x="2983005" y="5650006"/>
            <a:ext cx="918882" cy="918882"/>
          </a:xfrm>
          <a:prstGeom prst="ellipse">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a:cs typeface="Calibri"/>
              </a:rPr>
              <a:t>5</a:t>
            </a:r>
            <a:endParaRPr lang="it-IT"/>
          </a:p>
        </p:txBody>
      </p:sp>
      <p:sp>
        <p:nvSpPr>
          <p:cNvPr id="11" name="CasellaDiTesto 10">
            <a:extLst>
              <a:ext uri="{FF2B5EF4-FFF2-40B4-BE49-F238E27FC236}">
                <a16:creationId xmlns:a16="http://schemas.microsoft.com/office/drawing/2014/main" id="{9D4A067F-B62B-4D85-96D3-2DD42D2D0871}"/>
              </a:ext>
            </a:extLst>
          </p:cNvPr>
          <p:cNvSpPr txBox="1"/>
          <p:nvPr/>
        </p:nvSpPr>
        <p:spPr>
          <a:xfrm>
            <a:off x="4519892" y="889187"/>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"Dashboard-Estate" caratteristiche</a:t>
            </a:r>
            <a:endParaRPr lang="it-IT">
              <a:cs typeface="Calibri"/>
            </a:endParaRPr>
          </a:p>
        </p:txBody>
      </p:sp>
      <p:sp>
        <p:nvSpPr>
          <p:cNvPr id="12" name="CasellaDiTesto 11">
            <a:extLst>
              <a:ext uri="{FF2B5EF4-FFF2-40B4-BE49-F238E27FC236}">
                <a16:creationId xmlns:a16="http://schemas.microsoft.com/office/drawing/2014/main" id="{CB95489D-E6A2-47FD-B977-FC147F13C486}"/>
              </a:ext>
            </a:extLst>
          </p:cNvPr>
          <p:cNvSpPr txBox="1"/>
          <p:nvPr/>
        </p:nvSpPr>
        <p:spPr>
          <a:xfrm>
            <a:off x="4519892" y="2054598"/>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cs typeface="Calibri"/>
              </a:rPr>
              <a:t>Tecnologie utilizzate</a:t>
            </a:r>
          </a:p>
        </p:txBody>
      </p:sp>
      <p:sp>
        <p:nvSpPr>
          <p:cNvPr id="13" name="CasellaDiTesto 12">
            <a:extLst>
              <a:ext uri="{FF2B5EF4-FFF2-40B4-BE49-F238E27FC236}">
                <a16:creationId xmlns:a16="http://schemas.microsoft.com/office/drawing/2014/main" id="{F461BCAB-09A5-46E4-9692-EA47419354D8}"/>
              </a:ext>
            </a:extLst>
          </p:cNvPr>
          <p:cNvSpPr txBox="1"/>
          <p:nvPr/>
        </p:nvSpPr>
        <p:spPr>
          <a:xfrm>
            <a:off x="4564715" y="3242421"/>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a:t>Progettazione</a:t>
            </a:r>
            <a:endParaRPr lang="it-IT" b="1">
              <a:cs typeface="Calibri"/>
            </a:endParaRPr>
          </a:p>
        </p:txBody>
      </p:sp>
      <p:sp>
        <p:nvSpPr>
          <p:cNvPr id="14" name="CasellaDiTesto 13">
            <a:extLst>
              <a:ext uri="{FF2B5EF4-FFF2-40B4-BE49-F238E27FC236}">
                <a16:creationId xmlns:a16="http://schemas.microsoft.com/office/drawing/2014/main" id="{223B1CD9-A8CD-47DF-A4EA-E57B5693258C}"/>
              </a:ext>
            </a:extLst>
          </p:cNvPr>
          <p:cNvSpPr txBox="1"/>
          <p:nvPr/>
        </p:nvSpPr>
        <p:spPr>
          <a:xfrm>
            <a:off x="4519892" y="4542304"/>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Implementazione</a:t>
            </a:r>
          </a:p>
        </p:txBody>
      </p:sp>
      <p:sp>
        <p:nvSpPr>
          <p:cNvPr id="15" name="CasellaDiTesto 14">
            <a:extLst>
              <a:ext uri="{FF2B5EF4-FFF2-40B4-BE49-F238E27FC236}">
                <a16:creationId xmlns:a16="http://schemas.microsoft.com/office/drawing/2014/main" id="{2DB7326F-3252-4F12-8325-8A31CFD61B61}"/>
              </a:ext>
            </a:extLst>
          </p:cNvPr>
          <p:cNvSpPr txBox="1"/>
          <p:nvPr/>
        </p:nvSpPr>
        <p:spPr>
          <a:xfrm>
            <a:off x="4519892" y="5887009"/>
            <a:ext cx="4547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Conclusioni e sviluppi futuri</a:t>
            </a:r>
          </a:p>
        </p:txBody>
      </p:sp>
      <p:cxnSp>
        <p:nvCxnSpPr>
          <p:cNvPr id="17" name="Connettore 2 16">
            <a:extLst>
              <a:ext uri="{FF2B5EF4-FFF2-40B4-BE49-F238E27FC236}">
                <a16:creationId xmlns:a16="http://schemas.microsoft.com/office/drawing/2014/main" id="{FC3C3436-61CB-4BD8-B909-EDBCB6948932}"/>
              </a:ext>
            </a:extLst>
          </p:cNvPr>
          <p:cNvCxnSpPr/>
          <p:nvPr/>
        </p:nvCxnSpPr>
        <p:spPr>
          <a:xfrm>
            <a:off x="3422835" y="1540249"/>
            <a:ext cx="2" cy="324971"/>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5A527FC0-1702-4209-A5D3-D5CFD0DEEBD8}"/>
              </a:ext>
            </a:extLst>
          </p:cNvPr>
          <p:cNvCxnSpPr>
            <a:cxnSpLocks/>
          </p:cNvCxnSpPr>
          <p:nvPr/>
        </p:nvCxnSpPr>
        <p:spPr>
          <a:xfrm>
            <a:off x="3445245" y="5238189"/>
            <a:ext cx="2" cy="414618"/>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6AEDD160-B239-4613-B8BD-C57591DED625}"/>
              </a:ext>
            </a:extLst>
          </p:cNvPr>
          <p:cNvCxnSpPr>
            <a:cxnSpLocks/>
          </p:cNvCxnSpPr>
          <p:nvPr/>
        </p:nvCxnSpPr>
        <p:spPr>
          <a:xfrm>
            <a:off x="3445246" y="3971925"/>
            <a:ext cx="2" cy="324971"/>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C1400E67-63E8-442F-B10A-CE59056CE07D}"/>
              </a:ext>
            </a:extLst>
          </p:cNvPr>
          <p:cNvCxnSpPr>
            <a:cxnSpLocks/>
          </p:cNvCxnSpPr>
          <p:nvPr/>
        </p:nvCxnSpPr>
        <p:spPr>
          <a:xfrm flipH="1">
            <a:off x="3445248" y="2784101"/>
            <a:ext cx="11203" cy="268942"/>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946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E9E52B-5CF0-46E7-B531-58B16B324D4E}"/>
              </a:ext>
            </a:extLst>
          </p:cNvPr>
          <p:cNvSpPr>
            <a:spLocks noGrp="1"/>
          </p:cNvSpPr>
          <p:nvPr>
            <p:ph type="title"/>
          </p:nvPr>
        </p:nvSpPr>
        <p:spPr>
          <a:xfrm>
            <a:off x="-2241" y="-4669"/>
            <a:ext cx="11356041" cy="630798"/>
          </a:xfrm>
        </p:spPr>
        <p:txBody>
          <a:bodyPr>
            <a:normAutofit/>
          </a:bodyPr>
          <a:lstStyle/>
          <a:p>
            <a:r>
              <a:rPr lang="it-IT" sz="2800">
                <a:latin typeface="Calibri"/>
                <a:cs typeface="Calibri Light"/>
              </a:rPr>
              <a:t>Progettazione – Analisi dei requisiti</a:t>
            </a:r>
            <a:endParaRPr lang="it-IT"/>
          </a:p>
        </p:txBody>
      </p:sp>
      <p:cxnSp>
        <p:nvCxnSpPr>
          <p:cNvPr id="4" name="Connettore 2 3">
            <a:extLst>
              <a:ext uri="{FF2B5EF4-FFF2-40B4-BE49-F238E27FC236}">
                <a16:creationId xmlns:a16="http://schemas.microsoft.com/office/drawing/2014/main" id="{C08C7F0C-5A17-4F06-BA4F-AA9E1E903615}"/>
              </a:ext>
            </a:extLst>
          </p:cNvPr>
          <p:cNvCxnSpPr/>
          <p:nvPr/>
        </p:nvCxnSpPr>
        <p:spPr>
          <a:xfrm flipV="1">
            <a:off x="2241" y="506507"/>
            <a:ext cx="12191999" cy="67235"/>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647" name="Diagramma 1647">
            <a:extLst>
              <a:ext uri="{FF2B5EF4-FFF2-40B4-BE49-F238E27FC236}">
                <a16:creationId xmlns:a16="http://schemas.microsoft.com/office/drawing/2014/main" id="{CB2D8857-DADD-4972-866D-D40B228D077D}"/>
              </a:ext>
            </a:extLst>
          </p:cNvPr>
          <p:cNvGraphicFramePr/>
          <p:nvPr>
            <p:extLst>
              <p:ext uri="{D42A27DB-BD31-4B8C-83A1-F6EECF244321}">
                <p14:modId xmlns:p14="http://schemas.microsoft.com/office/powerpoint/2010/main" val="4179346442"/>
              </p:ext>
            </p:extLst>
          </p:nvPr>
        </p:nvGraphicFramePr>
        <p:xfrm>
          <a:off x="2639786" y="947056"/>
          <a:ext cx="6055178" cy="5127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226315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553</Words>
  <Application>Microsoft Macintosh PowerPoint</Application>
  <PresentationFormat>Widescreen</PresentationFormat>
  <Paragraphs>201</Paragraphs>
  <Slides>18</Slides>
  <Notes>0</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Calibri</vt:lpstr>
      <vt:lpstr>Calibri Light</vt:lpstr>
      <vt:lpstr>Wingdings</vt:lpstr>
      <vt:lpstr>Tema di Office</vt:lpstr>
      <vt:lpstr>"Dashboard-Estate" Progettazione e Sviluppo di una Web-Application per l'Analisi sul Mercato Immobiliare  </vt:lpstr>
      <vt:lpstr>INTRODUZIONE</vt:lpstr>
      <vt:lpstr>DETTAGLI DEL PROGETTO</vt:lpstr>
      <vt:lpstr>Analisi del Progetto</vt:lpstr>
      <vt:lpstr>"DASHBOARD-ESTATE" Caratteristiche</vt:lpstr>
      <vt:lpstr>Analisi del Progetto</vt:lpstr>
      <vt:lpstr>Tecnologie utilizzate</vt:lpstr>
      <vt:lpstr>Analisi del Progetto</vt:lpstr>
      <vt:lpstr>Progettazione – Analisi dei requisiti</vt:lpstr>
      <vt:lpstr>Progettazione – Casi d'uso</vt:lpstr>
      <vt:lpstr>Progettazione – Database</vt:lpstr>
      <vt:lpstr>Analisi del Progetto</vt:lpstr>
      <vt:lpstr>Implementazione</vt:lpstr>
      <vt:lpstr>Implementazione - Ricerca</vt:lpstr>
      <vt:lpstr>Implementazione - Comportamento</vt:lpstr>
      <vt:lpstr>Analisi del Progetto</vt:lpstr>
      <vt:lpstr>Conclusioni e sviluppi futuri</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c:title>
  <dc:creator/>
  <cp:lastModifiedBy>Microsoft Office User</cp:lastModifiedBy>
  <cp:revision>198</cp:revision>
  <dcterms:created xsi:type="dcterms:W3CDTF">2012-07-30T23:18:30Z</dcterms:created>
  <dcterms:modified xsi:type="dcterms:W3CDTF">2021-04-13T19:52:23Z</dcterms:modified>
</cp:coreProperties>
</file>