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8"/>
  </p:notesMasterIdLst>
  <p:sldIdLst>
    <p:sldId id="256" r:id="rId2"/>
    <p:sldId id="272" r:id="rId3"/>
    <p:sldId id="277" r:id="rId4"/>
    <p:sldId id="278" r:id="rId5"/>
    <p:sldId id="274" r:id="rId6"/>
    <p:sldId id="282" r:id="rId7"/>
    <p:sldId id="284" r:id="rId8"/>
    <p:sldId id="283" r:id="rId9"/>
    <p:sldId id="288" r:id="rId10"/>
    <p:sldId id="281" r:id="rId11"/>
    <p:sldId id="276" r:id="rId12"/>
    <p:sldId id="285" r:id="rId13"/>
    <p:sldId id="286" r:id="rId14"/>
    <p:sldId id="289" r:id="rId15"/>
    <p:sldId id="29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Ghinelli" initials="FG" lastIdx="13" clrIdx="0">
    <p:extLst>
      <p:ext uri="{19B8F6BF-5375-455C-9EA6-DF929625EA0E}">
        <p15:presenceInfo xmlns:p15="http://schemas.microsoft.com/office/powerpoint/2012/main" userId="f8eeb5eb54430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E0E"/>
    <a:srgbClr val="B79315"/>
    <a:srgbClr val="404040"/>
    <a:srgbClr val="7D9263"/>
    <a:srgbClr val="4E75A3"/>
    <a:srgbClr val="F3A447"/>
    <a:srgbClr val="B38C5D"/>
    <a:srgbClr val="13416F"/>
    <a:srgbClr val="9EB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1" dt="2019-10-23T15:48:54.557"/>
    <p1510:client id="{FBA65D10-7C21-43C6-9645-B0B02E30C8E8}" v="257" dt="2019-10-23T12:06:22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290" autoAdjust="0"/>
  </p:normalViewPr>
  <p:slideViewPr>
    <p:cSldViewPr snapToGrid="0">
      <p:cViewPr varScale="1">
        <p:scale>
          <a:sx n="47" d="100"/>
          <a:sy n="47" d="100"/>
        </p:scale>
        <p:origin x="24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65473675808377"/>
          <c:y val="2.3455068215464538E-2"/>
          <c:w val="0.50337303149606294"/>
          <c:h val="0.75505954724409452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>
              <a:outerShdw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EA-483F-96BC-D2DACD1C7A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EA-483F-96BC-D2DACD1C7A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EA-483F-96BC-D2DACD1C7A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DEA-483F-96BC-D2DACD1C7A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DEA-483F-96BC-D2DACD1C7A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DEA-483F-96BC-D2DACD1C7A8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Building training set</c:v>
                </c:pt>
                <c:pt idx="1">
                  <c:v>Data cleaning/scrubbing</c:v>
                </c:pt>
                <c:pt idx="2">
                  <c:v>Collecting data set</c:v>
                </c:pt>
                <c:pt idx="3">
                  <c:v>Mining data for pattern</c:v>
                </c:pt>
                <c:pt idx="4">
                  <c:v>Refining algorithm</c:v>
                </c:pt>
                <c:pt idx="5">
                  <c:v>Other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60</c:v>
                </c:pt>
                <c:pt idx="2">
                  <c:v>19</c:v>
                </c:pt>
                <c:pt idx="3">
                  <c:v>9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6-4B04-B620-F187F2F23A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"/>
          <c:y val="0.35689989007514489"/>
          <c:w val="0.35402961727080345"/>
          <c:h val="0.6369591298206630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26A23-3B01-471B-83ED-394232D2E8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5401B3-57BF-4FCA-9BD8-29213D3BF0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1"/>
            <a:t>Descrivere una misura di auto-valutazione delle capacità intrinseche del paziente in relazione al suo stato di salute.</a:t>
          </a:r>
          <a:endParaRPr lang="en-US" sz="2000" b="1"/>
        </a:p>
      </dgm:t>
    </dgm:pt>
    <dgm:pt modelId="{CB37F09A-DA99-432C-AD9E-DFC68BF9FB63}" type="parTrans" cxnId="{E18F218C-7134-4583-A4DB-E8684EC4C60C}">
      <dgm:prSet/>
      <dgm:spPr/>
      <dgm:t>
        <a:bodyPr/>
        <a:lstStyle/>
        <a:p>
          <a:endParaRPr lang="en-US"/>
        </a:p>
      </dgm:t>
    </dgm:pt>
    <dgm:pt modelId="{6169C727-DD5A-4CF7-A5D9-67E12BEE283F}" type="sibTrans" cxnId="{E18F218C-7134-4583-A4DB-E8684EC4C60C}">
      <dgm:prSet/>
      <dgm:spPr/>
      <dgm:t>
        <a:bodyPr/>
        <a:lstStyle/>
        <a:p>
          <a:endParaRPr lang="en-US"/>
        </a:p>
      </dgm:t>
    </dgm:pt>
    <dgm:pt modelId="{2CC74249-4DD5-415F-A8E6-0443212D3FA3}" type="pres">
      <dgm:prSet presAssocID="{73326A23-3B01-471B-83ED-394232D2E822}" presName="root" presStyleCnt="0">
        <dgm:presLayoutVars>
          <dgm:dir/>
          <dgm:resizeHandles val="exact"/>
        </dgm:presLayoutVars>
      </dgm:prSet>
      <dgm:spPr/>
    </dgm:pt>
    <dgm:pt modelId="{FE49B644-97F0-4BB5-89B8-92E84B9A7774}" type="pres">
      <dgm:prSet presAssocID="{445401B3-57BF-4FCA-9BD8-29213D3BF057}" presName="compNode" presStyleCnt="0"/>
      <dgm:spPr/>
    </dgm:pt>
    <dgm:pt modelId="{B6250375-2916-4F91-8273-5ABA2C8EC4EB}" type="pres">
      <dgm:prSet presAssocID="{445401B3-57BF-4FCA-9BD8-29213D3BF057}" presName="bgRect" presStyleLbl="bgShp" presStyleIdx="0" presStyleCnt="1" custScaleY="101027"/>
      <dgm:spPr/>
    </dgm:pt>
    <dgm:pt modelId="{7D273CD9-B6FC-4FEE-82C0-A5447D5FC0BD}" type="pres">
      <dgm:prSet presAssocID="{445401B3-57BF-4FCA-9BD8-29213D3BF057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86BBE10-57EC-490A-A918-F0A374431D62}" type="pres">
      <dgm:prSet presAssocID="{445401B3-57BF-4FCA-9BD8-29213D3BF057}" presName="spaceRect" presStyleCnt="0"/>
      <dgm:spPr/>
    </dgm:pt>
    <dgm:pt modelId="{F8CE3C54-C3AB-4CD1-B015-997B2270A491}" type="pres">
      <dgm:prSet presAssocID="{445401B3-57BF-4FCA-9BD8-29213D3BF057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B5DDAB6E-0CD0-4DC8-84EB-79BCFC910870}" type="presOf" srcId="{445401B3-57BF-4FCA-9BD8-29213D3BF057}" destId="{F8CE3C54-C3AB-4CD1-B015-997B2270A491}" srcOrd="0" destOrd="0" presId="urn:microsoft.com/office/officeart/2018/2/layout/IconVerticalSolidList"/>
    <dgm:cxn modelId="{E18F218C-7134-4583-A4DB-E8684EC4C60C}" srcId="{73326A23-3B01-471B-83ED-394232D2E822}" destId="{445401B3-57BF-4FCA-9BD8-29213D3BF057}" srcOrd="0" destOrd="0" parTransId="{CB37F09A-DA99-432C-AD9E-DFC68BF9FB63}" sibTransId="{6169C727-DD5A-4CF7-A5D9-67E12BEE283F}"/>
    <dgm:cxn modelId="{66196591-43B4-403C-A814-85FFBF97BCF1}" type="presOf" srcId="{73326A23-3B01-471B-83ED-394232D2E822}" destId="{2CC74249-4DD5-415F-A8E6-0443212D3FA3}" srcOrd="0" destOrd="0" presId="urn:microsoft.com/office/officeart/2018/2/layout/IconVerticalSolidList"/>
    <dgm:cxn modelId="{21EC9CCF-9BC4-4B39-8C4A-B7DCD56B92AB}" type="presParOf" srcId="{2CC74249-4DD5-415F-A8E6-0443212D3FA3}" destId="{FE49B644-97F0-4BB5-89B8-92E84B9A7774}" srcOrd="0" destOrd="0" presId="urn:microsoft.com/office/officeart/2018/2/layout/IconVerticalSolidList"/>
    <dgm:cxn modelId="{A44549AD-17A8-47E5-8285-803BF0629BFA}" type="presParOf" srcId="{FE49B644-97F0-4BB5-89B8-92E84B9A7774}" destId="{B6250375-2916-4F91-8273-5ABA2C8EC4EB}" srcOrd="0" destOrd="0" presId="urn:microsoft.com/office/officeart/2018/2/layout/IconVerticalSolidList"/>
    <dgm:cxn modelId="{FE7AAA8E-8CFC-4B0E-AFB6-E638F7395C6D}" type="presParOf" srcId="{FE49B644-97F0-4BB5-89B8-92E84B9A7774}" destId="{7D273CD9-B6FC-4FEE-82C0-A5447D5FC0BD}" srcOrd="1" destOrd="0" presId="urn:microsoft.com/office/officeart/2018/2/layout/IconVerticalSolidList"/>
    <dgm:cxn modelId="{981A9028-53C0-4DD0-901D-DDDAC51B0E16}" type="presParOf" srcId="{FE49B644-97F0-4BB5-89B8-92E84B9A7774}" destId="{786BBE10-57EC-490A-A918-F0A374431D62}" srcOrd="2" destOrd="0" presId="urn:microsoft.com/office/officeart/2018/2/layout/IconVerticalSolidList"/>
    <dgm:cxn modelId="{4FE6A348-4FCC-441D-B802-095560F2DB5B}" type="presParOf" srcId="{FE49B644-97F0-4BB5-89B8-92E84B9A7774}" destId="{F8CE3C54-C3AB-4CD1-B015-997B2270A4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26A23-3B01-471B-83ED-394232D2E8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96E627-1C37-4769-BE30-F7D6AC01CE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1"/>
            <a:t>Pulizia del data set</a:t>
          </a:r>
        </a:p>
      </dgm:t>
    </dgm:pt>
    <dgm:pt modelId="{94260573-7EE3-4C03-BBAA-A59C68508D1D}" type="parTrans" cxnId="{CF88A614-506A-4563-AE1C-A4E64B831115}">
      <dgm:prSet/>
      <dgm:spPr/>
      <dgm:t>
        <a:bodyPr/>
        <a:lstStyle/>
        <a:p>
          <a:endParaRPr lang="it-IT"/>
        </a:p>
      </dgm:t>
    </dgm:pt>
    <dgm:pt modelId="{D94A2A81-1A0B-467D-9DBC-55816F4BDCCE}" type="sibTrans" cxnId="{CF88A614-506A-4563-AE1C-A4E64B831115}">
      <dgm:prSet/>
      <dgm:spPr/>
      <dgm:t>
        <a:bodyPr/>
        <a:lstStyle/>
        <a:p>
          <a:endParaRPr lang="it-IT"/>
        </a:p>
      </dgm:t>
    </dgm:pt>
    <dgm:pt modelId="{530C2B5D-1483-41A0-8DDD-73F37619FA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1"/>
            <a:t>Analisi esplorativa e visualizzazione del data set	</a:t>
          </a:r>
        </a:p>
      </dgm:t>
    </dgm:pt>
    <dgm:pt modelId="{490C510F-4762-48FE-B427-5014B29A5F75}" type="sibTrans" cxnId="{C3AB31F2-F911-4E56-895A-A9A4D7213FBC}">
      <dgm:prSet/>
      <dgm:spPr/>
      <dgm:t>
        <a:bodyPr/>
        <a:lstStyle/>
        <a:p>
          <a:endParaRPr lang="it-IT"/>
        </a:p>
      </dgm:t>
    </dgm:pt>
    <dgm:pt modelId="{4C0A99D5-5E43-44D3-A9F5-38AE00063274}" type="parTrans" cxnId="{C3AB31F2-F911-4E56-895A-A9A4D7213FBC}">
      <dgm:prSet/>
      <dgm:spPr/>
      <dgm:t>
        <a:bodyPr/>
        <a:lstStyle/>
        <a:p>
          <a:endParaRPr lang="it-IT"/>
        </a:p>
      </dgm:t>
    </dgm:pt>
    <dgm:pt modelId="{E3BC49C9-450F-4793-8227-115157A907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1"/>
            <a:t>Formulazione e verifica delle ipotesi di correlazione</a:t>
          </a:r>
        </a:p>
      </dgm:t>
    </dgm:pt>
    <dgm:pt modelId="{287AE631-1D94-4940-8E17-A25B8984B351}" type="parTrans" cxnId="{540197EF-19CC-4D63-B598-87C933DDF709}">
      <dgm:prSet/>
      <dgm:spPr/>
      <dgm:t>
        <a:bodyPr/>
        <a:lstStyle/>
        <a:p>
          <a:endParaRPr lang="it-IT"/>
        </a:p>
      </dgm:t>
    </dgm:pt>
    <dgm:pt modelId="{D86A3FAC-572E-4FD9-8E47-B72242512621}" type="sibTrans" cxnId="{540197EF-19CC-4D63-B598-87C933DDF709}">
      <dgm:prSet/>
      <dgm:spPr/>
      <dgm:t>
        <a:bodyPr/>
        <a:lstStyle/>
        <a:p>
          <a:endParaRPr lang="it-IT"/>
        </a:p>
      </dgm:t>
    </dgm:pt>
    <dgm:pt modelId="{2CC74249-4DD5-415F-A8E6-0443212D3FA3}" type="pres">
      <dgm:prSet presAssocID="{73326A23-3B01-471B-83ED-394232D2E822}" presName="root" presStyleCnt="0">
        <dgm:presLayoutVars>
          <dgm:dir/>
          <dgm:resizeHandles val="exact"/>
        </dgm:presLayoutVars>
      </dgm:prSet>
      <dgm:spPr/>
    </dgm:pt>
    <dgm:pt modelId="{64CC5B92-6D66-438B-B713-6747C8AD871D}" type="pres">
      <dgm:prSet presAssocID="{4C96E627-1C37-4769-BE30-F7D6AC01CEFB}" presName="compNode" presStyleCnt="0"/>
      <dgm:spPr/>
    </dgm:pt>
    <dgm:pt modelId="{A14EDB19-AF20-4215-95AC-1B213F6098BD}" type="pres">
      <dgm:prSet presAssocID="{4C96E627-1C37-4769-BE30-F7D6AC01CEFB}" presName="bgRect" presStyleLbl="bgShp" presStyleIdx="0" presStyleCnt="3"/>
      <dgm:spPr/>
    </dgm:pt>
    <dgm:pt modelId="{7A1B49CE-49D6-46F9-BA64-417E5970698A}" type="pres">
      <dgm:prSet presAssocID="{4C96E627-1C37-4769-BE30-F7D6AC01CE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chio e straccio"/>
        </a:ext>
      </dgm:extLst>
    </dgm:pt>
    <dgm:pt modelId="{5F00EFBC-8A7C-4945-A8F8-04487DE7DAF3}" type="pres">
      <dgm:prSet presAssocID="{4C96E627-1C37-4769-BE30-F7D6AC01CEFB}" presName="spaceRect" presStyleCnt="0"/>
      <dgm:spPr/>
    </dgm:pt>
    <dgm:pt modelId="{5BD97182-E2D1-4FD4-963D-40B806B79786}" type="pres">
      <dgm:prSet presAssocID="{4C96E627-1C37-4769-BE30-F7D6AC01CEFB}" presName="parTx" presStyleLbl="revTx" presStyleIdx="0" presStyleCnt="3">
        <dgm:presLayoutVars>
          <dgm:chMax val="0"/>
          <dgm:chPref val="0"/>
        </dgm:presLayoutVars>
      </dgm:prSet>
      <dgm:spPr/>
    </dgm:pt>
    <dgm:pt modelId="{F7EE9796-25BA-40B9-B438-F6E5776992C9}" type="pres">
      <dgm:prSet presAssocID="{D94A2A81-1A0B-467D-9DBC-55816F4BDCCE}" presName="sibTrans" presStyleCnt="0"/>
      <dgm:spPr/>
    </dgm:pt>
    <dgm:pt modelId="{9DA69FEE-FBA7-40F2-A15C-5A08F847C6AF}" type="pres">
      <dgm:prSet presAssocID="{530C2B5D-1483-41A0-8DDD-73F37619FA81}" presName="compNode" presStyleCnt="0"/>
      <dgm:spPr/>
    </dgm:pt>
    <dgm:pt modelId="{E255FB25-4640-4CCB-8604-428BE422F8AB}" type="pres">
      <dgm:prSet presAssocID="{530C2B5D-1483-41A0-8DDD-73F37619FA81}" presName="bgRect" presStyleLbl="bgShp" presStyleIdx="1" presStyleCnt="3"/>
      <dgm:spPr/>
    </dgm:pt>
    <dgm:pt modelId="{F3DC1C96-E81E-47F9-AD4C-9A4AAED54D5C}" type="pres">
      <dgm:prSet presAssocID="{530C2B5D-1483-41A0-8DDD-73F37619FA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cerca"/>
        </a:ext>
      </dgm:extLst>
    </dgm:pt>
    <dgm:pt modelId="{6AE31696-AD54-412A-8DE9-A3278AB7B4BB}" type="pres">
      <dgm:prSet presAssocID="{530C2B5D-1483-41A0-8DDD-73F37619FA81}" presName="spaceRect" presStyleCnt="0"/>
      <dgm:spPr/>
    </dgm:pt>
    <dgm:pt modelId="{E6EB7E9F-F7EA-4C71-94DC-C4AE02CA5564}" type="pres">
      <dgm:prSet presAssocID="{530C2B5D-1483-41A0-8DDD-73F37619FA81}" presName="parTx" presStyleLbl="revTx" presStyleIdx="1" presStyleCnt="3">
        <dgm:presLayoutVars>
          <dgm:chMax val="0"/>
          <dgm:chPref val="0"/>
        </dgm:presLayoutVars>
      </dgm:prSet>
      <dgm:spPr/>
    </dgm:pt>
    <dgm:pt modelId="{21B4F2A6-A706-4700-8264-5F8BBA3061D8}" type="pres">
      <dgm:prSet presAssocID="{490C510F-4762-48FE-B427-5014B29A5F75}" presName="sibTrans" presStyleCnt="0"/>
      <dgm:spPr/>
    </dgm:pt>
    <dgm:pt modelId="{D3BFFA87-460C-40AC-98D3-C5CDE073B924}" type="pres">
      <dgm:prSet presAssocID="{E3BC49C9-450F-4793-8227-115157A90764}" presName="compNode" presStyleCnt="0"/>
      <dgm:spPr/>
    </dgm:pt>
    <dgm:pt modelId="{9129C469-6443-40EF-BFD9-0EEDE3E183E0}" type="pres">
      <dgm:prSet presAssocID="{E3BC49C9-450F-4793-8227-115157A90764}" presName="bgRect" presStyleLbl="bgShp" presStyleIdx="2" presStyleCnt="3"/>
      <dgm:spPr/>
    </dgm:pt>
    <dgm:pt modelId="{76581B0D-29F2-4C54-B4F2-201448DE798B}" type="pres">
      <dgm:prSet presAssocID="{E3BC49C9-450F-4793-8227-115157A907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llice su"/>
        </a:ext>
      </dgm:extLst>
    </dgm:pt>
    <dgm:pt modelId="{4082EA09-E678-462B-A381-A77CF4FD3968}" type="pres">
      <dgm:prSet presAssocID="{E3BC49C9-450F-4793-8227-115157A90764}" presName="spaceRect" presStyleCnt="0"/>
      <dgm:spPr/>
    </dgm:pt>
    <dgm:pt modelId="{C1F2411F-F7B3-4DF6-9225-64CD95438CD7}" type="pres">
      <dgm:prSet presAssocID="{E3BC49C9-450F-4793-8227-115157A907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88A614-506A-4563-AE1C-A4E64B831115}" srcId="{73326A23-3B01-471B-83ED-394232D2E822}" destId="{4C96E627-1C37-4769-BE30-F7D6AC01CEFB}" srcOrd="0" destOrd="0" parTransId="{94260573-7EE3-4C03-BBAA-A59C68508D1D}" sibTransId="{D94A2A81-1A0B-467D-9DBC-55816F4BDCCE}"/>
    <dgm:cxn modelId="{2FC3E84D-A9A7-4611-AC8C-6E532534D3FC}" type="presOf" srcId="{4C96E627-1C37-4769-BE30-F7D6AC01CEFB}" destId="{5BD97182-E2D1-4FD4-963D-40B806B79786}" srcOrd="0" destOrd="0" presId="urn:microsoft.com/office/officeart/2018/2/layout/IconVerticalSolidList"/>
    <dgm:cxn modelId="{AB71CC78-C7F5-457F-B9CE-087DAA59AE9B}" type="presOf" srcId="{530C2B5D-1483-41A0-8DDD-73F37619FA81}" destId="{E6EB7E9F-F7EA-4C71-94DC-C4AE02CA5564}" srcOrd="0" destOrd="0" presId="urn:microsoft.com/office/officeart/2018/2/layout/IconVerticalSolidList"/>
    <dgm:cxn modelId="{66196591-43B4-403C-A814-85FFBF97BCF1}" type="presOf" srcId="{73326A23-3B01-471B-83ED-394232D2E822}" destId="{2CC74249-4DD5-415F-A8E6-0443212D3FA3}" srcOrd="0" destOrd="0" presId="urn:microsoft.com/office/officeart/2018/2/layout/IconVerticalSolidList"/>
    <dgm:cxn modelId="{C7E3FAC0-8C87-4CB9-9EC3-DCAEE0136C79}" type="presOf" srcId="{E3BC49C9-450F-4793-8227-115157A90764}" destId="{C1F2411F-F7B3-4DF6-9225-64CD95438CD7}" srcOrd="0" destOrd="0" presId="urn:microsoft.com/office/officeart/2018/2/layout/IconVerticalSolidList"/>
    <dgm:cxn modelId="{540197EF-19CC-4D63-B598-87C933DDF709}" srcId="{73326A23-3B01-471B-83ED-394232D2E822}" destId="{E3BC49C9-450F-4793-8227-115157A90764}" srcOrd="2" destOrd="0" parTransId="{287AE631-1D94-4940-8E17-A25B8984B351}" sibTransId="{D86A3FAC-572E-4FD9-8E47-B72242512621}"/>
    <dgm:cxn modelId="{C3AB31F2-F911-4E56-895A-A9A4D7213FBC}" srcId="{73326A23-3B01-471B-83ED-394232D2E822}" destId="{530C2B5D-1483-41A0-8DDD-73F37619FA81}" srcOrd="1" destOrd="0" parTransId="{4C0A99D5-5E43-44D3-A9F5-38AE00063274}" sibTransId="{490C510F-4762-48FE-B427-5014B29A5F75}"/>
    <dgm:cxn modelId="{307F4E0A-2949-4BD4-8872-A781528F20EF}" type="presParOf" srcId="{2CC74249-4DD5-415F-A8E6-0443212D3FA3}" destId="{64CC5B92-6D66-438B-B713-6747C8AD871D}" srcOrd="0" destOrd="0" presId="urn:microsoft.com/office/officeart/2018/2/layout/IconVerticalSolidList"/>
    <dgm:cxn modelId="{8EF6AF7F-7A24-49F2-9119-291D8C129AC5}" type="presParOf" srcId="{64CC5B92-6D66-438B-B713-6747C8AD871D}" destId="{A14EDB19-AF20-4215-95AC-1B213F6098BD}" srcOrd="0" destOrd="0" presId="urn:microsoft.com/office/officeart/2018/2/layout/IconVerticalSolidList"/>
    <dgm:cxn modelId="{ED535211-DD3F-42C1-86F8-671625A5837E}" type="presParOf" srcId="{64CC5B92-6D66-438B-B713-6747C8AD871D}" destId="{7A1B49CE-49D6-46F9-BA64-417E5970698A}" srcOrd="1" destOrd="0" presId="urn:microsoft.com/office/officeart/2018/2/layout/IconVerticalSolidList"/>
    <dgm:cxn modelId="{BD50B63C-2E36-4436-BB07-18D3D054AA1C}" type="presParOf" srcId="{64CC5B92-6D66-438B-B713-6747C8AD871D}" destId="{5F00EFBC-8A7C-4945-A8F8-04487DE7DAF3}" srcOrd="2" destOrd="0" presId="urn:microsoft.com/office/officeart/2018/2/layout/IconVerticalSolidList"/>
    <dgm:cxn modelId="{9B03EE78-2E18-4375-B7C0-4F99D08DDD6B}" type="presParOf" srcId="{64CC5B92-6D66-438B-B713-6747C8AD871D}" destId="{5BD97182-E2D1-4FD4-963D-40B806B79786}" srcOrd="3" destOrd="0" presId="urn:microsoft.com/office/officeart/2018/2/layout/IconVerticalSolidList"/>
    <dgm:cxn modelId="{343031AC-DCF6-49C3-9616-48F82706985A}" type="presParOf" srcId="{2CC74249-4DD5-415F-A8E6-0443212D3FA3}" destId="{F7EE9796-25BA-40B9-B438-F6E5776992C9}" srcOrd="1" destOrd="0" presId="urn:microsoft.com/office/officeart/2018/2/layout/IconVerticalSolidList"/>
    <dgm:cxn modelId="{F152A1EA-FA4A-4EAC-80A6-869631293C1E}" type="presParOf" srcId="{2CC74249-4DD5-415F-A8E6-0443212D3FA3}" destId="{9DA69FEE-FBA7-40F2-A15C-5A08F847C6AF}" srcOrd="2" destOrd="0" presId="urn:microsoft.com/office/officeart/2018/2/layout/IconVerticalSolidList"/>
    <dgm:cxn modelId="{57B4D666-0436-4AB7-BADA-2E4BEBA3E4EB}" type="presParOf" srcId="{9DA69FEE-FBA7-40F2-A15C-5A08F847C6AF}" destId="{E255FB25-4640-4CCB-8604-428BE422F8AB}" srcOrd="0" destOrd="0" presId="urn:microsoft.com/office/officeart/2018/2/layout/IconVerticalSolidList"/>
    <dgm:cxn modelId="{3F1DE2BF-E4D6-499E-B9C5-CDB3827FED71}" type="presParOf" srcId="{9DA69FEE-FBA7-40F2-A15C-5A08F847C6AF}" destId="{F3DC1C96-E81E-47F9-AD4C-9A4AAED54D5C}" srcOrd="1" destOrd="0" presId="urn:microsoft.com/office/officeart/2018/2/layout/IconVerticalSolidList"/>
    <dgm:cxn modelId="{432AF64F-E7B7-4954-AD7E-8F10CC6123AA}" type="presParOf" srcId="{9DA69FEE-FBA7-40F2-A15C-5A08F847C6AF}" destId="{6AE31696-AD54-412A-8DE9-A3278AB7B4BB}" srcOrd="2" destOrd="0" presId="urn:microsoft.com/office/officeart/2018/2/layout/IconVerticalSolidList"/>
    <dgm:cxn modelId="{AC47ADDA-9643-4991-B929-4A84786DEAD1}" type="presParOf" srcId="{9DA69FEE-FBA7-40F2-A15C-5A08F847C6AF}" destId="{E6EB7E9F-F7EA-4C71-94DC-C4AE02CA5564}" srcOrd="3" destOrd="0" presId="urn:microsoft.com/office/officeart/2018/2/layout/IconVerticalSolidList"/>
    <dgm:cxn modelId="{7B976049-F785-435F-BCA6-53E38FDF2353}" type="presParOf" srcId="{2CC74249-4DD5-415F-A8E6-0443212D3FA3}" destId="{21B4F2A6-A706-4700-8264-5F8BBA3061D8}" srcOrd="3" destOrd="0" presId="urn:microsoft.com/office/officeart/2018/2/layout/IconVerticalSolidList"/>
    <dgm:cxn modelId="{5AD0239E-012C-441F-95DD-E933EF70D5A7}" type="presParOf" srcId="{2CC74249-4DD5-415F-A8E6-0443212D3FA3}" destId="{D3BFFA87-460C-40AC-98D3-C5CDE073B924}" srcOrd="4" destOrd="0" presId="urn:microsoft.com/office/officeart/2018/2/layout/IconVerticalSolidList"/>
    <dgm:cxn modelId="{E790995E-6B92-45A2-BA42-838AB75E9C66}" type="presParOf" srcId="{D3BFFA87-460C-40AC-98D3-C5CDE073B924}" destId="{9129C469-6443-40EF-BFD9-0EEDE3E183E0}" srcOrd="0" destOrd="0" presId="urn:microsoft.com/office/officeart/2018/2/layout/IconVerticalSolidList"/>
    <dgm:cxn modelId="{841A79F6-89BA-4E6C-B7F5-D5DE924DF927}" type="presParOf" srcId="{D3BFFA87-460C-40AC-98D3-C5CDE073B924}" destId="{76581B0D-29F2-4C54-B4F2-201448DE798B}" srcOrd="1" destOrd="0" presId="urn:microsoft.com/office/officeart/2018/2/layout/IconVerticalSolidList"/>
    <dgm:cxn modelId="{8719630B-AD58-41B6-9DD4-B9242CBBA8B9}" type="presParOf" srcId="{D3BFFA87-460C-40AC-98D3-C5CDE073B924}" destId="{4082EA09-E678-462B-A381-A77CF4FD3968}" srcOrd="2" destOrd="0" presId="urn:microsoft.com/office/officeart/2018/2/layout/IconVerticalSolidList"/>
    <dgm:cxn modelId="{2B510A96-F113-43D8-AFAB-9C4E4C7C2A8F}" type="presParOf" srcId="{D3BFFA87-460C-40AC-98D3-C5CDE073B924}" destId="{C1F2411F-F7B3-4DF6-9225-64CD95438C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0375-2916-4F91-8273-5ABA2C8EC4EB}">
      <dsp:nvSpPr>
        <dsp:cNvPr id="0" name=""/>
        <dsp:cNvSpPr/>
      </dsp:nvSpPr>
      <dsp:spPr>
        <a:xfrm>
          <a:off x="0" y="401869"/>
          <a:ext cx="7213600" cy="1143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73CD9-B6FC-4FEE-82C0-A5447D5FC0BD}">
      <dsp:nvSpPr>
        <dsp:cNvPr id="0" name=""/>
        <dsp:cNvSpPr/>
      </dsp:nvSpPr>
      <dsp:spPr>
        <a:xfrm>
          <a:off x="342360" y="662329"/>
          <a:ext cx="622474" cy="622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E3C54-C3AB-4CD1-B015-997B2270A491}">
      <dsp:nvSpPr>
        <dsp:cNvPr id="0" name=""/>
        <dsp:cNvSpPr/>
      </dsp:nvSpPr>
      <dsp:spPr>
        <a:xfrm>
          <a:off x="1307195" y="407680"/>
          <a:ext cx="5906404" cy="113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79" tIns="119779" rIns="119779" bIns="11977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Descrivere una misura di auto-valutazione delle capacità intrinseche del paziente in relazione al suo stato di salute.</a:t>
          </a:r>
          <a:endParaRPr lang="en-US" sz="2000" b="1" kern="1200"/>
        </a:p>
      </dsp:txBody>
      <dsp:txXfrm>
        <a:off x="1307195" y="407680"/>
        <a:ext cx="5906404" cy="1131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EDB19-AF20-4215-95AC-1B213F6098BD}">
      <dsp:nvSpPr>
        <dsp:cNvPr id="0" name=""/>
        <dsp:cNvSpPr/>
      </dsp:nvSpPr>
      <dsp:spPr>
        <a:xfrm>
          <a:off x="0" y="282"/>
          <a:ext cx="7213601" cy="660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B49CE-49D6-46F9-BA64-417E5970698A}">
      <dsp:nvSpPr>
        <dsp:cNvPr id="0" name=""/>
        <dsp:cNvSpPr/>
      </dsp:nvSpPr>
      <dsp:spPr>
        <a:xfrm>
          <a:off x="199928" y="148989"/>
          <a:ext cx="363506" cy="363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7182-E2D1-4FD4-963D-40B806B79786}">
      <dsp:nvSpPr>
        <dsp:cNvPr id="0" name=""/>
        <dsp:cNvSpPr/>
      </dsp:nvSpPr>
      <dsp:spPr>
        <a:xfrm>
          <a:off x="763363" y="282"/>
          <a:ext cx="6450237" cy="66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47" tIns="69947" rIns="69947" bIns="6994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Pulizia del data set</a:t>
          </a:r>
        </a:p>
      </dsp:txBody>
      <dsp:txXfrm>
        <a:off x="763363" y="282"/>
        <a:ext cx="6450237" cy="660921"/>
      </dsp:txXfrm>
    </dsp:sp>
    <dsp:sp modelId="{E255FB25-4640-4CCB-8604-428BE422F8AB}">
      <dsp:nvSpPr>
        <dsp:cNvPr id="0" name=""/>
        <dsp:cNvSpPr/>
      </dsp:nvSpPr>
      <dsp:spPr>
        <a:xfrm>
          <a:off x="0" y="826433"/>
          <a:ext cx="7213601" cy="660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C1C96-E81E-47F9-AD4C-9A4AAED54D5C}">
      <dsp:nvSpPr>
        <dsp:cNvPr id="0" name=""/>
        <dsp:cNvSpPr/>
      </dsp:nvSpPr>
      <dsp:spPr>
        <a:xfrm>
          <a:off x="199928" y="975141"/>
          <a:ext cx="363506" cy="3635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B7E9F-F7EA-4C71-94DC-C4AE02CA5564}">
      <dsp:nvSpPr>
        <dsp:cNvPr id="0" name=""/>
        <dsp:cNvSpPr/>
      </dsp:nvSpPr>
      <dsp:spPr>
        <a:xfrm>
          <a:off x="763363" y="826433"/>
          <a:ext cx="6450237" cy="66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47" tIns="69947" rIns="69947" bIns="6994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Analisi esplorativa e visualizzazione del data set	</a:t>
          </a:r>
        </a:p>
      </dsp:txBody>
      <dsp:txXfrm>
        <a:off x="763363" y="826433"/>
        <a:ext cx="6450237" cy="660921"/>
      </dsp:txXfrm>
    </dsp:sp>
    <dsp:sp modelId="{9129C469-6443-40EF-BFD9-0EEDE3E183E0}">
      <dsp:nvSpPr>
        <dsp:cNvPr id="0" name=""/>
        <dsp:cNvSpPr/>
      </dsp:nvSpPr>
      <dsp:spPr>
        <a:xfrm>
          <a:off x="0" y="1652585"/>
          <a:ext cx="7213601" cy="660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81B0D-29F2-4C54-B4F2-201448DE798B}">
      <dsp:nvSpPr>
        <dsp:cNvPr id="0" name=""/>
        <dsp:cNvSpPr/>
      </dsp:nvSpPr>
      <dsp:spPr>
        <a:xfrm>
          <a:off x="199928" y="1801292"/>
          <a:ext cx="363506" cy="3635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2411F-F7B3-4DF6-9225-64CD95438CD7}">
      <dsp:nvSpPr>
        <dsp:cNvPr id="0" name=""/>
        <dsp:cNvSpPr/>
      </dsp:nvSpPr>
      <dsp:spPr>
        <a:xfrm>
          <a:off x="763363" y="1652585"/>
          <a:ext cx="6450237" cy="66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47" tIns="69947" rIns="69947" bIns="6994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Formulazione e verifica delle ipotesi di correlazione</a:t>
          </a:r>
        </a:p>
      </dsp:txBody>
      <dsp:txXfrm>
        <a:off x="763363" y="1652585"/>
        <a:ext cx="6450237" cy="660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CE515-EC7F-41A3-B2B9-D4713EF49FCB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18BE-6165-43E7-8566-DE5EF750C2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4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Nell'era attuale nella quale l'informatica si è inserita in ogni aspetto della vita, lo ha fatto anche in ambito medico, nel quale ha aiutato a migliorare la vita dei pazienti.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36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ARANCIONE,GIALLO -&gt; CORRELAZIONE DEI DATI</a:t>
            </a:r>
          </a:p>
          <a:p>
            <a:r>
              <a:rPr lang="it-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 -&gt; ASSENZA CORRELAZIONI</a:t>
            </a:r>
          </a:p>
          <a:p>
            <a:r>
              <a:rPr lang="it-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ROSSO -&gt; MANCANZA DATI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242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EQ5D5L -&gt;EQ5D è uno strumento standardizzato per misurare lo stato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generico di salute. È molto usato in studi clinici, indagini sanitarie, studi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economici.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KATZ -&gt; scala di valutazione delle attività di base della vita quotidiana proposta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Katz nel 1963 valuta in modo accurato 6 attività di base: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fare il bagno;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vestirsi;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toilette;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spostarsi;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continenza urinaria e fecale;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alimentarsi</a:t>
            </a:r>
          </a:p>
          <a:p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dare significato agli indici e capire come questi si relazionano con gli altri punteggi associati ai pazienti, ho calcolato le correlazioni basate sui coefficienti di Pearson, le quali sono state plottate utilizzando un grafico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heatmap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migliori di queste correlazioni sono state quelle tra IC e KATZ e tra IC e EQ5D5L.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68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solidFill>
                  <a:schemeClr val="tx2">
                    <a:lumMod val="75000"/>
                  </a:schemeClr>
                </a:solidFill>
              </a:rPr>
              <a:t>Nel corso di questo studio ho imparato ad affrontare diverse problematiche nell’ambito data science, in particolare nella sua fase più lunga e meticolosa di data </a:t>
            </a:r>
            <a:r>
              <a:rPr lang="it-IT" err="1">
                <a:solidFill>
                  <a:schemeClr val="tx2">
                    <a:lumMod val="75000"/>
                  </a:schemeClr>
                </a:solidFill>
              </a:rPr>
              <a:t>cleaning</a:t>
            </a:r>
            <a:r>
              <a:rPr lang="it-IT">
                <a:solidFill>
                  <a:schemeClr val="tx2">
                    <a:lumMod val="75000"/>
                  </a:schemeClr>
                </a:solidFill>
              </a:rPr>
              <a:t>, si stima infatti che questa fase possa occupare più del 60% del tempo.</a:t>
            </a:r>
            <a:endParaRPr lang="it-IT"/>
          </a:p>
          <a:p>
            <a:endParaRPr lang="it-IT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87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428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79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Proprio in questa situazione si colloca lo studio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MySAwH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studio prospettico condotto dal professore Giovanni Guaraldi del policlinico di Modena vuole migliorare la vita dei pazienti anziani malati di HIV.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studio coinvolge pazienti di Modena, Sydney e Hong Kong ai quali oltre alle visite mediche, sono stati assegnati degli smartwatch Garmin, con i quali è stato possibile misurare l’attività fisica e sono stati posti loro dei questionari volti a conoscere il loro stato psicologico.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dati raccolti sono stati inseriti in un database dal quale mediante una applicazione web gli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-coach possono visualizzarli e motivare i pazienti ad avere uno stile di vita sano.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per migliorare la vita dei pazienti questo non basta infatti i dati raccolti sono stati utilizzati per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7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... raggiungere un secondo obiettivo, ossia,  individuare una misura di auto-valutazione delle capacità intrinseche dei pazienti in relazione al loro stato di salute.</a:t>
            </a:r>
          </a:p>
          <a:p>
            <a:r>
              <a:rPr lang="it-IT" dirty="0"/>
              <a:t>Per questo motivo gli obiettivi della mia tesi si sono concentrati sulla pulizia del data set, sull’analisi esplorativa e la visualizzazione del dataset e verificare i risultati delle correlazioni.</a:t>
            </a:r>
          </a:p>
          <a:p>
            <a:r>
              <a:rPr lang="it-IT" dirty="0"/>
              <a:t>Per ottenere questi obiettivi ho attuato un processo di Data </a:t>
            </a:r>
            <a:r>
              <a:rPr lang="it-IT" dirty="0" err="1"/>
              <a:t>analysis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98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Data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un insieme di tecniche multidisciplinari che si occupano di estrarre la conoscenza dai dati.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procede per passi successivi: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collection, ossia raccolta dati, è la fase nella quale andiamo a prelevare i dati dal mondo reale.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processing, è la fase nella quale andiamo a ripulire i dati e a prepararli per usi futuri.</a:t>
            </a:r>
          </a:p>
          <a:p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Exploratory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data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è la fase nella quale andiamo a dare un significato ai dati e a visualizzare i risultati.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testing, è la fase nella quale verifichiamo le ipotesi fatte all’inizio dello studio, nel nostro caso andiamo a correlare i dati per capire se hanno un senso e facciamo delle considerazioni sui risultati.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LEARNING, INSIGHT AND POLICY DECISION -&gt; FASI SUCCESSIVE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ognuna di queste fasi si può tornare indietro a una fase precedente…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19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operazioni di data collection hanno previsto l’estrazione di dati di diversa natura e con diversi tempi di acquisizione, i dati dei dispositivi Garmin raccolti settimanalmente, i questionari raccolti mensilmente e i dati derivanti dalle visite mediche raccolti ogni nove mesi.</a:t>
            </a:r>
          </a:p>
          <a:p>
            <a:r>
              <a:rPr lang="it-I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gestire questi dati è stato creato un data set longitudinale organizzato per categoria, area geografica e tempi di acquisizione.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25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Per ripulire i dati ho effettuato le seguenti operazioni:</a:t>
            </a:r>
          </a:p>
          <a:p>
            <a:r>
              <a:rPr lang="it-IT"/>
              <a:t>…</a:t>
            </a:r>
          </a:p>
          <a:p>
            <a:r>
              <a:rPr lang="it-IT"/>
              <a:t>Facendo un forte uso dei seguenti strumenti.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5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Inizialmente i pazienti coinvolti dovevano essere 150 da Modena, 90 da Sydney e 30 da Hong Kong, per un totale di circa 270 pazienti, MA nel corso del tempo il numero di pazienti è calato portando a una perdita di precisione del sistema.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818BE-6165-43E7-8566-DE5EF750C24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20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questa passo della data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estrarre un significato dai dati abbiamo calcolato gli indici: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L’indice di fragilità descrive il paziente da un punto di vista patologico, di quanto effettivamente sta male.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 Indice di Capacità Intrinseca descrive il paziente dal punto di vista delle sue capacità, di quello che è in grado di fare e d come trascorre la sua vita.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parametri necessari per il FI sono 34 mentre quelli per IC sono 27.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Ognuno di questi parametri va a rappresentare un deficit che il paziente può o meno avere in base a delle soglie.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530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 è generato mensilmente mentre FI ogni 9 mesi.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numero di deficit che il paziente ha, fratto il numero di parametri validi, fornisce il valore dell’indice di fragilità per quel paziente in quel mese.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 meno il numero di deficit che il paziente ha, fratto il numero di parametri validi, fornisce il valore dell’indice di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intrinsic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quel paziente in quel mese.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Inizialmente dovevano esserci almeno l’80% di parametri validi per il calcolo degli indici, ma con i medici si è deciso di abbassare al 70% a causa della mancanza di dati.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Strumenti: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-Numpy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-Pandas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Seaborn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Plotly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18BE-6165-43E7-8566-DE5EF750C24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42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1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15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06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57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17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45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61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1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3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74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45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3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06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44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64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68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DBD4-94F6-455A-96CB-15CD148743A0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F14413-0D23-4D73-8504-656F778C5E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2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5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60.png"/><Relationship Id="rId4" Type="http://schemas.openxmlformats.org/officeDocument/2006/relationships/image" Target="../media/image29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6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gif"/><Relationship Id="rId10" Type="http://schemas.openxmlformats.org/officeDocument/2006/relationships/image" Target="../media/image23.tiff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8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svg"/><Relationship Id="rId5" Type="http://schemas.openxmlformats.org/officeDocument/2006/relationships/image" Target="../media/image31.pn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8468"/>
            <a:ext cx="3572669" cy="6866467"/>
            <a:chOff x="67175" y="-8467"/>
            <a:chExt cx="4763558" cy="6866467"/>
          </a:xfrm>
        </p:grpSpPr>
        <p:cxnSp>
          <p:nvCxnSpPr>
            <p:cNvPr id="32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2A6EF87-7B5E-49DF-A9DA-327CCCB48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1282701"/>
            <a:ext cx="3822045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/>
              <a:t>Tesi di Laurea</a:t>
            </a:r>
            <a:br>
              <a:rPr lang="it-IT" sz="3800"/>
            </a:br>
            <a:r>
              <a:rPr lang="it-IT" sz="3800"/>
              <a:t>Data </a:t>
            </a:r>
            <a:r>
              <a:rPr lang="it-IT" sz="3800" err="1"/>
              <a:t>analytics</a:t>
            </a:r>
            <a:r>
              <a:rPr lang="it-IT" sz="3800"/>
              <a:t> su una sperimentazione </a:t>
            </a:r>
            <a:br>
              <a:rPr lang="it-IT" sz="3800"/>
            </a:br>
            <a:r>
              <a:rPr lang="it-IT" sz="3800"/>
              <a:t>clinica per </a:t>
            </a:r>
            <a:r>
              <a:rPr lang="it-IT" sz="3800" err="1"/>
              <a:t>healthy</a:t>
            </a:r>
            <a:r>
              <a:rPr lang="it-IT" sz="3800"/>
              <a:t> aging</a:t>
            </a:r>
            <a:br>
              <a:rPr lang="it-IT" sz="3800"/>
            </a:br>
            <a:endParaRPr lang="it-IT" sz="3800"/>
          </a:p>
        </p:txBody>
      </p:sp>
      <p:sp>
        <p:nvSpPr>
          <p:cNvPr id="3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8468"/>
            <a:ext cx="3806198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E99094-60AE-41C4-98B6-C8ED8DB9D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5840" y="2133600"/>
            <a:ext cx="2701925" cy="2205811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it-IT">
                <a:solidFill>
                  <a:srgbClr val="FFFFFF"/>
                </a:solidFill>
              </a:rPr>
              <a:t>Relatori: </a:t>
            </a:r>
          </a:p>
          <a:p>
            <a:pPr algn="l"/>
            <a:r>
              <a:rPr lang="it-IT">
                <a:solidFill>
                  <a:srgbClr val="FFFFFF"/>
                </a:solidFill>
              </a:rPr>
              <a:t>Riccardo </a:t>
            </a:r>
            <a:r>
              <a:rPr lang="it-IT" err="1">
                <a:solidFill>
                  <a:srgbClr val="FFFFFF"/>
                </a:solidFill>
              </a:rPr>
              <a:t>Martoglia</a:t>
            </a:r>
            <a:r>
              <a:rPr lang="it-IT">
                <a:solidFill>
                  <a:srgbClr val="FFFFFF"/>
                </a:solidFill>
              </a:rPr>
              <a:t> Federica </a:t>
            </a:r>
            <a:r>
              <a:rPr lang="it-IT" err="1">
                <a:solidFill>
                  <a:srgbClr val="FFFFFF"/>
                </a:solidFill>
              </a:rPr>
              <a:t>Mandreoli</a:t>
            </a:r>
            <a:endParaRPr lang="it-IT">
              <a:solidFill>
                <a:srgbClr val="FFFFFF"/>
              </a:solidFill>
            </a:endParaRPr>
          </a:p>
          <a:p>
            <a:pPr algn="l"/>
            <a:endParaRPr lang="it-IT">
              <a:solidFill>
                <a:srgbClr val="FFFFFF"/>
              </a:solidFill>
            </a:endParaRPr>
          </a:p>
          <a:p>
            <a:pPr algn="l"/>
            <a:r>
              <a:rPr lang="it-IT">
                <a:solidFill>
                  <a:srgbClr val="FFFFFF"/>
                </a:solidFill>
              </a:rPr>
              <a:t>Tesando: </a:t>
            </a:r>
          </a:p>
          <a:p>
            <a:pPr algn="l"/>
            <a:r>
              <a:rPr lang="it-IT">
                <a:solidFill>
                  <a:srgbClr val="FFFFFF"/>
                </a:solidFill>
              </a:rPr>
              <a:t>Francesco Ghinelli</a:t>
            </a:r>
          </a:p>
        </p:txBody>
      </p:sp>
    </p:spTree>
    <p:extLst>
      <p:ext uri="{BB962C8B-B14F-4D97-AF65-F5344CB8AC3E}">
        <p14:creationId xmlns:p14="http://schemas.microsoft.com/office/powerpoint/2010/main" val="140838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8B17258F-8308-49E2-AD06-EBD23929FF7E}"/>
              </a:ext>
            </a:extLst>
          </p:cNvPr>
          <p:cNvSpPr txBox="1"/>
          <p:nvPr/>
        </p:nvSpPr>
        <p:spPr>
          <a:xfrm>
            <a:off x="7161672" y="1887696"/>
            <a:ext cx="15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err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Psychosocial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E081E631-5D6A-48E2-B381-9C6D3F14A8CB}"/>
              </a:ext>
            </a:extLst>
          </p:cNvPr>
          <p:cNvSpPr txBox="1"/>
          <p:nvPr/>
        </p:nvSpPr>
        <p:spPr>
          <a:xfrm>
            <a:off x="7617671" y="2551112"/>
            <a:ext cx="15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err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Vitality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DF34AED-FD6A-4007-9367-0209A2F8EA28}"/>
              </a:ext>
            </a:extLst>
          </p:cNvPr>
          <p:cNvSpPr txBox="1"/>
          <p:nvPr/>
        </p:nvSpPr>
        <p:spPr>
          <a:xfrm>
            <a:off x="7632735" y="3297440"/>
            <a:ext cx="15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err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Locomotion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4B48D22A-C1EA-4913-A435-94CE17FF341C}"/>
              </a:ext>
            </a:extLst>
          </p:cNvPr>
          <p:cNvSpPr txBox="1"/>
          <p:nvPr/>
        </p:nvSpPr>
        <p:spPr>
          <a:xfrm>
            <a:off x="7617671" y="4072553"/>
            <a:ext cx="15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err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Cognition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B8A088F2-78FF-44CF-A5BD-BF8916A8080C}"/>
              </a:ext>
            </a:extLst>
          </p:cNvPr>
          <p:cNvSpPr txBox="1"/>
          <p:nvPr/>
        </p:nvSpPr>
        <p:spPr>
          <a:xfrm>
            <a:off x="7052624" y="4923840"/>
            <a:ext cx="15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err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Sensory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sp>
        <p:nvSpPr>
          <p:cNvPr id="65" name="Google Shape;7046;p50">
            <a:extLst>
              <a:ext uri="{FF2B5EF4-FFF2-40B4-BE49-F238E27FC236}">
                <a16:creationId xmlns:a16="http://schemas.microsoft.com/office/drawing/2014/main" id="{58456394-E202-490C-94AD-8CF41E3C4702}"/>
              </a:ext>
            </a:extLst>
          </p:cNvPr>
          <p:cNvSpPr>
            <a:spLocks noChangeAspect="1"/>
          </p:cNvSpPr>
          <p:nvPr/>
        </p:nvSpPr>
        <p:spPr>
          <a:xfrm>
            <a:off x="1670498" y="4080610"/>
            <a:ext cx="481851" cy="479302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987;p50">
            <a:extLst>
              <a:ext uri="{FF2B5EF4-FFF2-40B4-BE49-F238E27FC236}">
                <a16:creationId xmlns:a16="http://schemas.microsoft.com/office/drawing/2014/main" id="{5513B896-9D6A-4878-B192-9A447E910E1E}"/>
              </a:ext>
            </a:extLst>
          </p:cNvPr>
          <p:cNvGrpSpPr>
            <a:grpSpLocks noChangeAspect="1"/>
          </p:cNvGrpSpPr>
          <p:nvPr/>
        </p:nvGrpSpPr>
        <p:grpSpPr>
          <a:xfrm>
            <a:off x="2077964" y="1693915"/>
            <a:ext cx="481853" cy="511877"/>
            <a:chOff x="-24330250" y="2340425"/>
            <a:chExt cx="278050" cy="295375"/>
          </a:xfrm>
          <a:solidFill>
            <a:schemeClr val="tx2">
              <a:lumMod val="75000"/>
            </a:schemeClr>
          </a:solidFill>
        </p:grpSpPr>
        <p:sp>
          <p:nvSpPr>
            <p:cNvPr id="67" name="Google Shape;6988;p50">
              <a:extLst>
                <a:ext uri="{FF2B5EF4-FFF2-40B4-BE49-F238E27FC236}">
                  <a16:creationId xmlns:a16="http://schemas.microsoft.com/office/drawing/2014/main" id="{79A37C94-FAC0-4BD0-B36D-BED36CAC57E5}"/>
                </a:ext>
              </a:extLst>
            </p:cNvPr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89;p50">
              <a:extLst>
                <a:ext uri="{FF2B5EF4-FFF2-40B4-BE49-F238E27FC236}">
                  <a16:creationId xmlns:a16="http://schemas.microsoft.com/office/drawing/2014/main" id="{4C78923B-2F50-41C0-A928-98BAAE1DE85C}"/>
                </a:ext>
              </a:extLst>
            </p:cNvPr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90;p50">
              <a:extLst>
                <a:ext uri="{FF2B5EF4-FFF2-40B4-BE49-F238E27FC236}">
                  <a16:creationId xmlns:a16="http://schemas.microsoft.com/office/drawing/2014/main" id="{CE740160-FFB8-48DF-ABC4-C838329FF0AD}"/>
                </a:ext>
              </a:extLst>
            </p:cNvPr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91;p50">
              <a:extLst>
                <a:ext uri="{FF2B5EF4-FFF2-40B4-BE49-F238E27FC236}">
                  <a16:creationId xmlns:a16="http://schemas.microsoft.com/office/drawing/2014/main" id="{00EEE47D-B14A-4D8D-81A7-4EEFF06017B8}"/>
                </a:ext>
              </a:extLst>
            </p:cNvPr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92;p50">
              <a:extLst>
                <a:ext uri="{FF2B5EF4-FFF2-40B4-BE49-F238E27FC236}">
                  <a16:creationId xmlns:a16="http://schemas.microsoft.com/office/drawing/2014/main" id="{B051885B-3F10-4511-A137-8FA2284569F9}"/>
                </a:ext>
              </a:extLst>
            </p:cNvPr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993;p50">
              <a:extLst>
                <a:ext uri="{FF2B5EF4-FFF2-40B4-BE49-F238E27FC236}">
                  <a16:creationId xmlns:a16="http://schemas.microsoft.com/office/drawing/2014/main" id="{27632D62-04D0-4C9B-8539-C5945FC9C370}"/>
                </a:ext>
              </a:extLst>
            </p:cNvPr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994;p50">
              <a:extLst>
                <a:ext uri="{FF2B5EF4-FFF2-40B4-BE49-F238E27FC236}">
                  <a16:creationId xmlns:a16="http://schemas.microsoft.com/office/drawing/2014/main" id="{6E5E2E50-239F-4C36-B45E-75522A49F35D}"/>
                </a:ext>
              </a:extLst>
            </p:cNvPr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047;p50">
            <a:extLst>
              <a:ext uri="{FF2B5EF4-FFF2-40B4-BE49-F238E27FC236}">
                <a16:creationId xmlns:a16="http://schemas.microsoft.com/office/drawing/2014/main" id="{E2FEF6FC-132E-4EB7-A63C-49EFEBFC9BB9}"/>
              </a:ext>
            </a:extLst>
          </p:cNvPr>
          <p:cNvGrpSpPr>
            <a:grpSpLocks noChangeAspect="1"/>
          </p:cNvGrpSpPr>
          <p:nvPr/>
        </p:nvGrpSpPr>
        <p:grpSpPr>
          <a:xfrm>
            <a:off x="1660164" y="2398262"/>
            <a:ext cx="483781" cy="474641"/>
            <a:chOff x="-26993200" y="1961775"/>
            <a:chExt cx="301675" cy="295975"/>
          </a:xfrm>
          <a:solidFill>
            <a:schemeClr val="tx2">
              <a:lumMod val="75000"/>
            </a:schemeClr>
          </a:solidFill>
        </p:grpSpPr>
        <p:sp>
          <p:nvSpPr>
            <p:cNvPr id="75" name="Google Shape;7048;p50">
              <a:extLst>
                <a:ext uri="{FF2B5EF4-FFF2-40B4-BE49-F238E27FC236}">
                  <a16:creationId xmlns:a16="http://schemas.microsoft.com/office/drawing/2014/main" id="{02C3F2B1-75C1-4AD3-B7A6-F256D6FD728E}"/>
                </a:ext>
              </a:extLst>
            </p:cNvPr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49;p50">
              <a:extLst>
                <a:ext uri="{FF2B5EF4-FFF2-40B4-BE49-F238E27FC236}">
                  <a16:creationId xmlns:a16="http://schemas.microsoft.com/office/drawing/2014/main" id="{D77097F8-5534-4A66-A825-FFD32F8DD263}"/>
                </a:ext>
              </a:extLst>
            </p:cNvPr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50;p50">
              <a:extLst>
                <a:ext uri="{FF2B5EF4-FFF2-40B4-BE49-F238E27FC236}">
                  <a16:creationId xmlns:a16="http://schemas.microsoft.com/office/drawing/2014/main" id="{502323CE-7CD0-4683-9071-49D41BED9413}"/>
                </a:ext>
              </a:extLst>
            </p:cNvPr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781;p52">
            <a:extLst>
              <a:ext uri="{FF2B5EF4-FFF2-40B4-BE49-F238E27FC236}">
                <a16:creationId xmlns:a16="http://schemas.microsoft.com/office/drawing/2014/main" id="{5AA85636-336D-4DF8-8E96-969EF5F5F916}"/>
              </a:ext>
            </a:extLst>
          </p:cNvPr>
          <p:cNvGrpSpPr>
            <a:grpSpLocks noChangeAspect="1"/>
          </p:cNvGrpSpPr>
          <p:nvPr/>
        </p:nvGrpSpPr>
        <p:grpSpPr>
          <a:xfrm>
            <a:off x="1653403" y="3236141"/>
            <a:ext cx="481852" cy="478284"/>
            <a:chOff x="-13966675" y="1639700"/>
            <a:chExt cx="354450" cy="351825"/>
          </a:xfrm>
          <a:solidFill>
            <a:schemeClr val="tx2">
              <a:lumMod val="75000"/>
            </a:schemeClr>
          </a:solidFill>
        </p:grpSpPr>
        <p:sp>
          <p:nvSpPr>
            <p:cNvPr id="79" name="Google Shape;7782;p52">
              <a:extLst>
                <a:ext uri="{FF2B5EF4-FFF2-40B4-BE49-F238E27FC236}">
                  <a16:creationId xmlns:a16="http://schemas.microsoft.com/office/drawing/2014/main" id="{7A6E1E37-98E8-4A9B-A5FD-C44B6E1E6144}"/>
                </a:ext>
              </a:extLst>
            </p:cNvPr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783;p52">
              <a:extLst>
                <a:ext uri="{FF2B5EF4-FFF2-40B4-BE49-F238E27FC236}">
                  <a16:creationId xmlns:a16="http://schemas.microsoft.com/office/drawing/2014/main" id="{33C19E28-93F7-49B6-9166-A9CE62145080}"/>
                </a:ext>
              </a:extLst>
            </p:cNvPr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784;p52">
              <a:extLst>
                <a:ext uri="{FF2B5EF4-FFF2-40B4-BE49-F238E27FC236}">
                  <a16:creationId xmlns:a16="http://schemas.microsoft.com/office/drawing/2014/main" id="{78878DCB-D836-450C-941D-A93845D80F63}"/>
                </a:ext>
              </a:extLst>
            </p:cNvPr>
            <p:cNvSpPr/>
            <p:nvPr/>
          </p:nvSpPr>
          <p:spPr>
            <a:xfrm>
              <a:off x="-13923375" y="1723126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785;p52">
              <a:extLst>
                <a:ext uri="{FF2B5EF4-FFF2-40B4-BE49-F238E27FC236}">
                  <a16:creationId xmlns:a16="http://schemas.microsoft.com/office/drawing/2014/main" id="{68818E90-1749-4A40-854D-17B6A740C0D3}"/>
                </a:ext>
              </a:extLst>
            </p:cNvPr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786;p52">
              <a:extLst>
                <a:ext uri="{FF2B5EF4-FFF2-40B4-BE49-F238E27FC236}">
                  <a16:creationId xmlns:a16="http://schemas.microsoft.com/office/drawing/2014/main" id="{3E5E7B6E-DC90-4EA6-B04F-185FF7334A52}"/>
                </a:ext>
              </a:extLst>
            </p:cNvPr>
            <p:cNvSpPr/>
            <p:nvPr/>
          </p:nvSpPr>
          <p:spPr>
            <a:xfrm>
              <a:off x="-13714641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7010;p50">
            <a:extLst>
              <a:ext uri="{FF2B5EF4-FFF2-40B4-BE49-F238E27FC236}">
                <a16:creationId xmlns:a16="http://schemas.microsoft.com/office/drawing/2014/main" id="{C2080259-643C-4B25-B3F0-B9F7181211E7}"/>
              </a:ext>
            </a:extLst>
          </p:cNvPr>
          <p:cNvSpPr>
            <a:spLocks noChangeAspect="1"/>
          </p:cNvSpPr>
          <p:nvPr/>
        </p:nvSpPr>
        <p:spPr>
          <a:xfrm>
            <a:off x="2269690" y="4899320"/>
            <a:ext cx="481851" cy="481851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7837;p52">
            <a:extLst>
              <a:ext uri="{FF2B5EF4-FFF2-40B4-BE49-F238E27FC236}">
                <a16:creationId xmlns:a16="http://schemas.microsoft.com/office/drawing/2014/main" id="{E064D355-0375-4E9D-A2B7-F7BAA3F90BCF}"/>
              </a:ext>
            </a:extLst>
          </p:cNvPr>
          <p:cNvSpPr/>
          <p:nvPr/>
        </p:nvSpPr>
        <p:spPr>
          <a:xfrm>
            <a:off x="7000767" y="2422782"/>
            <a:ext cx="511573" cy="527666"/>
          </a:xfrm>
          <a:custGeom>
            <a:avLst/>
            <a:gdLst/>
            <a:ahLst/>
            <a:cxnLst/>
            <a:rect l="l" t="t" r="r" b="b"/>
            <a:pathLst>
              <a:path w="13548" h="14154" extrusionOk="0">
                <a:moveTo>
                  <a:pt x="6774" y="914"/>
                </a:moveTo>
                <a:cubicBezTo>
                  <a:pt x="7215" y="914"/>
                  <a:pt x="7593" y="1324"/>
                  <a:pt x="7593" y="1797"/>
                </a:cubicBezTo>
                <a:cubicBezTo>
                  <a:pt x="7593" y="2238"/>
                  <a:pt x="7247" y="2616"/>
                  <a:pt x="6774" y="2616"/>
                </a:cubicBezTo>
                <a:cubicBezTo>
                  <a:pt x="6301" y="2616"/>
                  <a:pt x="5955" y="2238"/>
                  <a:pt x="5955" y="1797"/>
                </a:cubicBezTo>
                <a:cubicBezTo>
                  <a:pt x="5955" y="1324"/>
                  <a:pt x="6333" y="914"/>
                  <a:pt x="6774" y="914"/>
                </a:cubicBezTo>
                <a:close/>
                <a:moveTo>
                  <a:pt x="1400" y="2610"/>
                </a:moveTo>
                <a:cubicBezTo>
                  <a:pt x="1427" y="2610"/>
                  <a:pt x="1454" y="2612"/>
                  <a:pt x="1481" y="2616"/>
                </a:cubicBezTo>
                <a:lnTo>
                  <a:pt x="4222" y="3151"/>
                </a:lnTo>
                <a:lnTo>
                  <a:pt x="3151" y="3781"/>
                </a:lnTo>
                <a:cubicBezTo>
                  <a:pt x="3119" y="3750"/>
                  <a:pt x="3245" y="3781"/>
                  <a:pt x="1324" y="3403"/>
                </a:cubicBezTo>
                <a:cubicBezTo>
                  <a:pt x="1072" y="3372"/>
                  <a:pt x="946" y="3120"/>
                  <a:pt x="1009" y="2931"/>
                </a:cubicBezTo>
                <a:cubicBezTo>
                  <a:pt x="1036" y="2710"/>
                  <a:pt x="1209" y="2610"/>
                  <a:pt x="1400" y="2610"/>
                </a:cubicBezTo>
                <a:close/>
                <a:moveTo>
                  <a:pt x="5502" y="3443"/>
                </a:moveTo>
                <a:cubicBezTo>
                  <a:pt x="5553" y="3443"/>
                  <a:pt x="5608" y="3451"/>
                  <a:pt x="5671" y="3466"/>
                </a:cubicBezTo>
                <a:cubicBezTo>
                  <a:pt x="5860" y="3561"/>
                  <a:pt x="5923" y="3624"/>
                  <a:pt x="5955" y="3907"/>
                </a:cubicBezTo>
                <a:cubicBezTo>
                  <a:pt x="5986" y="4254"/>
                  <a:pt x="5923" y="5766"/>
                  <a:pt x="7089" y="7278"/>
                </a:cubicBezTo>
                <a:cubicBezTo>
                  <a:pt x="7175" y="7385"/>
                  <a:pt x="7304" y="7449"/>
                  <a:pt x="7427" y="7449"/>
                </a:cubicBezTo>
                <a:cubicBezTo>
                  <a:pt x="7486" y="7449"/>
                  <a:pt x="7543" y="7435"/>
                  <a:pt x="7593" y="7404"/>
                </a:cubicBezTo>
                <a:lnTo>
                  <a:pt x="11972" y="5168"/>
                </a:lnTo>
                <a:cubicBezTo>
                  <a:pt x="12030" y="5129"/>
                  <a:pt x="12094" y="5111"/>
                  <a:pt x="12158" y="5111"/>
                </a:cubicBezTo>
                <a:cubicBezTo>
                  <a:pt x="12304" y="5111"/>
                  <a:pt x="12452" y="5204"/>
                  <a:pt x="12539" y="5357"/>
                </a:cubicBezTo>
                <a:cubicBezTo>
                  <a:pt x="12634" y="5577"/>
                  <a:pt x="12571" y="5798"/>
                  <a:pt x="12319" y="5924"/>
                </a:cubicBezTo>
                <a:lnTo>
                  <a:pt x="7499" y="8444"/>
                </a:lnTo>
                <a:cubicBezTo>
                  <a:pt x="7404" y="8476"/>
                  <a:pt x="7562" y="8350"/>
                  <a:pt x="5388" y="10366"/>
                </a:cubicBezTo>
                <a:cubicBezTo>
                  <a:pt x="5293" y="10492"/>
                  <a:pt x="5230" y="10712"/>
                  <a:pt x="5325" y="10870"/>
                </a:cubicBezTo>
                <a:lnTo>
                  <a:pt x="6396" y="12823"/>
                </a:lnTo>
                <a:cubicBezTo>
                  <a:pt x="6490" y="13012"/>
                  <a:pt x="6427" y="13233"/>
                  <a:pt x="6238" y="13359"/>
                </a:cubicBezTo>
                <a:cubicBezTo>
                  <a:pt x="6169" y="13398"/>
                  <a:pt x="6100" y="13416"/>
                  <a:pt x="6034" y="13416"/>
                </a:cubicBezTo>
                <a:cubicBezTo>
                  <a:pt x="5889" y="13416"/>
                  <a:pt x="5758" y="13331"/>
                  <a:pt x="5671" y="13201"/>
                </a:cubicBezTo>
                <a:lnTo>
                  <a:pt x="4285" y="10681"/>
                </a:lnTo>
                <a:cubicBezTo>
                  <a:pt x="4222" y="10523"/>
                  <a:pt x="4222" y="10334"/>
                  <a:pt x="4380" y="10177"/>
                </a:cubicBezTo>
                <a:lnTo>
                  <a:pt x="6333" y="8318"/>
                </a:lnTo>
                <a:cubicBezTo>
                  <a:pt x="6490" y="8161"/>
                  <a:pt x="6490" y="7940"/>
                  <a:pt x="6396" y="7783"/>
                </a:cubicBezTo>
                <a:cubicBezTo>
                  <a:pt x="5797" y="6995"/>
                  <a:pt x="5388" y="6050"/>
                  <a:pt x="5199" y="5042"/>
                </a:cubicBezTo>
                <a:cubicBezTo>
                  <a:pt x="5176" y="4859"/>
                  <a:pt x="4988" y="4727"/>
                  <a:pt x="4791" y="4727"/>
                </a:cubicBezTo>
                <a:cubicBezTo>
                  <a:pt x="4715" y="4727"/>
                  <a:pt x="4638" y="4746"/>
                  <a:pt x="4569" y="4790"/>
                </a:cubicBezTo>
                <a:cubicBezTo>
                  <a:pt x="4128" y="5042"/>
                  <a:pt x="4600" y="4727"/>
                  <a:pt x="1544" y="6743"/>
                </a:cubicBezTo>
                <a:cubicBezTo>
                  <a:pt x="1493" y="6768"/>
                  <a:pt x="1438" y="6780"/>
                  <a:pt x="1382" y="6780"/>
                </a:cubicBezTo>
                <a:cubicBezTo>
                  <a:pt x="1229" y="6780"/>
                  <a:pt x="1069" y="6692"/>
                  <a:pt x="977" y="6554"/>
                </a:cubicBezTo>
                <a:cubicBezTo>
                  <a:pt x="946" y="6270"/>
                  <a:pt x="1040" y="6050"/>
                  <a:pt x="1229" y="5955"/>
                </a:cubicBezTo>
                <a:cubicBezTo>
                  <a:pt x="1261" y="5955"/>
                  <a:pt x="5356" y="3466"/>
                  <a:pt x="5356" y="3466"/>
                </a:cubicBezTo>
                <a:cubicBezTo>
                  <a:pt x="5403" y="3451"/>
                  <a:pt x="5451" y="3443"/>
                  <a:pt x="5502" y="3443"/>
                </a:cubicBezTo>
                <a:close/>
                <a:moveTo>
                  <a:pt x="6774" y="1"/>
                </a:moveTo>
                <a:cubicBezTo>
                  <a:pt x="5892" y="1"/>
                  <a:pt x="5136" y="788"/>
                  <a:pt x="5136" y="1702"/>
                </a:cubicBezTo>
                <a:cubicBezTo>
                  <a:pt x="5136" y="1986"/>
                  <a:pt x="5199" y="2206"/>
                  <a:pt x="5325" y="2458"/>
                </a:cubicBezTo>
                <a:lnTo>
                  <a:pt x="1670" y="1702"/>
                </a:lnTo>
                <a:cubicBezTo>
                  <a:pt x="1594" y="1688"/>
                  <a:pt x="1517" y="1681"/>
                  <a:pt x="1441" y="1681"/>
                </a:cubicBezTo>
                <a:cubicBezTo>
                  <a:pt x="857" y="1681"/>
                  <a:pt x="305" y="2093"/>
                  <a:pt x="221" y="2679"/>
                </a:cubicBezTo>
                <a:cubicBezTo>
                  <a:pt x="95" y="3372"/>
                  <a:pt x="536" y="4033"/>
                  <a:pt x="1198" y="4159"/>
                </a:cubicBezTo>
                <a:lnTo>
                  <a:pt x="2174" y="4349"/>
                </a:lnTo>
                <a:lnTo>
                  <a:pt x="883" y="5136"/>
                </a:lnTo>
                <a:cubicBezTo>
                  <a:pt x="252" y="5514"/>
                  <a:pt x="0" y="6239"/>
                  <a:pt x="284" y="6869"/>
                </a:cubicBezTo>
                <a:cubicBezTo>
                  <a:pt x="512" y="7326"/>
                  <a:pt x="974" y="7536"/>
                  <a:pt x="1397" y="7536"/>
                </a:cubicBezTo>
                <a:cubicBezTo>
                  <a:pt x="1616" y="7536"/>
                  <a:pt x="1824" y="7480"/>
                  <a:pt x="1985" y="7373"/>
                </a:cubicBezTo>
                <a:lnTo>
                  <a:pt x="4506" y="5735"/>
                </a:lnTo>
                <a:cubicBezTo>
                  <a:pt x="4695" y="6522"/>
                  <a:pt x="5041" y="7215"/>
                  <a:pt x="5482" y="7877"/>
                </a:cubicBezTo>
                <a:lnTo>
                  <a:pt x="3781" y="9515"/>
                </a:lnTo>
                <a:cubicBezTo>
                  <a:pt x="3403" y="9893"/>
                  <a:pt x="3277" y="10523"/>
                  <a:pt x="3560" y="10996"/>
                </a:cubicBezTo>
                <a:lnTo>
                  <a:pt x="4947" y="13516"/>
                </a:lnTo>
                <a:cubicBezTo>
                  <a:pt x="5181" y="13922"/>
                  <a:pt x="5604" y="14154"/>
                  <a:pt x="6028" y="14154"/>
                </a:cubicBezTo>
                <a:cubicBezTo>
                  <a:pt x="6230" y="14154"/>
                  <a:pt x="6433" y="14101"/>
                  <a:pt x="6616" y="13989"/>
                </a:cubicBezTo>
                <a:cubicBezTo>
                  <a:pt x="7215" y="13642"/>
                  <a:pt x="7467" y="12886"/>
                  <a:pt x="7089" y="12288"/>
                </a:cubicBezTo>
                <a:lnTo>
                  <a:pt x="6207" y="10649"/>
                </a:lnTo>
                <a:lnTo>
                  <a:pt x="7877" y="9043"/>
                </a:lnTo>
                <a:lnTo>
                  <a:pt x="12697" y="6554"/>
                </a:lnTo>
                <a:cubicBezTo>
                  <a:pt x="13295" y="6239"/>
                  <a:pt x="13548" y="5483"/>
                  <a:pt x="13232" y="4884"/>
                </a:cubicBezTo>
                <a:cubicBezTo>
                  <a:pt x="13014" y="4446"/>
                  <a:pt x="12597" y="4206"/>
                  <a:pt x="12162" y="4206"/>
                </a:cubicBezTo>
                <a:cubicBezTo>
                  <a:pt x="11971" y="4206"/>
                  <a:pt x="11777" y="4252"/>
                  <a:pt x="11594" y="4349"/>
                </a:cubicBezTo>
                <a:lnTo>
                  <a:pt x="7530" y="6428"/>
                </a:lnTo>
                <a:cubicBezTo>
                  <a:pt x="6679" y="5136"/>
                  <a:pt x="6837" y="3907"/>
                  <a:pt x="6774" y="3750"/>
                </a:cubicBezTo>
                <a:cubicBezTo>
                  <a:pt x="6774" y="3687"/>
                  <a:pt x="6774" y="3529"/>
                  <a:pt x="6711" y="3372"/>
                </a:cubicBezTo>
                <a:lnTo>
                  <a:pt x="6774" y="3372"/>
                </a:lnTo>
                <a:cubicBezTo>
                  <a:pt x="7688" y="3372"/>
                  <a:pt x="8444" y="2616"/>
                  <a:pt x="8444" y="1702"/>
                </a:cubicBezTo>
                <a:cubicBezTo>
                  <a:pt x="8444" y="788"/>
                  <a:pt x="7688" y="1"/>
                  <a:pt x="6774" y="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8619;p54">
            <a:extLst>
              <a:ext uri="{FF2B5EF4-FFF2-40B4-BE49-F238E27FC236}">
                <a16:creationId xmlns:a16="http://schemas.microsoft.com/office/drawing/2014/main" id="{7F145AE0-CF64-4A08-ADCD-4EBD29E6651B}"/>
              </a:ext>
            </a:extLst>
          </p:cNvPr>
          <p:cNvGrpSpPr/>
          <p:nvPr/>
        </p:nvGrpSpPr>
        <p:grpSpPr>
          <a:xfrm>
            <a:off x="6525980" y="1804310"/>
            <a:ext cx="480113" cy="527666"/>
            <a:chOff x="685475" y="2318350"/>
            <a:chExt cx="297750" cy="296200"/>
          </a:xfrm>
          <a:solidFill>
            <a:schemeClr val="tx2">
              <a:lumMod val="75000"/>
            </a:schemeClr>
          </a:solidFill>
        </p:grpSpPr>
        <p:sp>
          <p:nvSpPr>
            <p:cNvPr id="91" name="Google Shape;8620;p54">
              <a:extLst>
                <a:ext uri="{FF2B5EF4-FFF2-40B4-BE49-F238E27FC236}">
                  <a16:creationId xmlns:a16="http://schemas.microsoft.com/office/drawing/2014/main" id="{44C5BA18-A767-4FC0-ACA3-B28623D85B6C}"/>
                </a:ext>
              </a:extLst>
            </p:cNvPr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621;p54">
              <a:extLst>
                <a:ext uri="{FF2B5EF4-FFF2-40B4-BE49-F238E27FC236}">
                  <a16:creationId xmlns:a16="http://schemas.microsoft.com/office/drawing/2014/main" id="{E6C64DA2-E71F-4BD1-B457-684E5FC12EC1}"/>
                </a:ext>
              </a:extLst>
            </p:cNvPr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622;p54">
              <a:extLst>
                <a:ext uri="{FF2B5EF4-FFF2-40B4-BE49-F238E27FC236}">
                  <a16:creationId xmlns:a16="http://schemas.microsoft.com/office/drawing/2014/main" id="{53F339D9-0AA7-4277-9353-B30B8749BE69}"/>
                </a:ext>
              </a:extLst>
            </p:cNvPr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6998;p50">
            <a:extLst>
              <a:ext uri="{FF2B5EF4-FFF2-40B4-BE49-F238E27FC236}">
                <a16:creationId xmlns:a16="http://schemas.microsoft.com/office/drawing/2014/main" id="{249EA0C1-5AF2-473F-9489-FB09411AFD68}"/>
              </a:ext>
            </a:extLst>
          </p:cNvPr>
          <p:cNvGrpSpPr/>
          <p:nvPr/>
        </p:nvGrpSpPr>
        <p:grpSpPr>
          <a:xfrm>
            <a:off x="6990373" y="4126889"/>
            <a:ext cx="514968" cy="462081"/>
            <a:chOff x="-22859750" y="2335900"/>
            <a:chExt cx="296950" cy="294375"/>
          </a:xfrm>
          <a:solidFill>
            <a:schemeClr val="tx2">
              <a:lumMod val="75000"/>
            </a:schemeClr>
          </a:solidFill>
        </p:grpSpPr>
        <p:sp>
          <p:nvSpPr>
            <p:cNvPr id="95" name="Google Shape;6999;p50">
              <a:extLst>
                <a:ext uri="{FF2B5EF4-FFF2-40B4-BE49-F238E27FC236}">
                  <a16:creationId xmlns:a16="http://schemas.microsoft.com/office/drawing/2014/main" id="{EBD71392-C12A-4380-8C2E-9C1ED8191ED2}"/>
                </a:ext>
              </a:extLst>
            </p:cNvPr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000;p50">
              <a:extLst>
                <a:ext uri="{FF2B5EF4-FFF2-40B4-BE49-F238E27FC236}">
                  <a16:creationId xmlns:a16="http://schemas.microsoft.com/office/drawing/2014/main" id="{DF243026-2ACC-4A5D-883F-6F5F1CDDBAD3}"/>
                </a:ext>
              </a:extLst>
            </p:cNvPr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001;p50">
              <a:extLst>
                <a:ext uri="{FF2B5EF4-FFF2-40B4-BE49-F238E27FC236}">
                  <a16:creationId xmlns:a16="http://schemas.microsoft.com/office/drawing/2014/main" id="{681FA86C-3647-4093-B442-A6DAD6A29DBC}"/>
                </a:ext>
              </a:extLst>
            </p:cNvPr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4618;p44">
            <a:extLst>
              <a:ext uri="{FF2B5EF4-FFF2-40B4-BE49-F238E27FC236}">
                <a16:creationId xmlns:a16="http://schemas.microsoft.com/office/drawing/2014/main" id="{DDABC599-6608-4EFC-B69F-B17411C913DF}"/>
              </a:ext>
            </a:extLst>
          </p:cNvPr>
          <p:cNvSpPr>
            <a:spLocks noChangeAspect="1"/>
          </p:cNvSpPr>
          <p:nvPr/>
        </p:nvSpPr>
        <p:spPr>
          <a:xfrm>
            <a:off x="7142820" y="3162035"/>
            <a:ext cx="313819" cy="595003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99" name="Elemento grafico 98" descr="Cieco">
            <a:extLst>
              <a:ext uri="{FF2B5EF4-FFF2-40B4-BE49-F238E27FC236}">
                <a16:creationId xmlns:a16="http://schemas.microsoft.com/office/drawing/2014/main" id="{8D23E478-00E9-489D-B397-6571334E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587" y="4900933"/>
            <a:ext cx="527667" cy="527667"/>
          </a:xfrm>
          <a:prstGeom prst="rect">
            <a:avLst/>
          </a:prstGeom>
        </p:spPr>
      </p:pic>
      <p:pic>
        <p:nvPicPr>
          <p:cNvPr id="100" name="Elemento grafico 99" descr="Sordità">
            <a:extLst>
              <a:ext uri="{FF2B5EF4-FFF2-40B4-BE49-F238E27FC236}">
                <a16:creationId xmlns:a16="http://schemas.microsoft.com/office/drawing/2014/main" id="{02BDDBC2-8301-4080-9F0E-AC8014208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9981" y="4874585"/>
            <a:ext cx="527667" cy="527667"/>
          </a:xfrm>
          <a:prstGeom prst="rect">
            <a:avLst/>
          </a:prstGeom>
        </p:spPr>
      </p:pic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C4DB1766-1DCB-4538-B173-199B73D0F589}"/>
              </a:ext>
            </a:extLst>
          </p:cNvPr>
          <p:cNvSpPr txBox="1"/>
          <p:nvPr/>
        </p:nvSpPr>
        <p:spPr>
          <a:xfrm>
            <a:off x="659971" y="1657465"/>
            <a:ext cx="140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Body </a:t>
            </a:r>
            <a:r>
              <a:rPr lang="it-IT" b="1" err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composition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2347DBAA-F25C-4871-9F96-C4902808196A}"/>
              </a:ext>
            </a:extLst>
          </p:cNvPr>
          <p:cNvSpPr txBox="1"/>
          <p:nvPr/>
        </p:nvSpPr>
        <p:spPr>
          <a:xfrm>
            <a:off x="572758" y="2366225"/>
            <a:ext cx="159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err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Metabolic</a:t>
            </a:r>
            <a:r>
              <a:rPr lang="it-IT" b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 </a:t>
            </a:r>
            <a:r>
              <a:rPr lang="it-IT" b="1" err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variables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8EC8C892-AC88-4AD5-96A2-238D6EDA196E}"/>
              </a:ext>
            </a:extLst>
          </p:cNvPr>
          <p:cNvSpPr txBox="1"/>
          <p:nvPr/>
        </p:nvSpPr>
        <p:spPr>
          <a:xfrm>
            <a:off x="668594" y="3193506"/>
            <a:ext cx="1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EMA and SHARE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8610DFF0-B59D-4AAD-B5E4-65EAB3EA782A}"/>
              </a:ext>
            </a:extLst>
          </p:cNvPr>
          <p:cNvSpPr txBox="1"/>
          <p:nvPr/>
        </p:nvSpPr>
        <p:spPr>
          <a:xfrm>
            <a:off x="473468" y="4041021"/>
            <a:ext cx="117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KATZ and IADL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8E7E812F-843E-437B-BA5B-AA67E8B9B27C}"/>
              </a:ext>
            </a:extLst>
          </p:cNvPr>
          <p:cNvSpPr txBox="1"/>
          <p:nvPr/>
        </p:nvSpPr>
        <p:spPr>
          <a:xfrm>
            <a:off x="813989" y="4919204"/>
            <a:ext cx="15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err="1">
                <a:solidFill>
                  <a:schemeClr val="tx2">
                    <a:lumMod val="50000"/>
                  </a:schemeClr>
                </a:solidFill>
                <a:latin typeface="Barlow Semi Condensed SemiBold"/>
              </a:rPr>
              <a:t>Polypharmacy</a:t>
            </a:r>
            <a:endParaRPr lang="en-GB" b="1">
              <a:solidFill>
                <a:schemeClr val="tx2">
                  <a:lumMod val="50000"/>
                </a:schemeClr>
              </a:solidFill>
              <a:latin typeface="Barlow Semi Condensed SemiBold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78DA0A2-1317-443C-B541-6DBCD7919E0F}"/>
              </a:ext>
            </a:extLst>
          </p:cNvPr>
          <p:cNvCxnSpPr>
            <a:cxnSpLocks/>
          </p:cNvCxnSpPr>
          <p:nvPr/>
        </p:nvCxnSpPr>
        <p:spPr>
          <a:xfrm>
            <a:off x="2479954" y="2318659"/>
            <a:ext cx="522701" cy="954261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2 105">
            <a:extLst>
              <a:ext uri="{FF2B5EF4-FFF2-40B4-BE49-F238E27FC236}">
                <a16:creationId xmlns:a16="http://schemas.microsoft.com/office/drawing/2014/main" id="{F871D78A-190E-4AF1-9321-07D83E110937}"/>
              </a:ext>
            </a:extLst>
          </p:cNvPr>
          <p:cNvCxnSpPr>
            <a:cxnSpLocks/>
          </p:cNvCxnSpPr>
          <p:nvPr/>
        </p:nvCxnSpPr>
        <p:spPr>
          <a:xfrm>
            <a:off x="2113680" y="2741880"/>
            <a:ext cx="836914" cy="624754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2 106">
            <a:extLst>
              <a:ext uri="{FF2B5EF4-FFF2-40B4-BE49-F238E27FC236}">
                <a16:creationId xmlns:a16="http://schemas.microsoft.com/office/drawing/2014/main" id="{9B17464F-E86F-4473-8FBB-8500996D783C}"/>
              </a:ext>
            </a:extLst>
          </p:cNvPr>
          <p:cNvCxnSpPr>
            <a:cxnSpLocks/>
          </p:cNvCxnSpPr>
          <p:nvPr/>
        </p:nvCxnSpPr>
        <p:spPr>
          <a:xfrm flipV="1">
            <a:off x="2259493" y="3461536"/>
            <a:ext cx="691101" cy="24358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2 107">
            <a:extLst>
              <a:ext uri="{FF2B5EF4-FFF2-40B4-BE49-F238E27FC236}">
                <a16:creationId xmlns:a16="http://schemas.microsoft.com/office/drawing/2014/main" id="{2DC959C6-AD36-4CA9-8190-B40EEB3C23D1}"/>
              </a:ext>
            </a:extLst>
          </p:cNvPr>
          <p:cNvCxnSpPr>
            <a:cxnSpLocks/>
          </p:cNvCxnSpPr>
          <p:nvPr/>
        </p:nvCxnSpPr>
        <p:spPr>
          <a:xfrm flipV="1">
            <a:off x="2193115" y="3528440"/>
            <a:ext cx="762916" cy="774683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2 108">
            <a:extLst>
              <a:ext uri="{FF2B5EF4-FFF2-40B4-BE49-F238E27FC236}">
                <a16:creationId xmlns:a16="http://schemas.microsoft.com/office/drawing/2014/main" id="{F638F448-3817-4A28-AA63-26787E16470D}"/>
              </a:ext>
            </a:extLst>
          </p:cNvPr>
          <p:cNvCxnSpPr>
            <a:cxnSpLocks/>
          </p:cNvCxnSpPr>
          <p:nvPr/>
        </p:nvCxnSpPr>
        <p:spPr>
          <a:xfrm flipV="1">
            <a:off x="2604222" y="3574403"/>
            <a:ext cx="436713" cy="1236736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2 114">
            <a:extLst>
              <a:ext uri="{FF2B5EF4-FFF2-40B4-BE49-F238E27FC236}">
                <a16:creationId xmlns:a16="http://schemas.microsoft.com/office/drawing/2014/main" id="{5276E081-41C1-41CD-843F-876C615BBF78}"/>
              </a:ext>
            </a:extLst>
          </p:cNvPr>
          <p:cNvCxnSpPr>
            <a:cxnSpLocks/>
          </p:cNvCxnSpPr>
          <p:nvPr/>
        </p:nvCxnSpPr>
        <p:spPr>
          <a:xfrm flipH="1">
            <a:off x="6256589" y="2403013"/>
            <a:ext cx="527665" cy="889868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>
            <a:extLst>
              <a:ext uri="{FF2B5EF4-FFF2-40B4-BE49-F238E27FC236}">
                <a16:creationId xmlns:a16="http://schemas.microsoft.com/office/drawing/2014/main" id="{A40038EB-4E07-4B03-B9D4-C75757AB8215}"/>
              </a:ext>
            </a:extLst>
          </p:cNvPr>
          <p:cNvCxnSpPr>
            <a:cxnSpLocks/>
          </p:cNvCxnSpPr>
          <p:nvPr/>
        </p:nvCxnSpPr>
        <p:spPr>
          <a:xfrm flipH="1">
            <a:off x="6344643" y="2817197"/>
            <a:ext cx="645731" cy="519113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2 120">
            <a:extLst>
              <a:ext uri="{FF2B5EF4-FFF2-40B4-BE49-F238E27FC236}">
                <a16:creationId xmlns:a16="http://schemas.microsoft.com/office/drawing/2014/main" id="{71AA9A31-7EB7-4F46-8BF1-150D96F23E92}"/>
              </a:ext>
            </a:extLst>
          </p:cNvPr>
          <p:cNvCxnSpPr>
            <a:cxnSpLocks/>
          </p:cNvCxnSpPr>
          <p:nvPr/>
        </p:nvCxnSpPr>
        <p:spPr>
          <a:xfrm flipH="1">
            <a:off x="6396499" y="3403729"/>
            <a:ext cx="656125" cy="0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2 123">
            <a:extLst>
              <a:ext uri="{FF2B5EF4-FFF2-40B4-BE49-F238E27FC236}">
                <a16:creationId xmlns:a16="http://schemas.microsoft.com/office/drawing/2014/main" id="{AD836F3A-DBB7-4C26-AB5B-DE0FDD17E1F3}"/>
              </a:ext>
            </a:extLst>
          </p:cNvPr>
          <p:cNvCxnSpPr>
            <a:cxnSpLocks/>
          </p:cNvCxnSpPr>
          <p:nvPr/>
        </p:nvCxnSpPr>
        <p:spPr>
          <a:xfrm flipH="1" flipV="1">
            <a:off x="6339012" y="3465029"/>
            <a:ext cx="674995" cy="661860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>
            <a:extLst>
              <a:ext uri="{FF2B5EF4-FFF2-40B4-BE49-F238E27FC236}">
                <a16:creationId xmlns:a16="http://schemas.microsoft.com/office/drawing/2014/main" id="{8FADA510-6643-41DF-B5D2-FDC6A492514A}"/>
              </a:ext>
            </a:extLst>
          </p:cNvPr>
          <p:cNvCxnSpPr>
            <a:cxnSpLocks/>
            <a:stCxn id="100" idx="0"/>
          </p:cNvCxnSpPr>
          <p:nvPr/>
        </p:nvCxnSpPr>
        <p:spPr>
          <a:xfrm flipH="1" flipV="1">
            <a:off x="6287906" y="3542575"/>
            <a:ext cx="535909" cy="1332010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DC24AF6E-3AF8-4791-B631-431BAFFCC617}"/>
              </a:ext>
            </a:extLst>
          </p:cNvPr>
          <p:cNvGrpSpPr/>
          <p:nvPr/>
        </p:nvGrpSpPr>
        <p:grpSpPr>
          <a:xfrm>
            <a:off x="3123661" y="2439527"/>
            <a:ext cx="1116410" cy="1328350"/>
            <a:chOff x="2907154" y="2372834"/>
            <a:chExt cx="1116410" cy="1328350"/>
          </a:xfrm>
        </p:grpSpPr>
        <p:sp>
          <p:nvSpPr>
            <p:cNvPr id="87" name="Google Shape;1613;p32">
              <a:extLst>
                <a:ext uri="{FF2B5EF4-FFF2-40B4-BE49-F238E27FC236}">
                  <a16:creationId xmlns:a16="http://schemas.microsoft.com/office/drawing/2014/main" id="{78D7CACF-1174-457B-B93B-DCFA6D0CE03A}"/>
                </a:ext>
              </a:extLst>
            </p:cNvPr>
            <p:cNvSpPr txBox="1"/>
            <p:nvPr/>
          </p:nvSpPr>
          <p:spPr>
            <a:xfrm>
              <a:off x="2907154" y="2372834"/>
              <a:ext cx="1116410" cy="1328350"/>
            </a:xfrm>
            <a:prstGeom prst="rect">
              <a:avLst/>
            </a:prstGeom>
            <a:solidFill>
              <a:schemeClr val="tx2">
                <a:lumMod val="50000"/>
                <a:alpha val="65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600" b="1">
                  <a:solidFill>
                    <a:schemeClr val="bg1"/>
                  </a:solidFill>
                  <a:latin typeface="Barlow Semi Condensed SemiBold"/>
                  <a:sym typeface="Quattrocento"/>
                </a:rPr>
                <a:t>FRAILTY INDEX</a:t>
              </a:r>
              <a:endParaRPr sz="1600" b="1">
                <a:solidFill>
                  <a:schemeClr val="bg1"/>
                </a:solidFill>
                <a:latin typeface="Barlow Semi Condensed SemiBold"/>
                <a:sym typeface="Quattrocento"/>
              </a:endParaRPr>
            </a:p>
          </p:txBody>
        </p:sp>
        <p:grpSp>
          <p:nvGrpSpPr>
            <p:cNvPr id="51" name="Google Shape;7104;p50">
              <a:extLst>
                <a:ext uri="{FF2B5EF4-FFF2-40B4-BE49-F238E27FC236}">
                  <a16:creationId xmlns:a16="http://schemas.microsoft.com/office/drawing/2014/main" id="{B9C32A69-FD42-4829-A072-9668D39EE9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06316" y="2574498"/>
              <a:ext cx="326133" cy="306000"/>
              <a:chOff x="-26583625" y="3917025"/>
              <a:chExt cx="315050" cy="295600"/>
            </a:xfrm>
            <a:solidFill>
              <a:schemeClr val="bg1"/>
            </a:solidFill>
          </p:grpSpPr>
          <p:sp>
            <p:nvSpPr>
              <p:cNvPr id="52" name="Google Shape;7105;p50">
                <a:extLst>
                  <a:ext uri="{FF2B5EF4-FFF2-40B4-BE49-F238E27FC236}">
                    <a16:creationId xmlns:a16="http://schemas.microsoft.com/office/drawing/2014/main" id="{F666482E-089D-4F7A-9F60-78AB7A0F4DEE}"/>
                  </a:ext>
                </a:extLst>
              </p:cNvPr>
              <p:cNvSpPr/>
              <p:nvPr/>
            </p:nvSpPr>
            <p:spPr>
              <a:xfrm>
                <a:off x="-26413500" y="3918400"/>
                <a:ext cx="144925" cy="1351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405" extrusionOk="0">
                    <a:moveTo>
                      <a:pt x="2317" y="1"/>
                    </a:moveTo>
                    <a:cubicBezTo>
                      <a:pt x="1515" y="1"/>
                      <a:pt x="685" y="309"/>
                      <a:pt x="0" y="993"/>
                    </a:cubicBezTo>
                    <a:lnTo>
                      <a:pt x="1008" y="1970"/>
                    </a:lnTo>
                    <a:cubicBezTo>
                      <a:pt x="1398" y="1581"/>
                      <a:pt x="1864" y="1407"/>
                      <a:pt x="2313" y="1407"/>
                    </a:cubicBezTo>
                    <a:cubicBezTo>
                      <a:pt x="2771" y="1407"/>
                      <a:pt x="3210" y="1588"/>
                      <a:pt x="3529" y="1907"/>
                    </a:cubicBezTo>
                    <a:cubicBezTo>
                      <a:pt x="3623" y="2002"/>
                      <a:pt x="3623" y="2254"/>
                      <a:pt x="3529" y="2380"/>
                    </a:cubicBezTo>
                    <a:cubicBezTo>
                      <a:pt x="3450" y="2427"/>
                      <a:pt x="3348" y="2450"/>
                      <a:pt x="3249" y="2450"/>
                    </a:cubicBezTo>
                    <a:cubicBezTo>
                      <a:pt x="3151" y="2450"/>
                      <a:pt x="3056" y="2427"/>
                      <a:pt x="2993" y="2380"/>
                    </a:cubicBezTo>
                    <a:cubicBezTo>
                      <a:pt x="2804" y="2175"/>
                      <a:pt x="2552" y="2057"/>
                      <a:pt x="2284" y="2057"/>
                    </a:cubicBezTo>
                    <a:cubicBezTo>
                      <a:pt x="2016" y="2057"/>
                      <a:pt x="1733" y="2175"/>
                      <a:pt x="1481" y="2443"/>
                    </a:cubicBezTo>
                    <a:lnTo>
                      <a:pt x="4411" y="5404"/>
                    </a:lnTo>
                    <a:cubicBezTo>
                      <a:pt x="5797" y="4018"/>
                      <a:pt x="5640" y="2065"/>
                      <a:pt x="4505" y="899"/>
                    </a:cubicBezTo>
                    <a:cubicBezTo>
                      <a:pt x="3931" y="325"/>
                      <a:pt x="3139" y="1"/>
                      <a:pt x="23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7106;p50">
                <a:extLst>
                  <a:ext uri="{FF2B5EF4-FFF2-40B4-BE49-F238E27FC236}">
                    <a16:creationId xmlns:a16="http://schemas.microsoft.com/office/drawing/2014/main" id="{0198624D-F439-4D9E-B64B-449F14B19B88}"/>
                  </a:ext>
                </a:extLst>
              </p:cNvPr>
              <p:cNvSpPr/>
              <p:nvPr/>
            </p:nvSpPr>
            <p:spPr>
              <a:xfrm>
                <a:off x="-26466275" y="4026700"/>
                <a:ext cx="7877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3089" extrusionOk="0">
                    <a:moveTo>
                      <a:pt x="1339" y="1"/>
                    </a:moveTo>
                    <a:cubicBezTo>
                      <a:pt x="1253" y="1"/>
                      <a:pt x="1166" y="32"/>
                      <a:pt x="1103" y="95"/>
                    </a:cubicBezTo>
                    <a:lnTo>
                      <a:pt x="126" y="1072"/>
                    </a:lnTo>
                    <a:cubicBezTo>
                      <a:pt x="0" y="1198"/>
                      <a:pt x="0" y="1387"/>
                      <a:pt x="126" y="1545"/>
                    </a:cubicBezTo>
                    <a:lnTo>
                      <a:pt x="1576" y="2994"/>
                    </a:lnTo>
                    <a:cubicBezTo>
                      <a:pt x="1639" y="3057"/>
                      <a:pt x="1725" y="3088"/>
                      <a:pt x="1812" y="3088"/>
                    </a:cubicBezTo>
                    <a:cubicBezTo>
                      <a:pt x="1899" y="3088"/>
                      <a:pt x="1985" y="3057"/>
                      <a:pt x="2048" y="2994"/>
                    </a:cubicBezTo>
                    <a:lnTo>
                      <a:pt x="3025" y="2017"/>
                    </a:lnTo>
                    <a:cubicBezTo>
                      <a:pt x="3151" y="1891"/>
                      <a:pt x="3151" y="1671"/>
                      <a:pt x="3025" y="1545"/>
                    </a:cubicBezTo>
                    <a:lnTo>
                      <a:pt x="1576" y="95"/>
                    </a:lnTo>
                    <a:cubicBezTo>
                      <a:pt x="1513" y="32"/>
                      <a:pt x="1426" y="1"/>
                      <a:pt x="13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7107;p50">
                <a:extLst>
                  <a:ext uri="{FF2B5EF4-FFF2-40B4-BE49-F238E27FC236}">
                    <a16:creationId xmlns:a16="http://schemas.microsoft.com/office/drawing/2014/main" id="{3E0A208B-FB9F-49EF-8B63-14522A7FB805}"/>
                  </a:ext>
                </a:extLst>
              </p:cNvPr>
              <p:cNvSpPr/>
              <p:nvPr/>
            </p:nvSpPr>
            <p:spPr>
              <a:xfrm>
                <a:off x="-26583625" y="4077125"/>
                <a:ext cx="14492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388" extrusionOk="0">
                    <a:moveTo>
                      <a:pt x="1355" y="0"/>
                    </a:moveTo>
                    <a:cubicBezTo>
                      <a:pt x="0" y="1386"/>
                      <a:pt x="158" y="3340"/>
                      <a:pt x="1292" y="4474"/>
                    </a:cubicBezTo>
                    <a:cubicBezTo>
                      <a:pt x="1890" y="5072"/>
                      <a:pt x="2710" y="5388"/>
                      <a:pt x="3497" y="5388"/>
                    </a:cubicBezTo>
                    <a:cubicBezTo>
                      <a:pt x="4348" y="5388"/>
                      <a:pt x="5135" y="5072"/>
                      <a:pt x="5797" y="4411"/>
                    </a:cubicBezTo>
                    <a:lnTo>
                      <a:pt x="4820" y="3434"/>
                    </a:lnTo>
                    <a:cubicBezTo>
                      <a:pt x="4431" y="3824"/>
                      <a:pt x="3964" y="3997"/>
                      <a:pt x="3516" y="3997"/>
                    </a:cubicBezTo>
                    <a:cubicBezTo>
                      <a:pt x="3058" y="3997"/>
                      <a:pt x="2619" y="3816"/>
                      <a:pt x="2300" y="3497"/>
                    </a:cubicBezTo>
                    <a:cubicBezTo>
                      <a:pt x="2174" y="3371"/>
                      <a:pt x="2174" y="3151"/>
                      <a:pt x="2300" y="3025"/>
                    </a:cubicBezTo>
                    <a:cubicBezTo>
                      <a:pt x="2347" y="2962"/>
                      <a:pt x="2434" y="2930"/>
                      <a:pt x="2524" y="2930"/>
                    </a:cubicBezTo>
                    <a:cubicBezTo>
                      <a:pt x="2615" y="2930"/>
                      <a:pt x="2710" y="2962"/>
                      <a:pt x="2773" y="3025"/>
                    </a:cubicBezTo>
                    <a:cubicBezTo>
                      <a:pt x="2962" y="3229"/>
                      <a:pt x="3214" y="3348"/>
                      <a:pt x="3481" y="3348"/>
                    </a:cubicBezTo>
                    <a:cubicBezTo>
                      <a:pt x="3749" y="3348"/>
                      <a:pt x="4033" y="3229"/>
                      <a:pt x="4285" y="2962"/>
                    </a:cubicBezTo>
                    <a:lnTo>
                      <a:pt x="13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7108;p50">
                <a:extLst>
                  <a:ext uri="{FF2B5EF4-FFF2-40B4-BE49-F238E27FC236}">
                    <a16:creationId xmlns:a16="http://schemas.microsoft.com/office/drawing/2014/main" id="{CACF606F-69C3-4D16-8FB5-3F2ADBED8E84}"/>
                  </a:ext>
                </a:extLst>
              </p:cNvPr>
              <p:cNvSpPr/>
              <p:nvPr/>
            </p:nvSpPr>
            <p:spPr>
              <a:xfrm>
                <a:off x="-26581275" y="3917025"/>
                <a:ext cx="311125" cy="29560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1824" extrusionOk="0">
                    <a:moveTo>
                      <a:pt x="3419" y="1356"/>
                    </a:moveTo>
                    <a:cubicBezTo>
                      <a:pt x="3506" y="1356"/>
                      <a:pt x="3592" y="1379"/>
                      <a:pt x="3655" y="1426"/>
                    </a:cubicBezTo>
                    <a:cubicBezTo>
                      <a:pt x="3781" y="1552"/>
                      <a:pt x="3781" y="1741"/>
                      <a:pt x="3655" y="1899"/>
                    </a:cubicBezTo>
                    <a:cubicBezTo>
                      <a:pt x="3592" y="1962"/>
                      <a:pt x="3506" y="1994"/>
                      <a:pt x="3419" y="1994"/>
                    </a:cubicBezTo>
                    <a:cubicBezTo>
                      <a:pt x="3332" y="1994"/>
                      <a:pt x="3246" y="1962"/>
                      <a:pt x="3183" y="1899"/>
                    </a:cubicBezTo>
                    <a:cubicBezTo>
                      <a:pt x="3057" y="1804"/>
                      <a:pt x="3057" y="1552"/>
                      <a:pt x="3183" y="1426"/>
                    </a:cubicBezTo>
                    <a:cubicBezTo>
                      <a:pt x="3246" y="1379"/>
                      <a:pt x="3332" y="1356"/>
                      <a:pt x="3419" y="1356"/>
                    </a:cubicBezTo>
                    <a:close/>
                    <a:moveTo>
                      <a:pt x="4364" y="2277"/>
                    </a:moveTo>
                    <a:cubicBezTo>
                      <a:pt x="4451" y="2277"/>
                      <a:pt x="4537" y="2309"/>
                      <a:pt x="4600" y="2372"/>
                    </a:cubicBezTo>
                    <a:cubicBezTo>
                      <a:pt x="4726" y="2498"/>
                      <a:pt x="4726" y="2718"/>
                      <a:pt x="4600" y="2844"/>
                    </a:cubicBezTo>
                    <a:cubicBezTo>
                      <a:pt x="4537" y="2907"/>
                      <a:pt x="4451" y="2939"/>
                      <a:pt x="4364" y="2939"/>
                    </a:cubicBezTo>
                    <a:cubicBezTo>
                      <a:pt x="4277" y="2939"/>
                      <a:pt x="4191" y="2907"/>
                      <a:pt x="4128" y="2844"/>
                    </a:cubicBezTo>
                    <a:cubicBezTo>
                      <a:pt x="4002" y="2750"/>
                      <a:pt x="4002" y="2529"/>
                      <a:pt x="4128" y="2372"/>
                    </a:cubicBezTo>
                    <a:cubicBezTo>
                      <a:pt x="4191" y="2309"/>
                      <a:pt x="4277" y="2277"/>
                      <a:pt x="4364" y="2277"/>
                    </a:cubicBezTo>
                    <a:close/>
                    <a:moveTo>
                      <a:pt x="3179" y="2561"/>
                    </a:moveTo>
                    <a:cubicBezTo>
                      <a:pt x="3269" y="2561"/>
                      <a:pt x="3356" y="2592"/>
                      <a:pt x="3403" y="2655"/>
                    </a:cubicBezTo>
                    <a:cubicBezTo>
                      <a:pt x="3529" y="2781"/>
                      <a:pt x="3529" y="2970"/>
                      <a:pt x="3403" y="3128"/>
                    </a:cubicBezTo>
                    <a:cubicBezTo>
                      <a:pt x="3356" y="3191"/>
                      <a:pt x="3269" y="3222"/>
                      <a:pt x="3179" y="3222"/>
                    </a:cubicBezTo>
                    <a:cubicBezTo>
                      <a:pt x="3088" y="3222"/>
                      <a:pt x="2994" y="3191"/>
                      <a:pt x="2931" y="3128"/>
                    </a:cubicBezTo>
                    <a:cubicBezTo>
                      <a:pt x="2836" y="3002"/>
                      <a:pt x="2836" y="2781"/>
                      <a:pt x="2931" y="2655"/>
                    </a:cubicBezTo>
                    <a:cubicBezTo>
                      <a:pt x="2994" y="2592"/>
                      <a:pt x="3088" y="2561"/>
                      <a:pt x="3179" y="2561"/>
                    </a:cubicBezTo>
                    <a:close/>
                    <a:moveTo>
                      <a:pt x="1970" y="2813"/>
                    </a:moveTo>
                    <a:cubicBezTo>
                      <a:pt x="2056" y="2813"/>
                      <a:pt x="2143" y="2844"/>
                      <a:pt x="2206" y="2907"/>
                    </a:cubicBezTo>
                    <a:cubicBezTo>
                      <a:pt x="2300" y="3002"/>
                      <a:pt x="2300" y="3254"/>
                      <a:pt x="2206" y="3380"/>
                    </a:cubicBezTo>
                    <a:cubicBezTo>
                      <a:pt x="2143" y="3427"/>
                      <a:pt x="2048" y="3451"/>
                      <a:pt x="1958" y="3451"/>
                    </a:cubicBezTo>
                    <a:cubicBezTo>
                      <a:pt x="1867" y="3451"/>
                      <a:pt x="1781" y="3427"/>
                      <a:pt x="1733" y="3380"/>
                    </a:cubicBezTo>
                    <a:cubicBezTo>
                      <a:pt x="1607" y="3254"/>
                      <a:pt x="1607" y="3002"/>
                      <a:pt x="1733" y="2907"/>
                    </a:cubicBezTo>
                    <a:cubicBezTo>
                      <a:pt x="1796" y="2844"/>
                      <a:pt x="1883" y="2813"/>
                      <a:pt x="1970" y="2813"/>
                    </a:cubicBezTo>
                    <a:close/>
                    <a:moveTo>
                      <a:pt x="2946" y="3789"/>
                    </a:moveTo>
                    <a:cubicBezTo>
                      <a:pt x="3033" y="3789"/>
                      <a:pt x="3120" y="3821"/>
                      <a:pt x="3183" y="3884"/>
                    </a:cubicBezTo>
                    <a:cubicBezTo>
                      <a:pt x="3309" y="4010"/>
                      <a:pt x="3309" y="4199"/>
                      <a:pt x="3183" y="4356"/>
                    </a:cubicBezTo>
                    <a:cubicBezTo>
                      <a:pt x="3120" y="4419"/>
                      <a:pt x="3033" y="4451"/>
                      <a:pt x="2946" y="4451"/>
                    </a:cubicBezTo>
                    <a:cubicBezTo>
                      <a:pt x="2860" y="4451"/>
                      <a:pt x="2773" y="4419"/>
                      <a:pt x="2710" y="4356"/>
                    </a:cubicBezTo>
                    <a:cubicBezTo>
                      <a:pt x="2584" y="4230"/>
                      <a:pt x="2584" y="4010"/>
                      <a:pt x="2710" y="3884"/>
                    </a:cubicBezTo>
                    <a:cubicBezTo>
                      <a:pt x="2773" y="3821"/>
                      <a:pt x="2860" y="3789"/>
                      <a:pt x="2946" y="3789"/>
                    </a:cubicBezTo>
                    <a:close/>
                    <a:moveTo>
                      <a:pt x="9480" y="7381"/>
                    </a:moveTo>
                    <a:cubicBezTo>
                      <a:pt x="9570" y="7381"/>
                      <a:pt x="9657" y="7412"/>
                      <a:pt x="9704" y="7475"/>
                    </a:cubicBezTo>
                    <a:cubicBezTo>
                      <a:pt x="9830" y="7570"/>
                      <a:pt x="9830" y="7822"/>
                      <a:pt x="9704" y="7948"/>
                    </a:cubicBezTo>
                    <a:cubicBezTo>
                      <a:pt x="9657" y="7995"/>
                      <a:pt x="9570" y="8019"/>
                      <a:pt x="9480" y="8019"/>
                    </a:cubicBezTo>
                    <a:cubicBezTo>
                      <a:pt x="9389" y="8019"/>
                      <a:pt x="9295" y="7995"/>
                      <a:pt x="9232" y="7948"/>
                    </a:cubicBezTo>
                    <a:cubicBezTo>
                      <a:pt x="9074" y="7822"/>
                      <a:pt x="9074" y="7633"/>
                      <a:pt x="9232" y="7475"/>
                    </a:cubicBezTo>
                    <a:cubicBezTo>
                      <a:pt x="9295" y="7412"/>
                      <a:pt x="9389" y="7381"/>
                      <a:pt x="9480" y="7381"/>
                    </a:cubicBezTo>
                    <a:close/>
                    <a:moveTo>
                      <a:pt x="5955" y="3640"/>
                    </a:moveTo>
                    <a:cubicBezTo>
                      <a:pt x="6223" y="3640"/>
                      <a:pt x="6491" y="3742"/>
                      <a:pt x="6680" y="3947"/>
                    </a:cubicBezTo>
                    <a:lnTo>
                      <a:pt x="8129" y="5396"/>
                    </a:lnTo>
                    <a:cubicBezTo>
                      <a:pt x="8538" y="5806"/>
                      <a:pt x="8538" y="6467"/>
                      <a:pt x="8129" y="6877"/>
                    </a:cubicBezTo>
                    <a:lnTo>
                      <a:pt x="7152" y="7853"/>
                    </a:lnTo>
                    <a:cubicBezTo>
                      <a:pt x="6963" y="8058"/>
                      <a:pt x="6695" y="8161"/>
                      <a:pt x="6428" y="8161"/>
                    </a:cubicBezTo>
                    <a:cubicBezTo>
                      <a:pt x="6160" y="8161"/>
                      <a:pt x="5892" y="8058"/>
                      <a:pt x="5703" y="7853"/>
                    </a:cubicBezTo>
                    <a:lnTo>
                      <a:pt x="4254" y="6404"/>
                    </a:lnTo>
                    <a:cubicBezTo>
                      <a:pt x="3844" y="5995"/>
                      <a:pt x="3844" y="5333"/>
                      <a:pt x="4254" y="4955"/>
                    </a:cubicBezTo>
                    <a:lnTo>
                      <a:pt x="5230" y="3947"/>
                    </a:lnTo>
                    <a:cubicBezTo>
                      <a:pt x="5419" y="3742"/>
                      <a:pt x="5687" y="3640"/>
                      <a:pt x="5955" y="3640"/>
                    </a:cubicBezTo>
                    <a:close/>
                    <a:moveTo>
                      <a:pt x="10464" y="8357"/>
                    </a:moveTo>
                    <a:cubicBezTo>
                      <a:pt x="10555" y="8357"/>
                      <a:pt x="10649" y="8389"/>
                      <a:pt x="10712" y="8452"/>
                    </a:cubicBezTo>
                    <a:cubicBezTo>
                      <a:pt x="10807" y="8578"/>
                      <a:pt x="10807" y="8799"/>
                      <a:pt x="10712" y="8925"/>
                    </a:cubicBezTo>
                    <a:cubicBezTo>
                      <a:pt x="10649" y="8988"/>
                      <a:pt x="10555" y="9019"/>
                      <a:pt x="10464" y="9019"/>
                    </a:cubicBezTo>
                    <a:cubicBezTo>
                      <a:pt x="10374" y="9019"/>
                      <a:pt x="10287" y="8988"/>
                      <a:pt x="10240" y="8925"/>
                    </a:cubicBezTo>
                    <a:cubicBezTo>
                      <a:pt x="10082" y="8799"/>
                      <a:pt x="10082" y="8610"/>
                      <a:pt x="10240" y="8452"/>
                    </a:cubicBezTo>
                    <a:cubicBezTo>
                      <a:pt x="10287" y="8389"/>
                      <a:pt x="10374" y="8357"/>
                      <a:pt x="10464" y="8357"/>
                    </a:cubicBezTo>
                    <a:close/>
                    <a:moveTo>
                      <a:pt x="9247" y="8602"/>
                    </a:moveTo>
                    <a:cubicBezTo>
                      <a:pt x="9334" y="8602"/>
                      <a:pt x="9421" y="8625"/>
                      <a:pt x="9484" y="8673"/>
                    </a:cubicBezTo>
                    <a:cubicBezTo>
                      <a:pt x="9610" y="8799"/>
                      <a:pt x="9610" y="9051"/>
                      <a:pt x="9484" y="9145"/>
                    </a:cubicBezTo>
                    <a:cubicBezTo>
                      <a:pt x="9421" y="9208"/>
                      <a:pt x="9334" y="9240"/>
                      <a:pt x="9247" y="9240"/>
                    </a:cubicBezTo>
                    <a:cubicBezTo>
                      <a:pt x="9161" y="9240"/>
                      <a:pt x="9074" y="9208"/>
                      <a:pt x="9011" y="9145"/>
                    </a:cubicBezTo>
                    <a:cubicBezTo>
                      <a:pt x="8854" y="9051"/>
                      <a:pt x="8854" y="8830"/>
                      <a:pt x="9011" y="8673"/>
                    </a:cubicBezTo>
                    <a:cubicBezTo>
                      <a:pt x="9074" y="8625"/>
                      <a:pt x="9161" y="8602"/>
                      <a:pt x="9247" y="8602"/>
                    </a:cubicBezTo>
                    <a:close/>
                    <a:moveTo>
                      <a:pt x="8030" y="8862"/>
                    </a:moveTo>
                    <a:cubicBezTo>
                      <a:pt x="8121" y="8862"/>
                      <a:pt x="8208" y="8893"/>
                      <a:pt x="8255" y="8956"/>
                    </a:cubicBezTo>
                    <a:cubicBezTo>
                      <a:pt x="8381" y="9082"/>
                      <a:pt x="8381" y="9303"/>
                      <a:pt x="8255" y="9429"/>
                    </a:cubicBezTo>
                    <a:cubicBezTo>
                      <a:pt x="8192" y="9492"/>
                      <a:pt x="8105" y="9523"/>
                      <a:pt x="8019" y="9523"/>
                    </a:cubicBezTo>
                    <a:cubicBezTo>
                      <a:pt x="7932" y="9523"/>
                      <a:pt x="7845" y="9492"/>
                      <a:pt x="7782" y="9429"/>
                    </a:cubicBezTo>
                    <a:cubicBezTo>
                      <a:pt x="7656" y="9303"/>
                      <a:pt x="7656" y="9082"/>
                      <a:pt x="7782" y="8956"/>
                    </a:cubicBezTo>
                    <a:cubicBezTo>
                      <a:pt x="7845" y="8893"/>
                      <a:pt x="7940" y="8862"/>
                      <a:pt x="8030" y="8862"/>
                    </a:cubicBezTo>
                    <a:close/>
                    <a:moveTo>
                      <a:pt x="8964" y="9862"/>
                    </a:moveTo>
                    <a:cubicBezTo>
                      <a:pt x="9050" y="9862"/>
                      <a:pt x="9137" y="9885"/>
                      <a:pt x="9200" y="9933"/>
                    </a:cubicBezTo>
                    <a:cubicBezTo>
                      <a:pt x="9326" y="10059"/>
                      <a:pt x="9326" y="10279"/>
                      <a:pt x="9200" y="10405"/>
                    </a:cubicBezTo>
                    <a:cubicBezTo>
                      <a:pt x="9137" y="10468"/>
                      <a:pt x="9050" y="10500"/>
                      <a:pt x="8964" y="10500"/>
                    </a:cubicBezTo>
                    <a:cubicBezTo>
                      <a:pt x="8877" y="10500"/>
                      <a:pt x="8791" y="10468"/>
                      <a:pt x="8727" y="10405"/>
                    </a:cubicBezTo>
                    <a:cubicBezTo>
                      <a:pt x="8601" y="10311"/>
                      <a:pt x="8601" y="10059"/>
                      <a:pt x="8727" y="9933"/>
                    </a:cubicBezTo>
                    <a:cubicBezTo>
                      <a:pt x="8791" y="9885"/>
                      <a:pt x="8877" y="9862"/>
                      <a:pt x="8964" y="9862"/>
                    </a:cubicBezTo>
                    <a:close/>
                    <a:moveTo>
                      <a:pt x="3415" y="1"/>
                    </a:moveTo>
                    <a:cubicBezTo>
                      <a:pt x="2616" y="1"/>
                      <a:pt x="1812" y="308"/>
                      <a:pt x="1198" y="922"/>
                    </a:cubicBezTo>
                    <a:cubicBezTo>
                      <a:pt x="1" y="2151"/>
                      <a:pt x="1" y="4104"/>
                      <a:pt x="1198" y="5333"/>
                    </a:cubicBezTo>
                    <a:lnTo>
                      <a:pt x="6806" y="10941"/>
                    </a:lnTo>
                    <a:cubicBezTo>
                      <a:pt x="7404" y="11508"/>
                      <a:pt x="8223" y="11823"/>
                      <a:pt x="9011" y="11823"/>
                    </a:cubicBezTo>
                    <a:cubicBezTo>
                      <a:pt x="9799" y="11823"/>
                      <a:pt x="10618" y="11508"/>
                      <a:pt x="11216" y="10941"/>
                    </a:cubicBezTo>
                    <a:cubicBezTo>
                      <a:pt x="12445" y="9712"/>
                      <a:pt x="12445" y="7727"/>
                      <a:pt x="11216" y="6530"/>
                    </a:cubicBezTo>
                    <a:lnTo>
                      <a:pt x="5609" y="922"/>
                    </a:lnTo>
                    <a:cubicBezTo>
                      <a:pt x="5010" y="308"/>
                      <a:pt x="4214" y="1"/>
                      <a:pt x="34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2" name="Gruppo 131">
            <a:extLst>
              <a:ext uri="{FF2B5EF4-FFF2-40B4-BE49-F238E27FC236}">
                <a16:creationId xmlns:a16="http://schemas.microsoft.com/office/drawing/2014/main" id="{710DC3D0-5193-4F19-A312-7266D3672840}"/>
              </a:ext>
            </a:extLst>
          </p:cNvPr>
          <p:cNvGrpSpPr/>
          <p:nvPr/>
        </p:nvGrpSpPr>
        <p:grpSpPr>
          <a:xfrm>
            <a:off x="4922783" y="2406585"/>
            <a:ext cx="1273491" cy="1361292"/>
            <a:chOff x="4696502" y="2190738"/>
            <a:chExt cx="1273491" cy="1361292"/>
          </a:xfrm>
        </p:grpSpPr>
        <p:sp>
          <p:nvSpPr>
            <p:cNvPr id="88" name="Google Shape;1613;p32">
              <a:extLst>
                <a:ext uri="{FF2B5EF4-FFF2-40B4-BE49-F238E27FC236}">
                  <a16:creationId xmlns:a16="http://schemas.microsoft.com/office/drawing/2014/main" id="{77DED837-4265-4778-B4D7-51E6C583D073}"/>
                </a:ext>
              </a:extLst>
            </p:cNvPr>
            <p:cNvSpPr txBox="1"/>
            <p:nvPr/>
          </p:nvSpPr>
          <p:spPr>
            <a:xfrm>
              <a:off x="4696502" y="2190738"/>
              <a:ext cx="1273491" cy="1361292"/>
            </a:xfrm>
            <a:prstGeom prst="rect">
              <a:avLst/>
            </a:prstGeom>
            <a:solidFill>
              <a:schemeClr val="tx2">
                <a:lumMod val="50000"/>
                <a:alpha val="65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1600" b="1">
                  <a:solidFill>
                    <a:schemeClr val="bg1"/>
                  </a:solidFill>
                  <a:latin typeface="Barlow Semi Condensed SemiBold"/>
                  <a:sym typeface="Quattrocento"/>
                </a:rPr>
                <a:t>INTRINSIC CAPACITY</a:t>
              </a:r>
              <a:endParaRPr sz="1600" b="1">
                <a:solidFill>
                  <a:schemeClr val="bg1"/>
                </a:solidFill>
                <a:latin typeface="Barlow Semi Condensed SemiBold"/>
                <a:sym typeface="Quattrocento"/>
              </a:endParaRPr>
            </a:p>
          </p:txBody>
        </p:sp>
        <p:grpSp>
          <p:nvGrpSpPr>
            <p:cNvPr id="56" name="Google Shape;8315;p54">
              <a:extLst>
                <a:ext uri="{FF2B5EF4-FFF2-40B4-BE49-F238E27FC236}">
                  <a16:creationId xmlns:a16="http://schemas.microsoft.com/office/drawing/2014/main" id="{39D1DC1B-B295-449D-A05C-60AA413E5D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8916" y="2360203"/>
              <a:ext cx="368661" cy="360000"/>
              <a:chOff x="-28463700" y="3914875"/>
              <a:chExt cx="303275" cy="296150"/>
            </a:xfrm>
            <a:solidFill>
              <a:schemeClr val="bg1"/>
            </a:solidFill>
          </p:grpSpPr>
          <p:sp>
            <p:nvSpPr>
              <p:cNvPr id="57" name="Google Shape;8316;p54">
                <a:extLst>
                  <a:ext uri="{FF2B5EF4-FFF2-40B4-BE49-F238E27FC236}">
                    <a16:creationId xmlns:a16="http://schemas.microsoft.com/office/drawing/2014/main" id="{7F31E316-AA0F-414A-A66E-55A61D1154DA}"/>
                  </a:ext>
                </a:extLst>
              </p:cNvPr>
              <p:cNvSpPr/>
              <p:nvPr/>
            </p:nvSpPr>
            <p:spPr>
              <a:xfrm>
                <a:off x="-28333725" y="4057375"/>
                <a:ext cx="86650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586" extrusionOk="0">
                    <a:moveTo>
                      <a:pt x="614" y="0"/>
                    </a:moveTo>
                    <a:cubicBezTo>
                      <a:pt x="287" y="0"/>
                      <a:pt x="0" y="305"/>
                      <a:pt x="0" y="696"/>
                    </a:cubicBezTo>
                    <a:cubicBezTo>
                      <a:pt x="0" y="1326"/>
                      <a:pt x="1008" y="2019"/>
                      <a:pt x="1733" y="2586"/>
                    </a:cubicBezTo>
                    <a:cubicBezTo>
                      <a:pt x="2426" y="2019"/>
                      <a:pt x="3466" y="1326"/>
                      <a:pt x="3466" y="696"/>
                    </a:cubicBezTo>
                    <a:cubicBezTo>
                      <a:pt x="3466" y="349"/>
                      <a:pt x="3214" y="3"/>
                      <a:pt x="2741" y="3"/>
                    </a:cubicBezTo>
                    <a:cubicBezTo>
                      <a:pt x="2237" y="3"/>
                      <a:pt x="2048" y="570"/>
                      <a:pt x="2048" y="570"/>
                    </a:cubicBezTo>
                    <a:cubicBezTo>
                      <a:pt x="2001" y="743"/>
                      <a:pt x="1851" y="830"/>
                      <a:pt x="1701" y="830"/>
                    </a:cubicBezTo>
                    <a:cubicBezTo>
                      <a:pt x="1552" y="830"/>
                      <a:pt x="1402" y="743"/>
                      <a:pt x="1355" y="570"/>
                    </a:cubicBezTo>
                    <a:cubicBezTo>
                      <a:pt x="1355" y="538"/>
                      <a:pt x="1166" y="3"/>
                      <a:pt x="662" y="3"/>
                    </a:cubicBezTo>
                    <a:cubicBezTo>
                      <a:pt x="646" y="1"/>
                      <a:pt x="630" y="0"/>
                      <a:pt x="614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317;p54">
                <a:extLst>
                  <a:ext uri="{FF2B5EF4-FFF2-40B4-BE49-F238E27FC236}">
                    <a16:creationId xmlns:a16="http://schemas.microsoft.com/office/drawing/2014/main" id="{FC16EEE1-7FFD-4833-8508-90DA05681A10}"/>
                  </a:ext>
                </a:extLst>
              </p:cNvPr>
              <p:cNvSpPr/>
              <p:nvPr/>
            </p:nvSpPr>
            <p:spPr>
              <a:xfrm>
                <a:off x="-28463700" y="3914875"/>
                <a:ext cx="303275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11846" extrusionOk="0">
                    <a:moveTo>
                      <a:pt x="3744" y="3555"/>
                    </a:moveTo>
                    <a:cubicBezTo>
                      <a:pt x="3907" y="3555"/>
                      <a:pt x="4040" y="3674"/>
                      <a:pt x="4096" y="3844"/>
                    </a:cubicBezTo>
                    <a:cubicBezTo>
                      <a:pt x="4128" y="4033"/>
                      <a:pt x="3970" y="4190"/>
                      <a:pt x="3813" y="4253"/>
                    </a:cubicBezTo>
                    <a:cubicBezTo>
                      <a:pt x="2931" y="4379"/>
                      <a:pt x="2427" y="5451"/>
                      <a:pt x="2899" y="6333"/>
                    </a:cubicBezTo>
                    <a:cubicBezTo>
                      <a:pt x="2994" y="6490"/>
                      <a:pt x="2931" y="6711"/>
                      <a:pt x="2773" y="6805"/>
                    </a:cubicBezTo>
                    <a:cubicBezTo>
                      <a:pt x="2723" y="6825"/>
                      <a:pt x="2667" y="6836"/>
                      <a:pt x="2611" y="6836"/>
                    </a:cubicBezTo>
                    <a:cubicBezTo>
                      <a:pt x="2489" y="6836"/>
                      <a:pt x="2365" y="6787"/>
                      <a:pt x="2301" y="6679"/>
                    </a:cubicBezTo>
                    <a:cubicBezTo>
                      <a:pt x="1608" y="5419"/>
                      <a:pt x="2364" y="3812"/>
                      <a:pt x="3687" y="3560"/>
                    </a:cubicBezTo>
                    <a:cubicBezTo>
                      <a:pt x="3706" y="3557"/>
                      <a:pt x="3726" y="3555"/>
                      <a:pt x="3744" y="3555"/>
                    </a:cubicBezTo>
                    <a:close/>
                    <a:moveTo>
                      <a:pt x="7940" y="4946"/>
                    </a:moveTo>
                    <a:cubicBezTo>
                      <a:pt x="8728" y="4946"/>
                      <a:pt x="9326" y="5577"/>
                      <a:pt x="9326" y="6364"/>
                    </a:cubicBezTo>
                    <a:cubicBezTo>
                      <a:pt x="9326" y="7341"/>
                      <a:pt x="8381" y="7939"/>
                      <a:pt x="7121" y="9011"/>
                    </a:cubicBezTo>
                    <a:cubicBezTo>
                      <a:pt x="7058" y="9074"/>
                      <a:pt x="6979" y="9105"/>
                      <a:pt x="6900" y="9105"/>
                    </a:cubicBezTo>
                    <a:cubicBezTo>
                      <a:pt x="6822" y="9105"/>
                      <a:pt x="6743" y="9074"/>
                      <a:pt x="6680" y="9011"/>
                    </a:cubicBezTo>
                    <a:cubicBezTo>
                      <a:pt x="5420" y="7971"/>
                      <a:pt x="4474" y="7341"/>
                      <a:pt x="4474" y="6364"/>
                    </a:cubicBezTo>
                    <a:cubicBezTo>
                      <a:pt x="4474" y="5577"/>
                      <a:pt x="5105" y="4946"/>
                      <a:pt x="5861" y="4946"/>
                    </a:cubicBezTo>
                    <a:cubicBezTo>
                      <a:pt x="6365" y="4946"/>
                      <a:pt x="6711" y="5230"/>
                      <a:pt x="6932" y="5451"/>
                    </a:cubicBezTo>
                    <a:cubicBezTo>
                      <a:pt x="7121" y="5198"/>
                      <a:pt x="7467" y="4946"/>
                      <a:pt x="7940" y="4946"/>
                    </a:cubicBezTo>
                    <a:close/>
                    <a:moveTo>
                      <a:pt x="7404" y="0"/>
                    </a:moveTo>
                    <a:cubicBezTo>
                      <a:pt x="6459" y="0"/>
                      <a:pt x="5703" y="788"/>
                      <a:pt x="5703" y="1733"/>
                    </a:cubicBezTo>
                    <a:lnTo>
                      <a:pt x="5703" y="2899"/>
                    </a:lnTo>
                    <a:cubicBezTo>
                      <a:pt x="5136" y="2395"/>
                      <a:pt x="4443" y="2111"/>
                      <a:pt x="3687" y="2111"/>
                    </a:cubicBezTo>
                    <a:cubicBezTo>
                      <a:pt x="1450" y="2111"/>
                      <a:pt x="1" y="4505"/>
                      <a:pt x="977" y="6616"/>
                    </a:cubicBezTo>
                    <a:lnTo>
                      <a:pt x="2899" y="10649"/>
                    </a:lnTo>
                    <a:cubicBezTo>
                      <a:pt x="3246" y="11373"/>
                      <a:pt x="3939" y="11846"/>
                      <a:pt x="4727" y="11846"/>
                    </a:cubicBezTo>
                    <a:cubicBezTo>
                      <a:pt x="5231" y="11846"/>
                      <a:pt x="5703" y="11657"/>
                      <a:pt x="6050" y="11342"/>
                    </a:cubicBezTo>
                    <a:cubicBezTo>
                      <a:pt x="6396" y="11688"/>
                      <a:pt x="6869" y="11846"/>
                      <a:pt x="7404" y="11846"/>
                    </a:cubicBezTo>
                    <a:cubicBezTo>
                      <a:pt x="8192" y="11846"/>
                      <a:pt x="8885" y="11405"/>
                      <a:pt x="9200" y="10649"/>
                    </a:cubicBezTo>
                    <a:lnTo>
                      <a:pt x="11122" y="6616"/>
                    </a:lnTo>
                    <a:cubicBezTo>
                      <a:pt x="12130" y="4505"/>
                      <a:pt x="10618" y="2111"/>
                      <a:pt x="8413" y="2111"/>
                    </a:cubicBezTo>
                    <a:cubicBezTo>
                      <a:pt x="7656" y="2111"/>
                      <a:pt x="6963" y="2395"/>
                      <a:pt x="6396" y="2899"/>
                    </a:cubicBezTo>
                    <a:lnTo>
                      <a:pt x="6396" y="1733"/>
                    </a:lnTo>
                    <a:cubicBezTo>
                      <a:pt x="6396" y="1166"/>
                      <a:pt x="6837" y="693"/>
                      <a:pt x="7404" y="693"/>
                    </a:cubicBezTo>
                    <a:cubicBezTo>
                      <a:pt x="7593" y="693"/>
                      <a:pt x="7751" y="536"/>
                      <a:pt x="7751" y="347"/>
                    </a:cubicBezTo>
                    <a:cubicBezTo>
                      <a:pt x="7751" y="158"/>
                      <a:pt x="7593" y="0"/>
                      <a:pt x="7404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6DF2F8B4-72E1-4230-83BC-B1AD73567BCB}"/>
              </a:ext>
            </a:extLst>
          </p:cNvPr>
          <p:cNvSpPr txBox="1"/>
          <p:nvPr/>
        </p:nvSpPr>
        <p:spPr>
          <a:xfrm>
            <a:off x="3372518" y="3820076"/>
            <a:ext cx="69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solidFill>
                  <a:schemeClr val="bg2">
                    <a:lumMod val="25000"/>
                  </a:schemeClr>
                </a:solidFill>
              </a:rPr>
              <a:t>34</a:t>
            </a:r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BC31CEBC-81DE-4B5F-9D43-20C1D3125D37}"/>
              </a:ext>
            </a:extLst>
          </p:cNvPr>
          <p:cNvSpPr txBox="1"/>
          <p:nvPr/>
        </p:nvSpPr>
        <p:spPr>
          <a:xfrm>
            <a:off x="5278306" y="3820076"/>
            <a:ext cx="69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solidFill>
                  <a:schemeClr val="bg2">
                    <a:lumMod val="25000"/>
                  </a:schemeClr>
                </a:solidFill>
              </a:rPr>
              <a:t>27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FE505046-8956-4229-8BA3-8B77888F16AC}"/>
              </a:ext>
            </a:extLst>
          </p:cNvPr>
          <p:cNvSpPr txBox="1"/>
          <p:nvPr/>
        </p:nvSpPr>
        <p:spPr>
          <a:xfrm>
            <a:off x="3941320" y="4438951"/>
            <a:ext cx="152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chemeClr val="bg2">
                    <a:lumMod val="25000"/>
                  </a:schemeClr>
                </a:solidFill>
                <a:latin typeface="Barlow Semi Condensed SemiBold"/>
              </a:rPr>
              <a:t>Parametri </a:t>
            </a:r>
          </a:p>
          <a:p>
            <a:pPr algn="ctr"/>
            <a:r>
              <a:rPr lang="it-IT" sz="2400" b="1">
                <a:solidFill>
                  <a:schemeClr val="bg2">
                    <a:lumMod val="25000"/>
                  </a:schemeClr>
                </a:solidFill>
                <a:latin typeface="Barlow Semi Condensed SemiBold"/>
              </a:rPr>
              <a:t>utilizzati</a:t>
            </a:r>
            <a:endParaRPr lang="en-GB" sz="2400" b="1">
              <a:solidFill>
                <a:schemeClr val="bg2">
                  <a:lumMod val="25000"/>
                </a:schemeClr>
              </a:solidFill>
              <a:latin typeface="Barlow Semi Condensed SemiBold"/>
            </a:endParaRPr>
          </a:p>
        </p:txBody>
      </p:sp>
      <p:cxnSp>
        <p:nvCxnSpPr>
          <p:cNvPr id="138" name="Connettore 2 137">
            <a:extLst>
              <a:ext uri="{FF2B5EF4-FFF2-40B4-BE49-F238E27FC236}">
                <a16:creationId xmlns:a16="http://schemas.microsoft.com/office/drawing/2014/main" id="{67D642D1-DB22-462C-94AA-3FF8F8C8DF55}"/>
              </a:ext>
            </a:extLst>
          </p:cNvPr>
          <p:cNvCxnSpPr>
            <a:cxnSpLocks/>
            <a:stCxn id="137" idx="1"/>
            <a:endCxn id="135" idx="2"/>
          </p:cNvCxnSpPr>
          <p:nvPr/>
        </p:nvCxnSpPr>
        <p:spPr>
          <a:xfrm flipH="1" flipV="1">
            <a:off x="3719417" y="4343296"/>
            <a:ext cx="221903" cy="511154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2 142">
            <a:extLst>
              <a:ext uri="{FF2B5EF4-FFF2-40B4-BE49-F238E27FC236}">
                <a16:creationId xmlns:a16="http://schemas.microsoft.com/office/drawing/2014/main" id="{B5CBF730-E28C-476D-9AD9-084F48887F19}"/>
              </a:ext>
            </a:extLst>
          </p:cNvPr>
          <p:cNvCxnSpPr>
            <a:cxnSpLocks/>
            <a:stCxn id="137" idx="3"/>
            <a:endCxn id="136" idx="2"/>
          </p:cNvCxnSpPr>
          <p:nvPr/>
        </p:nvCxnSpPr>
        <p:spPr>
          <a:xfrm flipV="1">
            <a:off x="5462026" y="4343296"/>
            <a:ext cx="163179" cy="511154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Immagine 148">
            <a:extLst>
              <a:ext uri="{FF2B5EF4-FFF2-40B4-BE49-F238E27FC236}">
                <a16:creationId xmlns:a16="http://schemas.microsoft.com/office/drawing/2014/main" id="{37DDB0D8-6A92-494D-AECF-E5025848D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5903" y="6087110"/>
            <a:ext cx="3105918" cy="737618"/>
          </a:xfrm>
          <a:prstGeom prst="rect">
            <a:avLst/>
          </a:prstGeom>
        </p:spPr>
      </p:pic>
      <p:sp>
        <p:nvSpPr>
          <p:cNvPr id="156" name="Titolo 1">
            <a:extLst>
              <a:ext uri="{FF2B5EF4-FFF2-40B4-BE49-F238E27FC236}">
                <a16:creationId xmlns:a16="http://schemas.microsoft.com/office/drawing/2014/main" id="{FAB18FF7-563D-4601-A8C7-C3F8B8B4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16" y="94600"/>
            <a:ext cx="6347713" cy="132080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b="1">
                <a:solidFill>
                  <a:schemeClr val="accent2"/>
                </a:solidFill>
                <a:latin typeface="Barlow Semi Condensed SemiBold"/>
                <a:sym typeface="Quattrocento"/>
              </a:rPr>
              <a:t>Exploratory analysis and 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1272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3185F51-E51B-4949-B1FA-B81BA6CF2F9E}"/>
                  </a:ext>
                </a:extLst>
              </p:cNvPr>
              <p:cNvSpPr txBox="1"/>
              <p:nvPr/>
            </p:nvSpPr>
            <p:spPr>
              <a:xfrm>
                <a:off x="385032" y="4091746"/>
                <a:ext cx="5764756" cy="1159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>
                    <a:solidFill>
                      <a:schemeClr val="tx2">
                        <a:lumMod val="50000"/>
                      </a:schemeClr>
                    </a:solidFill>
                  </a:rPr>
                  <a:t>FRAILTY INDEX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𝑁𝑈𝑀𝐸𝑅𝑂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𝐷𝐸𝐹𝐼𝐶𝐼𝑇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𝐴𝐶𝐶𝑈𝑀𝑈𝐿𝐴𝑇𝐼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𝑁𝑈𝑀𝐸𝑅𝑂</m:t>
                        </m:r>
                        <m: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𝑃𝐴𝑅𝐴𝑀𝐸𝑇𝑅𝐼</m:t>
                        </m:r>
                        <m: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𝑉𝐴𝐿𝐼𝐷𝐼</m:t>
                        </m:r>
                        <m: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𝑈𝑆𝐴𝑇𝐼</m:t>
                        </m:r>
                      </m:den>
                    </m:f>
                  </m:oMath>
                </a14:m>
                <a:endParaRPr lang="it-IT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it-IT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it-IT">
                    <a:solidFill>
                      <a:schemeClr val="tx2">
                        <a:lumMod val="50000"/>
                      </a:schemeClr>
                    </a:solidFill>
                  </a:rPr>
                  <a:t>INTRINSIC CAPACITY =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𝑁𝑈𝑀𝐸𝑅𝑂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𝐷𝐸𝐹𝐼𝐶𝐼𝑇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𝐴𝐶𝐶𝑈𝑀𝑈𝐿𝐴𝑇𝐼</m:t>
                        </m:r>
                      </m:num>
                      <m:den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𝑁𝑈𝑀𝐸𝑅𝑂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𝑃𝐴𝑅𝐴𝑀𝐸𝑇𝑅𝐼</m:t>
                        </m:r>
                        <m: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𝑉𝐴𝐿𝐼𝐷𝐼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𝑈𝑆𝐴𝑇𝐼</m:t>
                        </m:r>
                      </m:den>
                    </m:f>
                  </m:oMath>
                </a14:m>
                <a:endParaRPr lang="it-IT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3185F51-E51B-4949-B1FA-B81BA6CF2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32" y="4091746"/>
                <a:ext cx="5764756" cy="1159933"/>
              </a:xfrm>
              <a:prstGeom prst="rect">
                <a:avLst/>
              </a:prstGeom>
              <a:blipFill>
                <a:blip r:embed="rId3"/>
                <a:stretch>
                  <a:fillRect l="-846" b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EABC43-CE3D-4D21-AFD4-F349F1BB30FD}"/>
              </a:ext>
            </a:extLst>
          </p:cNvPr>
          <p:cNvSpPr txBox="1"/>
          <p:nvPr/>
        </p:nvSpPr>
        <p:spPr>
          <a:xfrm>
            <a:off x="390427" y="5435600"/>
            <a:ext cx="575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tx2">
                    <a:lumMod val="50000"/>
                  </a:schemeClr>
                </a:solidFill>
              </a:rPr>
              <a:t>DEVONO ESSERCI ALMENO L’80</a:t>
            </a:r>
            <a:r>
              <a:rPr lang="it-IT" b="1">
                <a:solidFill>
                  <a:schemeClr val="tx2">
                    <a:lumMod val="50000"/>
                  </a:schemeClr>
                </a:solidFill>
              </a:rPr>
              <a:t>%</a:t>
            </a:r>
            <a:r>
              <a:rPr lang="it-IT">
                <a:solidFill>
                  <a:schemeClr val="tx2">
                    <a:lumMod val="50000"/>
                  </a:schemeClr>
                </a:solidFill>
              </a:rPr>
              <a:t> DI PARAMETRI VALIDI RISPETTO AL NUMERO DI PARAMETRI TOTALI.</a:t>
            </a:r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D42929B-6E4B-4544-859E-F881F169257C}"/>
              </a:ext>
            </a:extLst>
          </p:cNvPr>
          <p:cNvSpPr txBox="1"/>
          <p:nvPr/>
        </p:nvSpPr>
        <p:spPr>
          <a:xfrm>
            <a:off x="3034858" y="5198983"/>
            <a:ext cx="92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IL 70%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520A629-29C2-416A-A188-173582985AE3}"/>
              </a:ext>
            </a:extLst>
          </p:cNvPr>
          <p:cNvCxnSpPr>
            <a:cxnSpLocks/>
          </p:cNvCxnSpPr>
          <p:nvPr/>
        </p:nvCxnSpPr>
        <p:spPr>
          <a:xfrm>
            <a:off x="3147028" y="5559810"/>
            <a:ext cx="586772" cy="1450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1613;p32">
            <a:extLst>
              <a:ext uri="{FF2B5EF4-FFF2-40B4-BE49-F238E27FC236}">
                <a16:creationId xmlns:a16="http://schemas.microsoft.com/office/drawing/2014/main" id="{3B3F0BE7-0AAB-41D6-BF55-8792DE901097}"/>
              </a:ext>
            </a:extLst>
          </p:cNvPr>
          <p:cNvSpPr txBox="1"/>
          <p:nvPr/>
        </p:nvSpPr>
        <p:spPr>
          <a:xfrm>
            <a:off x="6717288" y="3823622"/>
            <a:ext cx="2121423" cy="350188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STRUMENTI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12EED013-2364-43B1-A15C-A36AAC2A5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48" y="4344156"/>
            <a:ext cx="1063863" cy="664914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7A51F126-ED99-4A1A-A49E-8E57E891D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05" y="4454431"/>
            <a:ext cx="1063863" cy="444365"/>
          </a:xfrm>
          <a:prstGeom prst="rect">
            <a:avLst/>
          </a:prstGeom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id="{0958102E-5589-4196-B132-87645EB03C07}"/>
              </a:ext>
            </a:extLst>
          </p:cNvPr>
          <p:cNvSpPr/>
          <p:nvPr/>
        </p:nvSpPr>
        <p:spPr>
          <a:xfrm>
            <a:off x="6717289" y="3823622"/>
            <a:ext cx="2121422" cy="2148296"/>
          </a:xfrm>
          <a:prstGeom prst="rect">
            <a:avLst/>
          </a:prstGeom>
          <a:noFill/>
          <a:ln w="476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6" descr="Risultati immagini per plotly">
            <a:extLst>
              <a:ext uri="{FF2B5EF4-FFF2-40B4-BE49-F238E27FC236}">
                <a16:creationId xmlns:a16="http://schemas.microsoft.com/office/drawing/2014/main" id="{F8B118E9-2C07-410E-8A42-E56020FD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66" y="4988317"/>
            <a:ext cx="789384" cy="7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Risultati immagini per matplotlib">
            <a:extLst>
              <a:ext uri="{FF2B5EF4-FFF2-40B4-BE49-F238E27FC236}">
                <a16:creationId xmlns:a16="http://schemas.microsoft.com/office/drawing/2014/main" id="{7B2506B2-5D74-4AD9-BB40-1135CAE07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72" y="5624603"/>
            <a:ext cx="1079447" cy="2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533A04FE-FC6A-4B77-A9C7-3EFE607C3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17" y="4988316"/>
            <a:ext cx="1079447" cy="606650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3CFD1EF6-8D85-4D58-8B8B-9F2427F2DE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041" y="6081931"/>
            <a:ext cx="3105918" cy="737618"/>
          </a:xfrm>
          <a:prstGeom prst="rect">
            <a:avLst/>
          </a:prstGeom>
        </p:spPr>
      </p:pic>
      <p:pic>
        <p:nvPicPr>
          <p:cNvPr id="5" name="Immagine 4" descr="Immagine che contiene lavagna, cibo&#10;&#10;Descrizione generata automaticamente">
            <a:extLst>
              <a:ext uri="{FF2B5EF4-FFF2-40B4-BE49-F238E27FC236}">
                <a16:creationId xmlns:a16="http://schemas.microsoft.com/office/drawing/2014/main" id="{108E0AFB-EBD1-4858-A2A5-DA97EF57E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0" y="111319"/>
            <a:ext cx="6402558" cy="35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83C143E-1FDF-481F-930E-69CD3CB1F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39" y="2683996"/>
            <a:ext cx="7736197" cy="1182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10193E0-CECF-4263-A1D0-E367B2B56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39" y="997515"/>
            <a:ext cx="7736197" cy="118212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55A1F7B-0FF8-4ED2-80A8-91817E22AF35}"/>
              </a:ext>
            </a:extLst>
          </p:cNvPr>
          <p:cNvSpPr txBox="1"/>
          <p:nvPr/>
        </p:nvSpPr>
        <p:spPr>
          <a:xfrm>
            <a:off x="1256145" y="249382"/>
            <a:ext cx="687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Heatmap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 degli indici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7B2540A-4DC3-4405-9231-958F25D73EBC}"/>
              </a:ext>
            </a:extLst>
          </p:cNvPr>
          <p:cNvSpPr txBox="1"/>
          <p:nvPr/>
        </p:nvSpPr>
        <p:spPr>
          <a:xfrm>
            <a:off x="988110" y="1361515"/>
            <a:ext cx="77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FI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D2A7A6F-B0B1-4441-8F3E-AAFFFA103A3E}"/>
              </a:ext>
            </a:extLst>
          </p:cNvPr>
          <p:cNvSpPr txBox="1"/>
          <p:nvPr/>
        </p:nvSpPr>
        <p:spPr>
          <a:xfrm>
            <a:off x="988110" y="1812778"/>
            <a:ext cx="77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IC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B4CE684-76B6-45A6-8B4D-5A2E133821CD}"/>
              </a:ext>
            </a:extLst>
          </p:cNvPr>
          <p:cNvSpPr txBox="1"/>
          <p:nvPr/>
        </p:nvSpPr>
        <p:spPr>
          <a:xfrm>
            <a:off x="64655" y="1517686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Paziente X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18EBBF5-A4F7-49AD-8113-63F111BC4ECA}"/>
              </a:ext>
            </a:extLst>
          </p:cNvPr>
          <p:cNvSpPr txBox="1"/>
          <p:nvPr/>
        </p:nvSpPr>
        <p:spPr>
          <a:xfrm>
            <a:off x="937682" y="3080383"/>
            <a:ext cx="77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FI 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540C56D-6C15-4617-9356-A9E3D750471A}"/>
              </a:ext>
            </a:extLst>
          </p:cNvPr>
          <p:cNvSpPr txBox="1"/>
          <p:nvPr/>
        </p:nvSpPr>
        <p:spPr>
          <a:xfrm>
            <a:off x="937682" y="3531646"/>
            <a:ext cx="77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IC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54B72BF-F435-49E1-A5FC-C6397214AEFB}"/>
              </a:ext>
            </a:extLst>
          </p:cNvPr>
          <p:cNvSpPr txBox="1"/>
          <p:nvPr/>
        </p:nvSpPr>
        <p:spPr>
          <a:xfrm>
            <a:off x="14227" y="3236554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Paziente Y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D69749B7-3C32-4FD5-B5E7-F367F85B3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41" y="4483897"/>
            <a:ext cx="7736192" cy="1182126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6623B21-9132-4872-80DB-6EEE4BCCB7FE}"/>
              </a:ext>
            </a:extLst>
          </p:cNvPr>
          <p:cNvSpPr txBox="1"/>
          <p:nvPr/>
        </p:nvSpPr>
        <p:spPr>
          <a:xfrm>
            <a:off x="965572" y="4847122"/>
            <a:ext cx="77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FI 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99F3F5C-3D34-478B-B914-51E94C6EDC0B}"/>
              </a:ext>
            </a:extLst>
          </p:cNvPr>
          <p:cNvSpPr txBox="1"/>
          <p:nvPr/>
        </p:nvSpPr>
        <p:spPr>
          <a:xfrm>
            <a:off x="965572" y="5298385"/>
            <a:ext cx="77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IC 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8952506-CCC0-4408-97AC-B072EB0F5B86}"/>
              </a:ext>
            </a:extLst>
          </p:cNvPr>
          <p:cNvSpPr txBox="1"/>
          <p:nvPr/>
        </p:nvSpPr>
        <p:spPr>
          <a:xfrm>
            <a:off x="42117" y="5003293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Paziente Z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276AFFA2-9DA5-4851-85FA-F2B817F1E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041" y="6085772"/>
            <a:ext cx="3105918" cy="73761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FE811D4-515B-487B-9A6B-68D90F4C378D}"/>
              </a:ext>
            </a:extLst>
          </p:cNvPr>
          <p:cNvSpPr/>
          <p:nvPr/>
        </p:nvSpPr>
        <p:spPr>
          <a:xfrm>
            <a:off x="1315439" y="1448248"/>
            <a:ext cx="3635699" cy="702348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0888784-9862-4572-805C-ED8DA3A315DB}"/>
              </a:ext>
            </a:extLst>
          </p:cNvPr>
          <p:cNvSpPr/>
          <p:nvPr/>
        </p:nvSpPr>
        <p:spPr>
          <a:xfrm>
            <a:off x="4993005" y="1448248"/>
            <a:ext cx="4058505" cy="702348"/>
          </a:xfrm>
          <a:prstGeom prst="rect">
            <a:avLst/>
          </a:prstGeom>
          <a:noFill/>
          <a:ln w="444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2BFE8FE-01FA-442F-BA89-93D6E011F9C2}"/>
              </a:ext>
            </a:extLst>
          </p:cNvPr>
          <p:cNvSpPr/>
          <p:nvPr/>
        </p:nvSpPr>
        <p:spPr>
          <a:xfrm>
            <a:off x="1315439" y="3084487"/>
            <a:ext cx="3635699" cy="781634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D97C18A-8F89-4278-B05C-14C1FE45250F}"/>
              </a:ext>
            </a:extLst>
          </p:cNvPr>
          <p:cNvSpPr/>
          <p:nvPr/>
        </p:nvSpPr>
        <p:spPr>
          <a:xfrm>
            <a:off x="2707179" y="5298384"/>
            <a:ext cx="2720930" cy="34846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DE833C3-035D-4F00-9024-010681181E88}"/>
              </a:ext>
            </a:extLst>
          </p:cNvPr>
          <p:cNvSpPr/>
          <p:nvPr/>
        </p:nvSpPr>
        <p:spPr>
          <a:xfrm>
            <a:off x="6352299" y="5298384"/>
            <a:ext cx="2699211" cy="34846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2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itolo 11">
            <a:extLst>
              <a:ext uri="{FF2B5EF4-FFF2-40B4-BE49-F238E27FC236}">
                <a16:creationId xmlns:a16="http://schemas.microsoft.com/office/drawing/2014/main" id="{20DF3E0A-B8BA-4272-9E3C-B6D59BA6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48" y="169594"/>
            <a:ext cx="5140961" cy="1320800"/>
          </a:xfrm>
          <a:solidFill>
            <a:schemeClr val="bg1"/>
          </a:solidFill>
        </p:spPr>
        <p:txBody>
          <a:bodyPr/>
          <a:lstStyle/>
          <a:p>
            <a:r>
              <a:rPr lang="en-GB" b="1">
                <a:solidFill>
                  <a:schemeClr val="accent2"/>
                </a:solidFill>
                <a:latin typeface="Barlow Semi Condensed SemiBold"/>
                <a:sym typeface="Quattrocento"/>
              </a:rPr>
              <a:t>Analysis and Hypothesis testing</a:t>
            </a:r>
            <a:endParaRPr lang="it-IT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CFBC26-BF94-448E-9EFE-7AB973A5F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041" y="6084841"/>
            <a:ext cx="3105918" cy="737618"/>
          </a:xfrm>
          <a:prstGeom prst="rect">
            <a:avLst/>
          </a:prstGeom>
        </p:spPr>
      </p:pic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1DCC358-B8B8-4181-9896-5BC35A4EA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1" y="1490394"/>
            <a:ext cx="5443912" cy="3278251"/>
          </a:xfrm>
          <a:prstGeom prst="rect">
            <a:avLst/>
          </a:prstGeom>
        </p:spPr>
      </p:pic>
      <p:sp>
        <p:nvSpPr>
          <p:cNvPr id="35" name="Google Shape;1613;p32">
            <a:extLst>
              <a:ext uri="{FF2B5EF4-FFF2-40B4-BE49-F238E27FC236}">
                <a16:creationId xmlns:a16="http://schemas.microsoft.com/office/drawing/2014/main" id="{3269BF7E-BC0C-4026-A184-9C019E2C6CC0}"/>
              </a:ext>
            </a:extLst>
          </p:cNvPr>
          <p:cNvSpPr txBox="1"/>
          <p:nvPr/>
        </p:nvSpPr>
        <p:spPr>
          <a:xfrm>
            <a:off x="6503794" y="1306092"/>
            <a:ext cx="2121423" cy="350188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STRUMENTI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77312518-77CE-4B6D-958C-FD458946F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54" y="1826626"/>
            <a:ext cx="1063863" cy="664914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BA828A86-C0BE-41FC-8A80-A292DFD2A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11" y="1936901"/>
            <a:ext cx="1063863" cy="4443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21CABCA3-1DC4-4452-8B8A-813B3DCC33DF}"/>
              </a:ext>
            </a:extLst>
          </p:cNvPr>
          <p:cNvSpPr/>
          <p:nvPr/>
        </p:nvSpPr>
        <p:spPr>
          <a:xfrm>
            <a:off x="6503795" y="1306092"/>
            <a:ext cx="2121422" cy="2148296"/>
          </a:xfrm>
          <a:prstGeom prst="rect">
            <a:avLst/>
          </a:prstGeom>
          <a:noFill/>
          <a:ln w="476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8" name="Picture 4" descr="Risultati immagini per matplotlib">
            <a:extLst>
              <a:ext uri="{FF2B5EF4-FFF2-40B4-BE49-F238E27FC236}">
                <a16:creationId xmlns:a16="http://schemas.microsoft.com/office/drawing/2014/main" id="{F199BE23-C8E1-4CE4-9216-E513E639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78" y="3107073"/>
            <a:ext cx="1079447" cy="2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568BDD32-0351-478B-8311-94BCA369C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61" y="2669639"/>
            <a:ext cx="1079447" cy="6066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79BC04E-D8A5-44B7-B7EC-BABA1F53EC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90" y="2217348"/>
            <a:ext cx="970337" cy="10690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A8BE5F-0544-40CF-80B8-FFD82D3F6FCC}"/>
              </a:ext>
            </a:extLst>
          </p:cNvPr>
          <p:cNvSpPr txBox="1"/>
          <p:nvPr/>
        </p:nvSpPr>
        <p:spPr>
          <a:xfrm>
            <a:off x="3138288" y="4863456"/>
            <a:ext cx="286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solidFill>
                  <a:schemeClr val="bg2">
                    <a:lumMod val="25000"/>
                  </a:schemeClr>
                </a:solidFill>
              </a:rPr>
              <a:t>Più è scuro più la correlazione è forte.</a:t>
            </a:r>
          </a:p>
        </p:txBody>
      </p:sp>
    </p:spTree>
    <p:extLst>
      <p:ext uri="{BB962C8B-B14F-4D97-AF65-F5344CB8AC3E}">
        <p14:creationId xmlns:p14="http://schemas.microsoft.com/office/powerpoint/2010/main" val="225493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DBB90CF-00B2-4413-A820-4B2F5F85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24" y="588613"/>
            <a:ext cx="6242423" cy="517712"/>
          </a:xfrm>
        </p:spPr>
        <p:txBody>
          <a:bodyPr>
            <a:no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Conclusioni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D95E06-5800-4F5D-BCCF-163E7BF57B5D}"/>
              </a:ext>
            </a:extLst>
          </p:cNvPr>
          <p:cNvGrpSpPr/>
          <p:nvPr/>
        </p:nvGrpSpPr>
        <p:grpSpPr>
          <a:xfrm>
            <a:off x="631948" y="1106325"/>
            <a:ext cx="8218448" cy="5414608"/>
            <a:chOff x="631948" y="1106325"/>
            <a:chExt cx="8218448" cy="5414608"/>
          </a:xfrm>
        </p:grpSpPr>
        <p:graphicFrame>
          <p:nvGraphicFramePr>
            <p:cNvPr id="9" name="Grafico 8">
              <a:extLst>
                <a:ext uri="{FF2B5EF4-FFF2-40B4-BE49-F238E27FC236}">
                  <a16:creationId xmlns:a16="http://schemas.microsoft.com/office/drawing/2014/main" id="{647D9962-640F-4CDD-A974-ADE41161958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48709738"/>
                </p:ext>
              </p:extLst>
            </p:nvPr>
          </p:nvGraphicFramePr>
          <p:xfrm>
            <a:off x="631948" y="1106325"/>
            <a:ext cx="8218448" cy="54146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6" name="Elemento grafico 15" descr="Orologio">
              <a:extLst>
                <a:ext uri="{FF2B5EF4-FFF2-40B4-BE49-F238E27FC236}">
                  <a16:creationId xmlns:a16="http://schemas.microsoft.com/office/drawing/2014/main" id="{6740B188-764A-4797-ADAA-522E8E548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24512" y="2463180"/>
              <a:ext cx="1550020" cy="1550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17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4C1A543-1738-488A-AFA9-009D3DA90021}"/>
              </a:ext>
            </a:extLst>
          </p:cNvPr>
          <p:cNvSpPr/>
          <p:nvPr/>
        </p:nvSpPr>
        <p:spPr>
          <a:xfrm>
            <a:off x="1077997" y="2231670"/>
            <a:ext cx="6447501" cy="1165412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3ED2FD56-B83F-4DF2-8E31-5AF6B1E1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97" y="1867479"/>
            <a:ext cx="6447501" cy="3623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G. Guaraldi, M. Orsini, A.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Caselgrandi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A. Malagoli, F. D’Imprima, J.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Milic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F. Ghinelli, R.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Martoglia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F.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Mandreoli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D. Ferrari, G.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Liu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and M. Bloch, “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Intrinsic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700" b="1">
                <a:solidFill>
                  <a:schemeClr val="tx2">
                    <a:lumMod val="50000"/>
                  </a:schemeClr>
                </a:solidFill>
              </a:rPr>
              <a:t>capacity but not frailty predicts functional status in PLWH: a multi-</a:t>
            </a:r>
            <a:r>
              <a:rPr lang="en-US" sz="1700" b="1" err="1">
                <a:solidFill>
                  <a:schemeClr val="tx2">
                    <a:lumMod val="50000"/>
                  </a:schemeClr>
                </a:solidFill>
              </a:rPr>
              <a:t>centre</a:t>
            </a:r>
            <a:r>
              <a:rPr lang="en-US" sz="1700" b="1">
                <a:solidFill>
                  <a:schemeClr val="tx2">
                    <a:lumMod val="50000"/>
                  </a:schemeClr>
                </a:solidFill>
              </a:rPr>
              <a:t> prospective study,” in 10</a:t>
            </a:r>
            <a:r>
              <a:rPr lang="en-US" sz="1700" b="1" baseline="3000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1700" b="1">
                <a:solidFill>
                  <a:schemeClr val="tx2">
                    <a:lumMod val="50000"/>
                  </a:schemeClr>
                </a:solidFill>
              </a:rPr>
              <a:t> International Workshop on HIV &amp; Aging, 2019.</a:t>
            </a:r>
          </a:p>
          <a:p>
            <a:pPr marL="0" indent="0">
              <a:buNone/>
            </a:pPr>
            <a:endParaRPr lang="en-US" sz="1700" b="1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G. Guaraldi, M. Orsini, A.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Caselgrandi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A. Malagoli, F. D’Imprima, J.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Milic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F. Ghinelli, R.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Martoglia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F.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Mandreoli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D. Ferrari, G. </a:t>
            </a:r>
            <a:r>
              <a:rPr lang="it-IT" sz="1700" b="1" err="1">
                <a:solidFill>
                  <a:schemeClr val="tx2">
                    <a:lumMod val="50000"/>
                  </a:schemeClr>
                </a:solidFill>
              </a:rPr>
              <a:t>Liu</a:t>
            </a:r>
            <a:r>
              <a:rPr lang="it-IT" sz="1700" b="1">
                <a:solidFill>
                  <a:schemeClr val="tx2">
                    <a:lumMod val="50000"/>
                  </a:schemeClr>
                </a:solidFill>
              </a:rPr>
              <a:t>, and M. Bloch, “Fitness </a:t>
            </a:r>
            <a:r>
              <a:rPr lang="en-US" sz="1700" b="1">
                <a:solidFill>
                  <a:schemeClr val="tx2">
                    <a:lumMod val="50000"/>
                  </a:schemeClr>
                </a:solidFill>
              </a:rPr>
              <a:t>tracking wearable devices and a dedicated smart phone app (</a:t>
            </a:r>
            <a:r>
              <a:rPr lang="en-US" sz="1700" b="1" err="1">
                <a:solidFill>
                  <a:schemeClr val="tx2">
                    <a:lumMod val="50000"/>
                  </a:schemeClr>
                </a:solidFill>
              </a:rPr>
              <a:t>MySAwH</a:t>
            </a:r>
            <a:r>
              <a:rPr lang="en-US" sz="1700" b="1">
                <a:solidFill>
                  <a:schemeClr val="tx2">
                    <a:lumMod val="50000"/>
                  </a:schemeClr>
                </a:solidFill>
              </a:rPr>
              <a:t> App) to predict quality of life in PLWH: a multi-</a:t>
            </a:r>
            <a:r>
              <a:rPr lang="en-US" sz="1700" b="1" err="1">
                <a:solidFill>
                  <a:schemeClr val="tx2">
                    <a:lumMod val="50000"/>
                  </a:schemeClr>
                </a:solidFill>
              </a:rPr>
              <a:t>centre</a:t>
            </a:r>
            <a:r>
              <a:rPr lang="en-US" sz="1700" b="1">
                <a:solidFill>
                  <a:schemeClr val="tx2">
                    <a:lumMod val="50000"/>
                  </a:schemeClr>
                </a:solidFill>
              </a:rPr>
              <a:t> prospective study,” in 17</a:t>
            </a:r>
            <a:r>
              <a:rPr lang="en-US" sz="1700" b="1" baseline="3000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1700" b="1">
                <a:solidFill>
                  <a:schemeClr val="tx2">
                    <a:lumMod val="50000"/>
                  </a:schemeClr>
                </a:solidFill>
              </a:rPr>
              <a:t> European AIDS Conference (EACS), 2019.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E4D1121-C9BF-4633-891B-6E90BA6B6565}"/>
              </a:ext>
            </a:extLst>
          </p:cNvPr>
          <p:cNvSpPr/>
          <p:nvPr/>
        </p:nvSpPr>
        <p:spPr>
          <a:xfrm>
            <a:off x="1077997" y="3761273"/>
            <a:ext cx="6447501" cy="146202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683C1F7-797B-426E-AA52-CEABD771C02A}"/>
              </a:ext>
            </a:extLst>
          </p:cNvPr>
          <p:cNvSpPr txBox="1"/>
          <p:nvPr/>
        </p:nvSpPr>
        <p:spPr>
          <a:xfrm>
            <a:off x="631947" y="984902"/>
            <a:ext cx="541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solidFill>
                  <a:schemeClr val="tx2">
                    <a:lumMod val="75000"/>
                  </a:schemeClr>
                </a:solidFill>
              </a:rPr>
              <a:t>Lo studio si è concluso nell’estate 2019 con la pubblicazione dei seguenti abstract:</a:t>
            </a:r>
          </a:p>
        </p:txBody>
      </p:sp>
    </p:spTree>
    <p:extLst>
      <p:ext uri="{BB962C8B-B14F-4D97-AF65-F5344CB8AC3E}">
        <p14:creationId xmlns:p14="http://schemas.microsoft.com/office/powerpoint/2010/main" val="371461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652F8BD1-E7A5-404B-A761-BBAA3E46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397000"/>
            <a:ext cx="5825202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err="1">
                <a:solidFill>
                  <a:schemeClr val="accent2"/>
                </a:solidFill>
              </a:rPr>
              <a:t>Grazie</a:t>
            </a:r>
            <a:r>
              <a:rPr lang="en-US" sz="5400">
                <a:solidFill>
                  <a:schemeClr val="accent2"/>
                </a:solidFill>
              </a:rPr>
              <a:t> per </a:t>
            </a:r>
            <a:r>
              <a:rPr lang="en-US" sz="5400" err="1">
                <a:solidFill>
                  <a:schemeClr val="accent2"/>
                </a:solidFill>
              </a:rPr>
              <a:t>l’attenzione</a:t>
            </a:r>
            <a:endParaRPr lang="en-US" sz="5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4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Immagine 932">
            <a:extLst>
              <a:ext uri="{FF2B5EF4-FFF2-40B4-BE49-F238E27FC236}">
                <a16:creationId xmlns:a16="http://schemas.microsoft.com/office/drawing/2014/main" id="{263FCD3F-C7A9-464F-AB4E-3AE87FF0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65" y="2853285"/>
            <a:ext cx="2683382" cy="2578493"/>
          </a:xfrm>
          <a:prstGeom prst="rect">
            <a:avLst/>
          </a:prstGeom>
        </p:spPr>
      </p:pic>
      <p:grpSp>
        <p:nvGrpSpPr>
          <p:cNvPr id="523" name="Google Shape;3039;p43">
            <a:extLst>
              <a:ext uri="{FF2B5EF4-FFF2-40B4-BE49-F238E27FC236}">
                <a16:creationId xmlns:a16="http://schemas.microsoft.com/office/drawing/2014/main" id="{120D4806-D6DB-47AF-8DA9-B4A54FE6A919}"/>
              </a:ext>
            </a:extLst>
          </p:cNvPr>
          <p:cNvGrpSpPr>
            <a:grpSpLocks noChangeAspect="1"/>
          </p:cNvGrpSpPr>
          <p:nvPr/>
        </p:nvGrpSpPr>
        <p:grpSpPr>
          <a:xfrm>
            <a:off x="3668570" y="300100"/>
            <a:ext cx="2620661" cy="1649730"/>
            <a:chOff x="1397225" y="1410350"/>
            <a:chExt cx="4786300" cy="2774500"/>
          </a:xfrm>
        </p:grpSpPr>
        <p:grpSp>
          <p:nvGrpSpPr>
            <p:cNvPr id="524" name="Google Shape;3040;p43">
              <a:extLst>
                <a:ext uri="{FF2B5EF4-FFF2-40B4-BE49-F238E27FC236}">
                  <a16:creationId xmlns:a16="http://schemas.microsoft.com/office/drawing/2014/main" id="{8F6CFD87-E589-4744-94A0-38337893F9CC}"/>
                </a:ext>
              </a:extLst>
            </p:cNvPr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779" name="Google Shape;3041;p43">
                <a:extLst>
                  <a:ext uri="{FF2B5EF4-FFF2-40B4-BE49-F238E27FC236}">
                    <a16:creationId xmlns:a16="http://schemas.microsoft.com/office/drawing/2014/main" id="{D0B92F6A-D5E6-41E4-A429-119B2BA99FA9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780" name="Google Shape;3042;p43">
                <a:extLst>
                  <a:ext uri="{FF2B5EF4-FFF2-40B4-BE49-F238E27FC236}">
                    <a16:creationId xmlns:a16="http://schemas.microsoft.com/office/drawing/2014/main" id="{6E877BC5-1489-4CFD-9837-9AB699D937AB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grpSp>
          <p:nvGrpSpPr>
            <p:cNvPr id="525" name="Google Shape;3043;p43">
              <a:extLst>
                <a:ext uri="{FF2B5EF4-FFF2-40B4-BE49-F238E27FC236}">
                  <a16:creationId xmlns:a16="http://schemas.microsoft.com/office/drawing/2014/main" id="{A83AAE19-0598-4830-9FD4-A1D38E2D1B8D}"/>
                </a:ext>
              </a:extLst>
            </p:cNvPr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771" name="Google Shape;3044;p43">
                <a:extLst>
                  <a:ext uri="{FF2B5EF4-FFF2-40B4-BE49-F238E27FC236}">
                    <a16:creationId xmlns:a16="http://schemas.microsoft.com/office/drawing/2014/main" id="{68DF7B5D-042F-490E-8D8D-1419337DA8BE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grpSp>
            <p:nvGrpSpPr>
              <p:cNvPr id="772" name="Google Shape;3045;p43">
                <a:extLst>
                  <a:ext uri="{FF2B5EF4-FFF2-40B4-BE49-F238E27FC236}">
                    <a16:creationId xmlns:a16="http://schemas.microsoft.com/office/drawing/2014/main" id="{066EC708-294F-4E37-AB2C-2DA3FBEA1717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773" name="Google Shape;3046;p43">
                  <a:extLst>
                    <a:ext uri="{FF2B5EF4-FFF2-40B4-BE49-F238E27FC236}">
                      <a16:creationId xmlns:a16="http://schemas.microsoft.com/office/drawing/2014/main" id="{5398BFAD-7F43-4147-B84E-5FCE598F5690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</p:sp>
            <p:sp>
              <p:nvSpPr>
                <p:cNvPr id="774" name="Google Shape;3047;p43">
                  <a:extLst>
                    <a:ext uri="{FF2B5EF4-FFF2-40B4-BE49-F238E27FC236}">
                      <a16:creationId xmlns:a16="http://schemas.microsoft.com/office/drawing/2014/main" id="{04E1D4C1-FF8A-441E-B09B-873F82E87F1E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775" name="Google Shape;3048;p43">
                  <a:extLst>
                    <a:ext uri="{FF2B5EF4-FFF2-40B4-BE49-F238E27FC236}">
                      <a16:creationId xmlns:a16="http://schemas.microsoft.com/office/drawing/2014/main" id="{16B8A4FC-03CF-40AC-B559-1C91C7CA037C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776" name="Google Shape;3049;p43">
                  <a:extLst>
                    <a:ext uri="{FF2B5EF4-FFF2-40B4-BE49-F238E27FC236}">
                      <a16:creationId xmlns:a16="http://schemas.microsoft.com/office/drawing/2014/main" id="{ACF803AE-D96B-40AB-9CEF-FCAE81868E38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777" name="Google Shape;3050;p43">
                  <a:extLst>
                    <a:ext uri="{FF2B5EF4-FFF2-40B4-BE49-F238E27FC236}">
                      <a16:creationId xmlns:a16="http://schemas.microsoft.com/office/drawing/2014/main" id="{22B934EB-EABF-4CDD-837D-3DF4ECEB3D30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778" name="Google Shape;3051;p43">
                  <a:extLst>
                    <a:ext uri="{FF2B5EF4-FFF2-40B4-BE49-F238E27FC236}">
                      <a16:creationId xmlns:a16="http://schemas.microsoft.com/office/drawing/2014/main" id="{57D25976-1936-4998-AA9E-5E5AE5AAD444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</p:grpSp>
        </p:grpSp>
        <p:grpSp>
          <p:nvGrpSpPr>
            <p:cNvPr id="526" name="Google Shape;3052;p43">
              <a:extLst>
                <a:ext uri="{FF2B5EF4-FFF2-40B4-BE49-F238E27FC236}">
                  <a16:creationId xmlns:a16="http://schemas.microsoft.com/office/drawing/2014/main" id="{39F5C4CE-CB9F-4FAD-83EE-1E211EDB03AC}"/>
                </a:ext>
              </a:extLst>
            </p:cNvPr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769" name="Google Shape;3053;p43">
                <a:extLst>
                  <a:ext uri="{FF2B5EF4-FFF2-40B4-BE49-F238E27FC236}">
                    <a16:creationId xmlns:a16="http://schemas.microsoft.com/office/drawing/2014/main" id="{B1667F13-CF3F-45B9-9EE4-DD0CF91B0F19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770" name="Google Shape;3054;p43">
                <a:extLst>
                  <a:ext uri="{FF2B5EF4-FFF2-40B4-BE49-F238E27FC236}">
                    <a16:creationId xmlns:a16="http://schemas.microsoft.com/office/drawing/2014/main" id="{1B4B9BAB-B606-46C8-8A0D-94A57A6D1582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grpSp>
          <p:nvGrpSpPr>
            <p:cNvPr id="527" name="Google Shape;3055;p43">
              <a:extLst>
                <a:ext uri="{FF2B5EF4-FFF2-40B4-BE49-F238E27FC236}">
                  <a16:creationId xmlns:a16="http://schemas.microsoft.com/office/drawing/2014/main" id="{09BC0370-0882-4C7C-8BB4-B5F02665FC0C}"/>
                </a:ext>
              </a:extLst>
            </p:cNvPr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763" name="Google Shape;3056;p43">
                <a:extLst>
                  <a:ext uri="{FF2B5EF4-FFF2-40B4-BE49-F238E27FC236}">
                    <a16:creationId xmlns:a16="http://schemas.microsoft.com/office/drawing/2014/main" id="{7052661C-05EA-43B1-A370-675A47CA52F7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764" name="Google Shape;3057;p43">
                <a:extLst>
                  <a:ext uri="{FF2B5EF4-FFF2-40B4-BE49-F238E27FC236}">
                    <a16:creationId xmlns:a16="http://schemas.microsoft.com/office/drawing/2014/main" id="{E50D2D2F-A6AB-4F07-B935-EB7A51937E23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65" name="Google Shape;3058;p43">
                <a:extLst>
                  <a:ext uri="{FF2B5EF4-FFF2-40B4-BE49-F238E27FC236}">
                    <a16:creationId xmlns:a16="http://schemas.microsoft.com/office/drawing/2014/main" id="{A0EDB7A9-DA83-4C60-8F98-7A2D67BD9CF9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66" name="Google Shape;3059;p43">
                <a:extLst>
                  <a:ext uri="{FF2B5EF4-FFF2-40B4-BE49-F238E27FC236}">
                    <a16:creationId xmlns:a16="http://schemas.microsoft.com/office/drawing/2014/main" id="{B9CD6A62-D671-4449-B943-CC55593BD273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67" name="Google Shape;3060;p43">
                <a:extLst>
                  <a:ext uri="{FF2B5EF4-FFF2-40B4-BE49-F238E27FC236}">
                    <a16:creationId xmlns:a16="http://schemas.microsoft.com/office/drawing/2014/main" id="{4E323717-D621-4437-9620-A01AE8289DBE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68" name="Google Shape;3061;p43">
                <a:extLst>
                  <a:ext uri="{FF2B5EF4-FFF2-40B4-BE49-F238E27FC236}">
                    <a16:creationId xmlns:a16="http://schemas.microsoft.com/office/drawing/2014/main" id="{F0D12400-6066-4B80-BCE2-FDD1F938647E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grpSp>
          <p:nvGrpSpPr>
            <p:cNvPr id="528" name="Google Shape;3062;p43">
              <a:extLst>
                <a:ext uri="{FF2B5EF4-FFF2-40B4-BE49-F238E27FC236}">
                  <a16:creationId xmlns:a16="http://schemas.microsoft.com/office/drawing/2014/main" id="{B5FF70BC-7EAB-4A8D-A304-0A74793CA4B8}"/>
                </a:ext>
              </a:extLst>
            </p:cNvPr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761" name="Google Shape;3063;p43">
                <a:extLst>
                  <a:ext uri="{FF2B5EF4-FFF2-40B4-BE49-F238E27FC236}">
                    <a16:creationId xmlns:a16="http://schemas.microsoft.com/office/drawing/2014/main" id="{FADDB36F-F492-4DF2-A7D0-65FC242DD462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62" name="Google Shape;3064;p43">
                <a:extLst>
                  <a:ext uri="{FF2B5EF4-FFF2-40B4-BE49-F238E27FC236}">
                    <a16:creationId xmlns:a16="http://schemas.microsoft.com/office/drawing/2014/main" id="{6732FED9-84A2-4B77-8912-136F4469AC61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</p:grpSp>
        <p:grpSp>
          <p:nvGrpSpPr>
            <p:cNvPr id="529" name="Google Shape;3065;p43">
              <a:extLst>
                <a:ext uri="{FF2B5EF4-FFF2-40B4-BE49-F238E27FC236}">
                  <a16:creationId xmlns:a16="http://schemas.microsoft.com/office/drawing/2014/main" id="{AD2C1AEF-1E5A-4939-A461-FDD4D4F9FF8F}"/>
                </a:ext>
              </a:extLst>
            </p:cNvPr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758" name="Google Shape;3066;p43">
                <a:extLst>
                  <a:ext uri="{FF2B5EF4-FFF2-40B4-BE49-F238E27FC236}">
                    <a16:creationId xmlns:a16="http://schemas.microsoft.com/office/drawing/2014/main" id="{02F47996-84C5-4DA1-9D0D-0B85CF3E379A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59" name="Google Shape;3067;p43">
                <a:extLst>
                  <a:ext uri="{FF2B5EF4-FFF2-40B4-BE49-F238E27FC236}">
                    <a16:creationId xmlns:a16="http://schemas.microsoft.com/office/drawing/2014/main" id="{F597CEC8-3578-4BF6-83D8-415C544468FB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760" name="Google Shape;3068;p43">
                <a:extLst>
                  <a:ext uri="{FF2B5EF4-FFF2-40B4-BE49-F238E27FC236}">
                    <a16:creationId xmlns:a16="http://schemas.microsoft.com/office/drawing/2014/main" id="{B0746183-5D7C-413C-9BD9-A03E92057793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</p:grpSp>
        <p:grpSp>
          <p:nvGrpSpPr>
            <p:cNvPr id="530" name="Google Shape;3069;p43">
              <a:extLst>
                <a:ext uri="{FF2B5EF4-FFF2-40B4-BE49-F238E27FC236}">
                  <a16:creationId xmlns:a16="http://schemas.microsoft.com/office/drawing/2014/main" id="{E431F176-8DD5-448B-9097-9F52AF3FE5D1}"/>
                </a:ext>
              </a:extLst>
            </p:cNvPr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756" name="Google Shape;3070;p43">
                <a:extLst>
                  <a:ext uri="{FF2B5EF4-FFF2-40B4-BE49-F238E27FC236}">
                    <a16:creationId xmlns:a16="http://schemas.microsoft.com/office/drawing/2014/main" id="{B82419D9-B63B-43A8-AA2A-BE37F8B662A0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57" name="Google Shape;3071;p43">
                <a:extLst>
                  <a:ext uri="{FF2B5EF4-FFF2-40B4-BE49-F238E27FC236}">
                    <a16:creationId xmlns:a16="http://schemas.microsoft.com/office/drawing/2014/main" id="{A00372A3-DC6F-479A-92E7-3EA7178C1E08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</p:grpSp>
        <p:grpSp>
          <p:nvGrpSpPr>
            <p:cNvPr id="531" name="Google Shape;3072;p43">
              <a:extLst>
                <a:ext uri="{FF2B5EF4-FFF2-40B4-BE49-F238E27FC236}">
                  <a16:creationId xmlns:a16="http://schemas.microsoft.com/office/drawing/2014/main" id="{3A9FF354-B80D-4650-9E76-6D515150FF1E}"/>
                </a:ext>
              </a:extLst>
            </p:cNvPr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754" name="Google Shape;3073;p43">
                <a:extLst>
                  <a:ext uri="{FF2B5EF4-FFF2-40B4-BE49-F238E27FC236}">
                    <a16:creationId xmlns:a16="http://schemas.microsoft.com/office/drawing/2014/main" id="{E98B7B22-04B1-44D9-B2D4-B14FBEEA9ABC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755" name="Google Shape;3074;p43">
                <a:extLst>
                  <a:ext uri="{FF2B5EF4-FFF2-40B4-BE49-F238E27FC236}">
                    <a16:creationId xmlns:a16="http://schemas.microsoft.com/office/drawing/2014/main" id="{4F018604-DAB9-4878-B66E-EB653CAA3C8D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grpSp>
          <p:nvGrpSpPr>
            <p:cNvPr id="532" name="Google Shape;3075;p43">
              <a:extLst>
                <a:ext uri="{FF2B5EF4-FFF2-40B4-BE49-F238E27FC236}">
                  <a16:creationId xmlns:a16="http://schemas.microsoft.com/office/drawing/2014/main" id="{EDA22045-1AD8-4807-BA6E-FBDDFAE16E77}"/>
                </a:ext>
              </a:extLst>
            </p:cNvPr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750" name="Google Shape;3076;p43">
                <a:extLst>
                  <a:ext uri="{FF2B5EF4-FFF2-40B4-BE49-F238E27FC236}">
                    <a16:creationId xmlns:a16="http://schemas.microsoft.com/office/drawing/2014/main" id="{CD0854EB-AB98-4A41-9076-90C64F920DFB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grpSp>
            <p:nvGrpSpPr>
              <p:cNvPr id="751" name="Google Shape;3077;p43">
                <a:extLst>
                  <a:ext uri="{FF2B5EF4-FFF2-40B4-BE49-F238E27FC236}">
                    <a16:creationId xmlns:a16="http://schemas.microsoft.com/office/drawing/2014/main" id="{C3EB7FF1-29F0-4EEF-BCA3-7685540308AE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752" name="Google Shape;3078;p43">
                  <a:extLst>
                    <a:ext uri="{FF2B5EF4-FFF2-40B4-BE49-F238E27FC236}">
                      <a16:creationId xmlns:a16="http://schemas.microsoft.com/office/drawing/2014/main" id="{C53F43F9-4C52-4758-9C78-2B10478BC425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  <p:sp>
              <p:nvSpPr>
                <p:cNvPr id="753" name="Google Shape;3079;p43">
                  <a:extLst>
                    <a:ext uri="{FF2B5EF4-FFF2-40B4-BE49-F238E27FC236}">
                      <a16:creationId xmlns:a16="http://schemas.microsoft.com/office/drawing/2014/main" id="{C45B0F26-DD1B-4125-886A-ADBAE5F7F672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350"/>
                </a:p>
              </p:txBody>
            </p:sp>
          </p:grpSp>
        </p:grpSp>
        <p:grpSp>
          <p:nvGrpSpPr>
            <p:cNvPr id="533" name="Google Shape;3080;p43">
              <a:extLst>
                <a:ext uri="{FF2B5EF4-FFF2-40B4-BE49-F238E27FC236}">
                  <a16:creationId xmlns:a16="http://schemas.microsoft.com/office/drawing/2014/main" id="{39810E8C-15E9-4F70-A108-73C9EB363731}"/>
                </a:ext>
              </a:extLst>
            </p:cNvPr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748" name="Google Shape;3081;p43">
                <a:extLst>
                  <a:ext uri="{FF2B5EF4-FFF2-40B4-BE49-F238E27FC236}">
                    <a16:creationId xmlns:a16="http://schemas.microsoft.com/office/drawing/2014/main" id="{39610EA5-905E-4AD3-9CE1-3F65CFB81813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749" name="Google Shape;3082;p43">
                <a:extLst>
                  <a:ext uri="{FF2B5EF4-FFF2-40B4-BE49-F238E27FC236}">
                    <a16:creationId xmlns:a16="http://schemas.microsoft.com/office/drawing/2014/main" id="{CB806E62-0887-4D50-92E6-D185EAF8D0A6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grpSp>
          <p:nvGrpSpPr>
            <p:cNvPr id="534" name="Google Shape;3083;p43">
              <a:extLst>
                <a:ext uri="{FF2B5EF4-FFF2-40B4-BE49-F238E27FC236}">
                  <a16:creationId xmlns:a16="http://schemas.microsoft.com/office/drawing/2014/main" id="{74B1EF98-1FC2-4052-B6A6-A3649DF133F1}"/>
                </a:ext>
              </a:extLst>
            </p:cNvPr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746" name="Google Shape;3084;p43">
                <a:extLst>
                  <a:ext uri="{FF2B5EF4-FFF2-40B4-BE49-F238E27FC236}">
                    <a16:creationId xmlns:a16="http://schemas.microsoft.com/office/drawing/2014/main" id="{60EFF53F-CA68-47FE-9041-2FDF7D1693D9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747" name="Google Shape;3085;p43">
                <a:extLst>
                  <a:ext uri="{FF2B5EF4-FFF2-40B4-BE49-F238E27FC236}">
                    <a16:creationId xmlns:a16="http://schemas.microsoft.com/office/drawing/2014/main" id="{25096EBD-DB08-4CF5-AF0E-0815951B101F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grpSp>
          <p:nvGrpSpPr>
            <p:cNvPr id="535" name="Google Shape;3086;p43">
              <a:extLst>
                <a:ext uri="{FF2B5EF4-FFF2-40B4-BE49-F238E27FC236}">
                  <a16:creationId xmlns:a16="http://schemas.microsoft.com/office/drawing/2014/main" id="{966C05E6-B190-4A3F-AA08-04FC93C3D57F}"/>
                </a:ext>
              </a:extLst>
            </p:cNvPr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744" name="Google Shape;3087;p43">
                <a:extLst>
                  <a:ext uri="{FF2B5EF4-FFF2-40B4-BE49-F238E27FC236}">
                    <a16:creationId xmlns:a16="http://schemas.microsoft.com/office/drawing/2014/main" id="{F44B55F5-BA26-403F-9224-9CA2CAB84B55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</p:sp>
          <p:sp>
            <p:nvSpPr>
              <p:cNvPr id="745" name="Google Shape;3088;p43">
                <a:extLst>
                  <a:ext uri="{FF2B5EF4-FFF2-40B4-BE49-F238E27FC236}">
                    <a16:creationId xmlns:a16="http://schemas.microsoft.com/office/drawing/2014/main" id="{989DAE6F-47EA-48D3-AAD5-9938AD1B492D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536" name="Google Shape;3089;p43">
              <a:extLst>
                <a:ext uri="{FF2B5EF4-FFF2-40B4-BE49-F238E27FC236}">
                  <a16:creationId xmlns:a16="http://schemas.microsoft.com/office/drawing/2014/main" id="{10A535A5-766C-4D1E-851C-9E7758DA1338}"/>
                </a:ext>
              </a:extLst>
            </p:cNvPr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37" name="Google Shape;3090;p43">
              <a:extLst>
                <a:ext uri="{FF2B5EF4-FFF2-40B4-BE49-F238E27FC236}">
                  <a16:creationId xmlns:a16="http://schemas.microsoft.com/office/drawing/2014/main" id="{48C398D4-109F-4625-A049-E5714ACCE3F4}"/>
                </a:ext>
              </a:extLst>
            </p:cNvPr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38" name="Google Shape;3091;p43">
              <a:extLst>
                <a:ext uri="{FF2B5EF4-FFF2-40B4-BE49-F238E27FC236}">
                  <a16:creationId xmlns:a16="http://schemas.microsoft.com/office/drawing/2014/main" id="{91B210EA-53FE-4570-8279-EB0926D9E865}"/>
                </a:ext>
              </a:extLst>
            </p:cNvPr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539" name="Google Shape;3092;p43">
              <a:extLst>
                <a:ext uri="{FF2B5EF4-FFF2-40B4-BE49-F238E27FC236}">
                  <a16:creationId xmlns:a16="http://schemas.microsoft.com/office/drawing/2014/main" id="{6603CA03-7CE3-4430-987C-04DE14CFD8FC}"/>
                </a:ext>
              </a:extLst>
            </p:cNvPr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728" name="Google Shape;3093;p43">
                <a:extLst>
                  <a:ext uri="{FF2B5EF4-FFF2-40B4-BE49-F238E27FC236}">
                    <a16:creationId xmlns:a16="http://schemas.microsoft.com/office/drawing/2014/main" id="{BC1DFA9E-321A-4831-A7A7-1FF6DA836995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29" name="Google Shape;3094;p43">
                <a:extLst>
                  <a:ext uri="{FF2B5EF4-FFF2-40B4-BE49-F238E27FC236}">
                    <a16:creationId xmlns:a16="http://schemas.microsoft.com/office/drawing/2014/main" id="{2E274CD6-95CD-441E-A424-9669D65F85BB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0" name="Google Shape;3095;p43">
                <a:extLst>
                  <a:ext uri="{FF2B5EF4-FFF2-40B4-BE49-F238E27FC236}">
                    <a16:creationId xmlns:a16="http://schemas.microsoft.com/office/drawing/2014/main" id="{6B4A46C3-8440-459B-92FA-80D14492FAE1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1" name="Google Shape;3096;p43">
                <a:extLst>
                  <a:ext uri="{FF2B5EF4-FFF2-40B4-BE49-F238E27FC236}">
                    <a16:creationId xmlns:a16="http://schemas.microsoft.com/office/drawing/2014/main" id="{3C3F0589-5F01-48CC-BF7A-F60C8B1A164A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2" name="Google Shape;3097;p43">
                <a:extLst>
                  <a:ext uri="{FF2B5EF4-FFF2-40B4-BE49-F238E27FC236}">
                    <a16:creationId xmlns:a16="http://schemas.microsoft.com/office/drawing/2014/main" id="{47C78EFA-A001-4AFF-A3C5-6B41BCD73AB3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3" name="Google Shape;3098;p43">
                <a:extLst>
                  <a:ext uri="{FF2B5EF4-FFF2-40B4-BE49-F238E27FC236}">
                    <a16:creationId xmlns:a16="http://schemas.microsoft.com/office/drawing/2014/main" id="{FEC105AD-8E0E-4358-8CDE-E54DFE3C5DF4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4" name="Google Shape;3099;p43">
                <a:extLst>
                  <a:ext uri="{FF2B5EF4-FFF2-40B4-BE49-F238E27FC236}">
                    <a16:creationId xmlns:a16="http://schemas.microsoft.com/office/drawing/2014/main" id="{29BE1716-BBE9-4CCD-837D-49EBDCD7C5EE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5" name="Google Shape;3100;p43">
                <a:extLst>
                  <a:ext uri="{FF2B5EF4-FFF2-40B4-BE49-F238E27FC236}">
                    <a16:creationId xmlns:a16="http://schemas.microsoft.com/office/drawing/2014/main" id="{DDD541D5-30BC-40DC-B6F1-38DF3225E3CF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6" name="Google Shape;3101;p43">
                <a:extLst>
                  <a:ext uri="{FF2B5EF4-FFF2-40B4-BE49-F238E27FC236}">
                    <a16:creationId xmlns:a16="http://schemas.microsoft.com/office/drawing/2014/main" id="{D4DAD53E-8FD4-4039-AD1C-BDF5C1607F40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7" name="Google Shape;3102;p43">
                <a:extLst>
                  <a:ext uri="{FF2B5EF4-FFF2-40B4-BE49-F238E27FC236}">
                    <a16:creationId xmlns:a16="http://schemas.microsoft.com/office/drawing/2014/main" id="{9EBD72FC-CB18-45BC-881B-8B3411F2AB86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8" name="Google Shape;3103;p43">
                <a:extLst>
                  <a:ext uri="{FF2B5EF4-FFF2-40B4-BE49-F238E27FC236}">
                    <a16:creationId xmlns:a16="http://schemas.microsoft.com/office/drawing/2014/main" id="{DA3B6C06-1522-4AB7-87FA-5866935B0299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39" name="Google Shape;3104;p43">
                <a:extLst>
                  <a:ext uri="{FF2B5EF4-FFF2-40B4-BE49-F238E27FC236}">
                    <a16:creationId xmlns:a16="http://schemas.microsoft.com/office/drawing/2014/main" id="{43B9CA82-53F0-46DC-9C32-A7C9134EDF99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40" name="Google Shape;3105;p43">
                <a:extLst>
                  <a:ext uri="{FF2B5EF4-FFF2-40B4-BE49-F238E27FC236}">
                    <a16:creationId xmlns:a16="http://schemas.microsoft.com/office/drawing/2014/main" id="{CB81A50F-8BC9-4912-9A77-015FD4C8662F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41" name="Google Shape;3106;p43">
                <a:extLst>
                  <a:ext uri="{FF2B5EF4-FFF2-40B4-BE49-F238E27FC236}">
                    <a16:creationId xmlns:a16="http://schemas.microsoft.com/office/drawing/2014/main" id="{AAA8842F-3BCD-4DEB-A6E5-03A2CD277983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42" name="Google Shape;3107;p43">
                <a:extLst>
                  <a:ext uri="{FF2B5EF4-FFF2-40B4-BE49-F238E27FC236}">
                    <a16:creationId xmlns:a16="http://schemas.microsoft.com/office/drawing/2014/main" id="{98D5A28A-64E4-4936-A058-3C6F368D0DDC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43" name="Google Shape;3108;p43">
                <a:extLst>
                  <a:ext uri="{FF2B5EF4-FFF2-40B4-BE49-F238E27FC236}">
                    <a16:creationId xmlns:a16="http://schemas.microsoft.com/office/drawing/2014/main" id="{F86C91B4-953F-4778-A6B7-8CE3803F8DA9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540" name="Google Shape;3109;p43">
              <a:extLst>
                <a:ext uri="{FF2B5EF4-FFF2-40B4-BE49-F238E27FC236}">
                  <a16:creationId xmlns:a16="http://schemas.microsoft.com/office/drawing/2014/main" id="{94CD7703-60FF-40AF-994E-5553DBA84801}"/>
                </a:ext>
              </a:extLst>
            </p:cNvPr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1" name="Google Shape;3110;p43">
              <a:extLst>
                <a:ext uri="{FF2B5EF4-FFF2-40B4-BE49-F238E27FC236}">
                  <a16:creationId xmlns:a16="http://schemas.microsoft.com/office/drawing/2014/main" id="{A778B6DB-2F35-43F5-834D-E9083462F011}"/>
                </a:ext>
              </a:extLst>
            </p:cNvPr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2" name="Google Shape;3111;p43">
              <a:extLst>
                <a:ext uri="{FF2B5EF4-FFF2-40B4-BE49-F238E27FC236}">
                  <a16:creationId xmlns:a16="http://schemas.microsoft.com/office/drawing/2014/main" id="{B4724FB4-E10E-4CF2-B5D0-E6C697BE853B}"/>
                </a:ext>
              </a:extLst>
            </p:cNvPr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3" name="Google Shape;3112;p43">
              <a:extLst>
                <a:ext uri="{FF2B5EF4-FFF2-40B4-BE49-F238E27FC236}">
                  <a16:creationId xmlns:a16="http://schemas.microsoft.com/office/drawing/2014/main" id="{F63FE7AC-08B7-43EF-8410-DAEFE26D2F52}"/>
                </a:ext>
              </a:extLst>
            </p:cNvPr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4" name="Google Shape;3113;p43">
              <a:extLst>
                <a:ext uri="{FF2B5EF4-FFF2-40B4-BE49-F238E27FC236}">
                  <a16:creationId xmlns:a16="http://schemas.microsoft.com/office/drawing/2014/main" id="{39DC9045-08AE-46E6-9DC3-6CB06A6FFB3A}"/>
                </a:ext>
              </a:extLst>
            </p:cNvPr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5" name="Google Shape;3114;p43">
              <a:extLst>
                <a:ext uri="{FF2B5EF4-FFF2-40B4-BE49-F238E27FC236}">
                  <a16:creationId xmlns:a16="http://schemas.microsoft.com/office/drawing/2014/main" id="{9049A1F5-E09B-40B6-A953-96E380EEC160}"/>
                </a:ext>
              </a:extLst>
            </p:cNvPr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6" name="Google Shape;3115;p43">
              <a:extLst>
                <a:ext uri="{FF2B5EF4-FFF2-40B4-BE49-F238E27FC236}">
                  <a16:creationId xmlns:a16="http://schemas.microsoft.com/office/drawing/2014/main" id="{941C54D7-42BE-494F-BFA4-65D024834A9C}"/>
                </a:ext>
              </a:extLst>
            </p:cNvPr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7" name="Google Shape;3116;p43">
              <a:extLst>
                <a:ext uri="{FF2B5EF4-FFF2-40B4-BE49-F238E27FC236}">
                  <a16:creationId xmlns:a16="http://schemas.microsoft.com/office/drawing/2014/main" id="{9DE0403B-F266-4D43-B9D5-1D142AF1CC60}"/>
                </a:ext>
              </a:extLst>
            </p:cNvPr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8" name="Google Shape;3117;p43">
              <a:extLst>
                <a:ext uri="{FF2B5EF4-FFF2-40B4-BE49-F238E27FC236}">
                  <a16:creationId xmlns:a16="http://schemas.microsoft.com/office/drawing/2014/main" id="{EA7226C9-64E5-4279-B384-3737EF72BFF8}"/>
                </a:ext>
              </a:extLst>
            </p:cNvPr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9" name="Google Shape;3118;p43">
              <a:extLst>
                <a:ext uri="{FF2B5EF4-FFF2-40B4-BE49-F238E27FC236}">
                  <a16:creationId xmlns:a16="http://schemas.microsoft.com/office/drawing/2014/main" id="{337CFBEE-66F1-4A19-923A-1CA688C3163B}"/>
                </a:ext>
              </a:extLst>
            </p:cNvPr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0" name="Google Shape;3119;p43">
              <a:extLst>
                <a:ext uri="{FF2B5EF4-FFF2-40B4-BE49-F238E27FC236}">
                  <a16:creationId xmlns:a16="http://schemas.microsoft.com/office/drawing/2014/main" id="{7630C880-E891-4BDE-88ED-66D890F753C9}"/>
                </a:ext>
              </a:extLst>
            </p:cNvPr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1" name="Google Shape;3120;p43">
              <a:extLst>
                <a:ext uri="{FF2B5EF4-FFF2-40B4-BE49-F238E27FC236}">
                  <a16:creationId xmlns:a16="http://schemas.microsoft.com/office/drawing/2014/main" id="{A7F9A60B-5367-4322-9921-CBBE8A70D1ED}"/>
                </a:ext>
              </a:extLst>
            </p:cNvPr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2" name="Google Shape;3121;p43">
              <a:extLst>
                <a:ext uri="{FF2B5EF4-FFF2-40B4-BE49-F238E27FC236}">
                  <a16:creationId xmlns:a16="http://schemas.microsoft.com/office/drawing/2014/main" id="{3BE5F1A5-4739-4792-8922-6F6D1AB2D5B6}"/>
                </a:ext>
              </a:extLst>
            </p:cNvPr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3" name="Google Shape;3122;p43">
              <a:extLst>
                <a:ext uri="{FF2B5EF4-FFF2-40B4-BE49-F238E27FC236}">
                  <a16:creationId xmlns:a16="http://schemas.microsoft.com/office/drawing/2014/main" id="{3ED4ED18-2F2F-4941-86C0-61A59410211A}"/>
                </a:ext>
              </a:extLst>
            </p:cNvPr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4" name="Google Shape;3123;p43">
              <a:extLst>
                <a:ext uri="{FF2B5EF4-FFF2-40B4-BE49-F238E27FC236}">
                  <a16:creationId xmlns:a16="http://schemas.microsoft.com/office/drawing/2014/main" id="{19A12784-2C2A-4BD2-8C7B-65C759A387D5}"/>
                </a:ext>
              </a:extLst>
            </p:cNvPr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5" name="Google Shape;3124;p43">
              <a:extLst>
                <a:ext uri="{FF2B5EF4-FFF2-40B4-BE49-F238E27FC236}">
                  <a16:creationId xmlns:a16="http://schemas.microsoft.com/office/drawing/2014/main" id="{ADB3FFEB-1C87-4896-B385-F2362417E372}"/>
                </a:ext>
              </a:extLst>
            </p:cNvPr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6" name="Google Shape;3125;p43">
              <a:extLst>
                <a:ext uri="{FF2B5EF4-FFF2-40B4-BE49-F238E27FC236}">
                  <a16:creationId xmlns:a16="http://schemas.microsoft.com/office/drawing/2014/main" id="{35AD410C-3EF8-4F55-8908-0CE0DB395FB7}"/>
                </a:ext>
              </a:extLst>
            </p:cNvPr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7" name="Google Shape;3126;p43">
              <a:extLst>
                <a:ext uri="{FF2B5EF4-FFF2-40B4-BE49-F238E27FC236}">
                  <a16:creationId xmlns:a16="http://schemas.microsoft.com/office/drawing/2014/main" id="{BFD50BA5-780F-4566-978C-663760065561}"/>
                </a:ext>
              </a:extLst>
            </p:cNvPr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8" name="Google Shape;3127;p43">
              <a:extLst>
                <a:ext uri="{FF2B5EF4-FFF2-40B4-BE49-F238E27FC236}">
                  <a16:creationId xmlns:a16="http://schemas.microsoft.com/office/drawing/2014/main" id="{D374B07E-48A9-4318-AED3-56EE532D8B60}"/>
                </a:ext>
              </a:extLst>
            </p:cNvPr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9" name="Google Shape;3128;p43">
              <a:extLst>
                <a:ext uri="{FF2B5EF4-FFF2-40B4-BE49-F238E27FC236}">
                  <a16:creationId xmlns:a16="http://schemas.microsoft.com/office/drawing/2014/main" id="{48A40DBB-AD54-41C4-86CB-9215FC4F9468}"/>
                </a:ext>
              </a:extLst>
            </p:cNvPr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60" name="Google Shape;3129;p43">
              <a:extLst>
                <a:ext uri="{FF2B5EF4-FFF2-40B4-BE49-F238E27FC236}">
                  <a16:creationId xmlns:a16="http://schemas.microsoft.com/office/drawing/2014/main" id="{E112D8A3-308A-48A5-A3A4-6CEC87386B4A}"/>
                </a:ext>
              </a:extLst>
            </p:cNvPr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61" name="Google Shape;3130;p43">
              <a:extLst>
                <a:ext uri="{FF2B5EF4-FFF2-40B4-BE49-F238E27FC236}">
                  <a16:creationId xmlns:a16="http://schemas.microsoft.com/office/drawing/2014/main" id="{FFD5FDC7-B3D4-47AB-8102-40CC31DE49E6}"/>
                </a:ext>
              </a:extLst>
            </p:cNvPr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562" name="Google Shape;3131;p43">
              <a:extLst>
                <a:ext uri="{FF2B5EF4-FFF2-40B4-BE49-F238E27FC236}">
                  <a16:creationId xmlns:a16="http://schemas.microsoft.com/office/drawing/2014/main" id="{13A63269-A017-4EB6-9485-CED4ACC09FF7}"/>
                </a:ext>
              </a:extLst>
            </p:cNvPr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726" name="Google Shape;3132;p43">
                <a:extLst>
                  <a:ext uri="{FF2B5EF4-FFF2-40B4-BE49-F238E27FC236}">
                    <a16:creationId xmlns:a16="http://schemas.microsoft.com/office/drawing/2014/main" id="{6D42C1E5-DEF3-4165-8754-73B7EB323AA9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27" name="Google Shape;3133;p43">
                <a:extLst>
                  <a:ext uri="{FF2B5EF4-FFF2-40B4-BE49-F238E27FC236}">
                    <a16:creationId xmlns:a16="http://schemas.microsoft.com/office/drawing/2014/main" id="{465DBFF0-30CB-4876-9BEA-9399407E540F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563" name="Google Shape;3134;p43">
              <a:extLst>
                <a:ext uri="{FF2B5EF4-FFF2-40B4-BE49-F238E27FC236}">
                  <a16:creationId xmlns:a16="http://schemas.microsoft.com/office/drawing/2014/main" id="{8C821EAE-F832-4122-A0E3-327B457A99A6}"/>
                </a:ext>
              </a:extLst>
            </p:cNvPr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564" name="Google Shape;3135;p43">
              <a:extLst>
                <a:ext uri="{FF2B5EF4-FFF2-40B4-BE49-F238E27FC236}">
                  <a16:creationId xmlns:a16="http://schemas.microsoft.com/office/drawing/2014/main" id="{1ABAAA96-B312-448D-90AB-7427D882686F}"/>
                </a:ext>
              </a:extLst>
            </p:cNvPr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722" name="Google Shape;3136;p43">
                <a:extLst>
                  <a:ext uri="{FF2B5EF4-FFF2-40B4-BE49-F238E27FC236}">
                    <a16:creationId xmlns:a16="http://schemas.microsoft.com/office/drawing/2014/main" id="{CCD75A38-4B67-4CA4-8A12-4B3B8068B164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23" name="Google Shape;3137;p43">
                <a:extLst>
                  <a:ext uri="{FF2B5EF4-FFF2-40B4-BE49-F238E27FC236}">
                    <a16:creationId xmlns:a16="http://schemas.microsoft.com/office/drawing/2014/main" id="{4572C974-7D59-479D-92BF-B9C786FF5491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24" name="Google Shape;3138;p43">
                <a:extLst>
                  <a:ext uri="{FF2B5EF4-FFF2-40B4-BE49-F238E27FC236}">
                    <a16:creationId xmlns:a16="http://schemas.microsoft.com/office/drawing/2014/main" id="{E2D79E2C-1C77-49E6-BCBA-A65BC0DAF7CE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25" name="Google Shape;3139;p43">
                <a:extLst>
                  <a:ext uri="{FF2B5EF4-FFF2-40B4-BE49-F238E27FC236}">
                    <a16:creationId xmlns:a16="http://schemas.microsoft.com/office/drawing/2014/main" id="{C1A35CDF-B737-49DB-A2E3-63F7AAEB40C1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565" name="Google Shape;3140;p43">
              <a:extLst>
                <a:ext uri="{FF2B5EF4-FFF2-40B4-BE49-F238E27FC236}">
                  <a16:creationId xmlns:a16="http://schemas.microsoft.com/office/drawing/2014/main" id="{0413E2F3-601E-430C-9B81-117F1D162FEC}"/>
                </a:ext>
              </a:extLst>
            </p:cNvPr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66" name="Google Shape;3141;p43">
              <a:extLst>
                <a:ext uri="{FF2B5EF4-FFF2-40B4-BE49-F238E27FC236}">
                  <a16:creationId xmlns:a16="http://schemas.microsoft.com/office/drawing/2014/main" id="{411F0515-E096-47C8-BA4E-AE85F574A7D1}"/>
                </a:ext>
              </a:extLst>
            </p:cNvPr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67" name="Google Shape;3142;p43">
              <a:extLst>
                <a:ext uri="{FF2B5EF4-FFF2-40B4-BE49-F238E27FC236}">
                  <a16:creationId xmlns:a16="http://schemas.microsoft.com/office/drawing/2014/main" id="{DBCD87BC-9999-4C3D-973B-2E1263DD08DE}"/>
                </a:ext>
              </a:extLst>
            </p:cNvPr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68" name="Google Shape;3143;p43">
              <a:extLst>
                <a:ext uri="{FF2B5EF4-FFF2-40B4-BE49-F238E27FC236}">
                  <a16:creationId xmlns:a16="http://schemas.microsoft.com/office/drawing/2014/main" id="{5C34BB7D-142D-43AF-9556-EF6E3CA5283C}"/>
                </a:ext>
              </a:extLst>
            </p:cNvPr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69" name="Google Shape;3144;p43">
              <a:extLst>
                <a:ext uri="{FF2B5EF4-FFF2-40B4-BE49-F238E27FC236}">
                  <a16:creationId xmlns:a16="http://schemas.microsoft.com/office/drawing/2014/main" id="{0B96D309-9F31-43CB-8B51-7DB584D505FE}"/>
                </a:ext>
              </a:extLst>
            </p:cNvPr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0" name="Google Shape;3145;p43">
              <a:extLst>
                <a:ext uri="{FF2B5EF4-FFF2-40B4-BE49-F238E27FC236}">
                  <a16:creationId xmlns:a16="http://schemas.microsoft.com/office/drawing/2014/main" id="{9A7C0F5E-A73F-466D-9248-E16D108C4EEE}"/>
                </a:ext>
              </a:extLst>
            </p:cNvPr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1" name="Google Shape;3146;p43">
              <a:extLst>
                <a:ext uri="{FF2B5EF4-FFF2-40B4-BE49-F238E27FC236}">
                  <a16:creationId xmlns:a16="http://schemas.microsoft.com/office/drawing/2014/main" id="{75343E41-9BB6-4663-8F40-C3EC326138DF}"/>
                </a:ext>
              </a:extLst>
            </p:cNvPr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572" name="Google Shape;3147;p43">
              <a:extLst>
                <a:ext uri="{FF2B5EF4-FFF2-40B4-BE49-F238E27FC236}">
                  <a16:creationId xmlns:a16="http://schemas.microsoft.com/office/drawing/2014/main" id="{C48167EA-CE89-437A-95D1-3F69DB9699C0}"/>
                </a:ext>
              </a:extLst>
            </p:cNvPr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718" name="Google Shape;3148;p43">
                <a:extLst>
                  <a:ext uri="{FF2B5EF4-FFF2-40B4-BE49-F238E27FC236}">
                    <a16:creationId xmlns:a16="http://schemas.microsoft.com/office/drawing/2014/main" id="{9F574845-C0EB-486A-B6B0-599DE550F131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19" name="Google Shape;3149;p43">
                <a:extLst>
                  <a:ext uri="{FF2B5EF4-FFF2-40B4-BE49-F238E27FC236}">
                    <a16:creationId xmlns:a16="http://schemas.microsoft.com/office/drawing/2014/main" id="{C845C607-6CD4-4D26-A3A0-223B8CAC880D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20" name="Google Shape;3150;p43">
                <a:extLst>
                  <a:ext uri="{FF2B5EF4-FFF2-40B4-BE49-F238E27FC236}">
                    <a16:creationId xmlns:a16="http://schemas.microsoft.com/office/drawing/2014/main" id="{EF323028-42F4-41E0-BE28-1A3CA5DA573D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21" name="Google Shape;3151;p43">
                <a:extLst>
                  <a:ext uri="{FF2B5EF4-FFF2-40B4-BE49-F238E27FC236}">
                    <a16:creationId xmlns:a16="http://schemas.microsoft.com/office/drawing/2014/main" id="{0D0DD488-F36C-4C3E-ACB7-E9E77BD72A8D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573" name="Google Shape;3152;p43">
              <a:extLst>
                <a:ext uri="{FF2B5EF4-FFF2-40B4-BE49-F238E27FC236}">
                  <a16:creationId xmlns:a16="http://schemas.microsoft.com/office/drawing/2014/main" id="{9972964F-7460-4425-BED7-65DEEE2299AF}"/>
                </a:ext>
              </a:extLst>
            </p:cNvPr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4" name="Google Shape;3153;p43">
              <a:extLst>
                <a:ext uri="{FF2B5EF4-FFF2-40B4-BE49-F238E27FC236}">
                  <a16:creationId xmlns:a16="http://schemas.microsoft.com/office/drawing/2014/main" id="{30291258-1524-4167-A51C-155FC3B0F06E}"/>
                </a:ext>
              </a:extLst>
            </p:cNvPr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5" name="Google Shape;3154;p43">
              <a:extLst>
                <a:ext uri="{FF2B5EF4-FFF2-40B4-BE49-F238E27FC236}">
                  <a16:creationId xmlns:a16="http://schemas.microsoft.com/office/drawing/2014/main" id="{AF4C034C-F437-4A6A-B149-A3615D135289}"/>
                </a:ext>
              </a:extLst>
            </p:cNvPr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6" name="Google Shape;3155;p43">
              <a:extLst>
                <a:ext uri="{FF2B5EF4-FFF2-40B4-BE49-F238E27FC236}">
                  <a16:creationId xmlns:a16="http://schemas.microsoft.com/office/drawing/2014/main" id="{D2037791-E95A-4B7C-8EBF-F6F9566CA746}"/>
                </a:ext>
              </a:extLst>
            </p:cNvPr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7" name="Google Shape;3156;p43">
              <a:extLst>
                <a:ext uri="{FF2B5EF4-FFF2-40B4-BE49-F238E27FC236}">
                  <a16:creationId xmlns:a16="http://schemas.microsoft.com/office/drawing/2014/main" id="{135F1E41-ECB5-44B8-A8A9-688400858D26}"/>
                </a:ext>
              </a:extLst>
            </p:cNvPr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8" name="Google Shape;3157;p43">
              <a:extLst>
                <a:ext uri="{FF2B5EF4-FFF2-40B4-BE49-F238E27FC236}">
                  <a16:creationId xmlns:a16="http://schemas.microsoft.com/office/drawing/2014/main" id="{BBC867F5-5077-4FA7-94F0-4BE83F1D38AD}"/>
                </a:ext>
              </a:extLst>
            </p:cNvPr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9" name="Google Shape;3158;p43">
              <a:extLst>
                <a:ext uri="{FF2B5EF4-FFF2-40B4-BE49-F238E27FC236}">
                  <a16:creationId xmlns:a16="http://schemas.microsoft.com/office/drawing/2014/main" id="{39B82424-F5D9-49CC-8091-797C02DB2C27}"/>
                </a:ext>
              </a:extLst>
            </p:cNvPr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0" name="Google Shape;3159;p43">
              <a:extLst>
                <a:ext uri="{FF2B5EF4-FFF2-40B4-BE49-F238E27FC236}">
                  <a16:creationId xmlns:a16="http://schemas.microsoft.com/office/drawing/2014/main" id="{15033728-AB74-43A3-9EC7-F506CBB3F748}"/>
                </a:ext>
              </a:extLst>
            </p:cNvPr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1" name="Google Shape;3160;p43">
              <a:extLst>
                <a:ext uri="{FF2B5EF4-FFF2-40B4-BE49-F238E27FC236}">
                  <a16:creationId xmlns:a16="http://schemas.microsoft.com/office/drawing/2014/main" id="{5F9A57D2-3356-4F9A-8D90-58C09B0D99C0}"/>
                </a:ext>
              </a:extLst>
            </p:cNvPr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2" name="Google Shape;3161;p43">
              <a:extLst>
                <a:ext uri="{FF2B5EF4-FFF2-40B4-BE49-F238E27FC236}">
                  <a16:creationId xmlns:a16="http://schemas.microsoft.com/office/drawing/2014/main" id="{21B46549-7765-4F0B-929D-F0B6A50D79B4}"/>
                </a:ext>
              </a:extLst>
            </p:cNvPr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3" name="Google Shape;3162;p43">
              <a:extLst>
                <a:ext uri="{FF2B5EF4-FFF2-40B4-BE49-F238E27FC236}">
                  <a16:creationId xmlns:a16="http://schemas.microsoft.com/office/drawing/2014/main" id="{93E9F7DE-DD46-4A84-A3B9-A428283DFDBD}"/>
                </a:ext>
              </a:extLst>
            </p:cNvPr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4" name="Google Shape;3163;p43">
              <a:extLst>
                <a:ext uri="{FF2B5EF4-FFF2-40B4-BE49-F238E27FC236}">
                  <a16:creationId xmlns:a16="http://schemas.microsoft.com/office/drawing/2014/main" id="{8D2B3C82-DAB6-4FA3-B59B-D269524969B9}"/>
                </a:ext>
              </a:extLst>
            </p:cNvPr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5" name="Google Shape;3164;p43">
              <a:extLst>
                <a:ext uri="{FF2B5EF4-FFF2-40B4-BE49-F238E27FC236}">
                  <a16:creationId xmlns:a16="http://schemas.microsoft.com/office/drawing/2014/main" id="{882BFCAC-9955-46F9-918D-DED769832C59}"/>
                </a:ext>
              </a:extLst>
            </p:cNvPr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6" name="Google Shape;3165;p43">
              <a:extLst>
                <a:ext uri="{FF2B5EF4-FFF2-40B4-BE49-F238E27FC236}">
                  <a16:creationId xmlns:a16="http://schemas.microsoft.com/office/drawing/2014/main" id="{2CC55243-DC2C-4BA9-9BC0-AE373A37EE3C}"/>
                </a:ext>
              </a:extLst>
            </p:cNvPr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7" name="Google Shape;3166;p43">
              <a:extLst>
                <a:ext uri="{FF2B5EF4-FFF2-40B4-BE49-F238E27FC236}">
                  <a16:creationId xmlns:a16="http://schemas.microsoft.com/office/drawing/2014/main" id="{D5F13ED8-3266-4B76-8D8E-FA8D59634B22}"/>
                </a:ext>
              </a:extLst>
            </p:cNvPr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8" name="Google Shape;3167;p43">
              <a:extLst>
                <a:ext uri="{FF2B5EF4-FFF2-40B4-BE49-F238E27FC236}">
                  <a16:creationId xmlns:a16="http://schemas.microsoft.com/office/drawing/2014/main" id="{6E31F644-64A9-4EF9-8F7E-CAAFC3C004B2}"/>
                </a:ext>
              </a:extLst>
            </p:cNvPr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9" name="Google Shape;3168;p43">
              <a:extLst>
                <a:ext uri="{FF2B5EF4-FFF2-40B4-BE49-F238E27FC236}">
                  <a16:creationId xmlns:a16="http://schemas.microsoft.com/office/drawing/2014/main" id="{65BCFE59-A5F5-4D19-AA5A-E176D1A3FD0E}"/>
                </a:ext>
              </a:extLst>
            </p:cNvPr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0" name="Google Shape;3169;p43">
              <a:extLst>
                <a:ext uri="{FF2B5EF4-FFF2-40B4-BE49-F238E27FC236}">
                  <a16:creationId xmlns:a16="http://schemas.microsoft.com/office/drawing/2014/main" id="{EBF63622-B3A0-4D2D-BCEA-4196908E44C3}"/>
                </a:ext>
              </a:extLst>
            </p:cNvPr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1" name="Google Shape;3170;p43">
              <a:extLst>
                <a:ext uri="{FF2B5EF4-FFF2-40B4-BE49-F238E27FC236}">
                  <a16:creationId xmlns:a16="http://schemas.microsoft.com/office/drawing/2014/main" id="{1F6D8AE1-3BEC-4E9C-85BA-959C852A89C6}"/>
                </a:ext>
              </a:extLst>
            </p:cNvPr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2" name="Google Shape;3171;p43">
              <a:extLst>
                <a:ext uri="{FF2B5EF4-FFF2-40B4-BE49-F238E27FC236}">
                  <a16:creationId xmlns:a16="http://schemas.microsoft.com/office/drawing/2014/main" id="{770653C7-4675-410A-8F9E-78C3A6BAEC35}"/>
                </a:ext>
              </a:extLst>
            </p:cNvPr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3" name="Google Shape;3172;p43">
              <a:extLst>
                <a:ext uri="{FF2B5EF4-FFF2-40B4-BE49-F238E27FC236}">
                  <a16:creationId xmlns:a16="http://schemas.microsoft.com/office/drawing/2014/main" id="{8B72D8A4-FB24-4841-B72C-0D8066E269BE}"/>
                </a:ext>
              </a:extLst>
            </p:cNvPr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4" name="Google Shape;3173;p43">
              <a:extLst>
                <a:ext uri="{FF2B5EF4-FFF2-40B4-BE49-F238E27FC236}">
                  <a16:creationId xmlns:a16="http://schemas.microsoft.com/office/drawing/2014/main" id="{5A864128-38B0-476A-BC55-E2E5CA8F9D7E}"/>
                </a:ext>
              </a:extLst>
            </p:cNvPr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5" name="Google Shape;3174;p43">
              <a:extLst>
                <a:ext uri="{FF2B5EF4-FFF2-40B4-BE49-F238E27FC236}">
                  <a16:creationId xmlns:a16="http://schemas.microsoft.com/office/drawing/2014/main" id="{9ECE61D2-345C-47EE-AA0F-641676E16E2A}"/>
                </a:ext>
              </a:extLst>
            </p:cNvPr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6" name="Google Shape;3175;p43">
              <a:extLst>
                <a:ext uri="{FF2B5EF4-FFF2-40B4-BE49-F238E27FC236}">
                  <a16:creationId xmlns:a16="http://schemas.microsoft.com/office/drawing/2014/main" id="{5878CC50-C60A-409C-A759-B02B2D0871C2}"/>
                </a:ext>
              </a:extLst>
            </p:cNvPr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7" name="Google Shape;3176;p43">
              <a:extLst>
                <a:ext uri="{FF2B5EF4-FFF2-40B4-BE49-F238E27FC236}">
                  <a16:creationId xmlns:a16="http://schemas.microsoft.com/office/drawing/2014/main" id="{E1A91D7E-58A7-4640-A6DA-59383A00B9C0}"/>
                </a:ext>
              </a:extLst>
            </p:cNvPr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8" name="Google Shape;3177;p43">
              <a:extLst>
                <a:ext uri="{FF2B5EF4-FFF2-40B4-BE49-F238E27FC236}">
                  <a16:creationId xmlns:a16="http://schemas.microsoft.com/office/drawing/2014/main" id="{FF10520E-DEBC-448F-9573-0495E6E192D3}"/>
                </a:ext>
              </a:extLst>
            </p:cNvPr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9" name="Google Shape;3178;p43">
              <a:extLst>
                <a:ext uri="{FF2B5EF4-FFF2-40B4-BE49-F238E27FC236}">
                  <a16:creationId xmlns:a16="http://schemas.microsoft.com/office/drawing/2014/main" id="{A78BD3A3-CF70-4410-9BBB-4388F55A0ECA}"/>
                </a:ext>
              </a:extLst>
            </p:cNvPr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00" name="Google Shape;3179;p43">
              <a:extLst>
                <a:ext uri="{FF2B5EF4-FFF2-40B4-BE49-F238E27FC236}">
                  <a16:creationId xmlns:a16="http://schemas.microsoft.com/office/drawing/2014/main" id="{4952C489-3A6D-4E7D-9621-741FEBB32832}"/>
                </a:ext>
              </a:extLst>
            </p:cNvPr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01" name="Google Shape;3180;p43">
              <a:extLst>
                <a:ext uri="{FF2B5EF4-FFF2-40B4-BE49-F238E27FC236}">
                  <a16:creationId xmlns:a16="http://schemas.microsoft.com/office/drawing/2014/main" id="{4C3EBD90-D05F-413F-AA44-AA9922FF3C7F}"/>
                </a:ext>
              </a:extLst>
            </p:cNvPr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602" name="Google Shape;3181;p43">
              <a:extLst>
                <a:ext uri="{FF2B5EF4-FFF2-40B4-BE49-F238E27FC236}">
                  <a16:creationId xmlns:a16="http://schemas.microsoft.com/office/drawing/2014/main" id="{E1BAF712-86A1-4433-A45B-934B1A9F0A0A}"/>
                </a:ext>
              </a:extLst>
            </p:cNvPr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716" name="Google Shape;3182;p43">
                <a:extLst>
                  <a:ext uri="{FF2B5EF4-FFF2-40B4-BE49-F238E27FC236}">
                    <a16:creationId xmlns:a16="http://schemas.microsoft.com/office/drawing/2014/main" id="{6FAC5772-18A1-4BC0-9FC8-7096292AB7E5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17" name="Google Shape;3183;p43">
                <a:extLst>
                  <a:ext uri="{FF2B5EF4-FFF2-40B4-BE49-F238E27FC236}">
                    <a16:creationId xmlns:a16="http://schemas.microsoft.com/office/drawing/2014/main" id="{D1E301BC-64F6-41BF-BAA9-E3F27E0E2B7C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603" name="Google Shape;3184;p43">
              <a:extLst>
                <a:ext uri="{FF2B5EF4-FFF2-40B4-BE49-F238E27FC236}">
                  <a16:creationId xmlns:a16="http://schemas.microsoft.com/office/drawing/2014/main" id="{1936E0E6-0232-4AE2-A6EB-4127A1908CDF}"/>
                </a:ext>
              </a:extLst>
            </p:cNvPr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604" name="Google Shape;3185;p43">
              <a:extLst>
                <a:ext uri="{FF2B5EF4-FFF2-40B4-BE49-F238E27FC236}">
                  <a16:creationId xmlns:a16="http://schemas.microsoft.com/office/drawing/2014/main" id="{F58C35DF-5F30-4F56-8EAB-5D536D4C897D}"/>
                </a:ext>
              </a:extLst>
            </p:cNvPr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714" name="Google Shape;3186;p43">
                <a:extLst>
                  <a:ext uri="{FF2B5EF4-FFF2-40B4-BE49-F238E27FC236}">
                    <a16:creationId xmlns:a16="http://schemas.microsoft.com/office/drawing/2014/main" id="{2B1EE5A0-85AE-47BE-82F4-94BA9C5486F4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15" name="Google Shape;3187;p43">
                <a:extLst>
                  <a:ext uri="{FF2B5EF4-FFF2-40B4-BE49-F238E27FC236}">
                    <a16:creationId xmlns:a16="http://schemas.microsoft.com/office/drawing/2014/main" id="{F777B9A1-CB99-4C43-807F-F5DD3B0D9706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grpSp>
          <p:nvGrpSpPr>
            <p:cNvPr id="605" name="Google Shape;3188;p43">
              <a:extLst>
                <a:ext uri="{FF2B5EF4-FFF2-40B4-BE49-F238E27FC236}">
                  <a16:creationId xmlns:a16="http://schemas.microsoft.com/office/drawing/2014/main" id="{DB63FDBE-ACC5-44CA-B5EF-20AB729B7D9D}"/>
                </a:ext>
              </a:extLst>
            </p:cNvPr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712" name="Google Shape;3189;p43">
                <a:extLst>
                  <a:ext uri="{FF2B5EF4-FFF2-40B4-BE49-F238E27FC236}">
                    <a16:creationId xmlns:a16="http://schemas.microsoft.com/office/drawing/2014/main" id="{E107E396-9162-47BA-B61D-81D1759C86E0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13" name="Google Shape;3190;p43">
                <a:extLst>
                  <a:ext uri="{FF2B5EF4-FFF2-40B4-BE49-F238E27FC236}">
                    <a16:creationId xmlns:a16="http://schemas.microsoft.com/office/drawing/2014/main" id="{9CB2DC46-1D0A-4557-A224-0E126FD9074E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606" name="Google Shape;3191;p43">
              <a:extLst>
                <a:ext uri="{FF2B5EF4-FFF2-40B4-BE49-F238E27FC236}">
                  <a16:creationId xmlns:a16="http://schemas.microsoft.com/office/drawing/2014/main" id="{2D72DF8B-4EF9-4E98-871D-FE79B0B8D89A}"/>
                </a:ext>
              </a:extLst>
            </p:cNvPr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07" name="Google Shape;3192;p43">
              <a:extLst>
                <a:ext uri="{FF2B5EF4-FFF2-40B4-BE49-F238E27FC236}">
                  <a16:creationId xmlns:a16="http://schemas.microsoft.com/office/drawing/2014/main" id="{1A1B393C-4A63-4D6E-BED7-5D49B1E85AC6}"/>
                </a:ext>
              </a:extLst>
            </p:cNvPr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08" name="Google Shape;3193;p43">
              <a:extLst>
                <a:ext uri="{FF2B5EF4-FFF2-40B4-BE49-F238E27FC236}">
                  <a16:creationId xmlns:a16="http://schemas.microsoft.com/office/drawing/2014/main" id="{15DF12FB-F8C4-489B-AA8F-0D797FC43462}"/>
                </a:ext>
              </a:extLst>
            </p:cNvPr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09" name="Google Shape;3194;p43">
              <a:extLst>
                <a:ext uri="{FF2B5EF4-FFF2-40B4-BE49-F238E27FC236}">
                  <a16:creationId xmlns:a16="http://schemas.microsoft.com/office/drawing/2014/main" id="{B7ECB671-05A2-420C-8E60-B35F54FC01DE}"/>
                </a:ext>
              </a:extLst>
            </p:cNvPr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0" name="Google Shape;3195;p43">
              <a:extLst>
                <a:ext uri="{FF2B5EF4-FFF2-40B4-BE49-F238E27FC236}">
                  <a16:creationId xmlns:a16="http://schemas.microsoft.com/office/drawing/2014/main" id="{32650EB1-A09A-4771-8866-F8BE00312822}"/>
                </a:ext>
              </a:extLst>
            </p:cNvPr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1" name="Google Shape;3196;p43">
              <a:extLst>
                <a:ext uri="{FF2B5EF4-FFF2-40B4-BE49-F238E27FC236}">
                  <a16:creationId xmlns:a16="http://schemas.microsoft.com/office/drawing/2014/main" id="{D00890D5-F05F-44F8-9DF6-078AB224FB7A}"/>
                </a:ext>
              </a:extLst>
            </p:cNvPr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2" name="Google Shape;3197;p43">
              <a:extLst>
                <a:ext uri="{FF2B5EF4-FFF2-40B4-BE49-F238E27FC236}">
                  <a16:creationId xmlns:a16="http://schemas.microsoft.com/office/drawing/2014/main" id="{F305955F-4252-462F-9B0A-5CB985E74C3B}"/>
                </a:ext>
              </a:extLst>
            </p:cNvPr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3" name="Google Shape;3198;p43">
              <a:extLst>
                <a:ext uri="{FF2B5EF4-FFF2-40B4-BE49-F238E27FC236}">
                  <a16:creationId xmlns:a16="http://schemas.microsoft.com/office/drawing/2014/main" id="{5F74FBC3-14F3-42D8-B471-9ACB593B369F}"/>
                </a:ext>
              </a:extLst>
            </p:cNvPr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614" name="Google Shape;3199;p43">
              <a:extLst>
                <a:ext uri="{FF2B5EF4-FFF2-40B4-BE49-F238E27FC236}">
                  <a16:creationId xmlns:a16="http://schemas.microsoft.com/office/drawing/2014/main" id="{40575286-A51B-41EA-80AF-F1833E7965E8}"/>
                </a:ext>
              </a:extLst>
            </p:cNvPr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708" name="Google Shape;3200;p43">
                <a:extLst>
                  <a:ext uri="{FF2B5EF4-FFF2-40B4-BE49-F238E27FC236}">
                    <a16:creationId xmlns:a16="http://schemas.microsoft.com/office/drawing/2014/main" id="{F963B047-2FBF-4F82-9EE8-E4CE6B028E70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09" name="Google Shape;3201;p43">
                <a:extLst>
                  <a:ext uri="{FF2B5EF4-FFF2-40B4-BE49-F238E27FC236}">
                    <a16:creationId xmlns:a16="http://schemas.microsoft.com/office/drawing/2014/main" id="{4F208D6C-A6FB-40DD-854E-BE89BB94D1D4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10" name="Google Shape;3202;p43">
                <a:extLst>
                  <a:ext uri="{FF2B5EF4-FFF2-40B4-BE49-F238E27FC236}">
                    <a16:creationId xmlns:a16="http://schemas.microsoft.com/office/drawing/2014/main" id="{8B53CA70-8A5C-48FA-BC64-C519FBB64147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11" name="Google Shape;3203;p43">
                <a:extLst>
                  <a:ext uri="{FF2B5EF4-FFF2-40B4-BE49-F238E27FC236}">
                    <a16:creationId xmlns:a16="http://schemas.microsoft.com/office/drawing/2014/main" id="{1AB4F865-AA07-4F8A-AE55-CFE2164F7439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615" name="Google Shape;3204;p43">
              <a:extLst>
                <a:ext uri="{FF2B5EF4-FFF2-40B4-BE49-F238E27FC236}">
                  <a16:creationId xmlns:a16="http://schemas.microsoft.com/office/drawing/2014/main" id="{1A611F6F-1019-40EA-8365-5AA4DD885EAB}"/>
                </a:ext>
              </a:extLst>
            </p:cNvPr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6" name="Google Shape;3205;p43">
              <a:extLst>
                <a:ext uri="{FF2B5EF4-FFF2-40B4-BE49-F238E27FC236}">
                  <a16:creationId xmlns:a16="http://schemas.microsoft.com/office/drawing/2014/main" id="{0DD26917-020A-440C-A9FA-FEA088BB165D}"/>
                </a:ext>
              </a:extLst>
            </p:cNvPr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7" name="Google Shape;3206;p43">
              <a:extLst>
                <a:ext uri="{FF2B5EF4-FFF2-40B4-BE49-F238E27FC236}">
                  <a16:creationId xmlns:a16="http://schemas.microsoft.com/office/drawing/2014/main" id="{EC778B4C-046E-4529-8D27-374EB87398A4}"/>
                </a:ext>
              </a:extLst>
            </p:cNvPr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8" name="Google Shape;3207;p43">
              <a:extLst>
                <a:ext uri="{FF2B5EF4-FFF2-40B4-BE49-F238E27FC236}">
                  <a16:creationId xmlns:a16="http://schemas.microsoft.com/office/drawing/2014/main" id="{6381D92D-146E-467E-85E9-94E320E3E781}"/>
                </a:ext>
              </a:extLst>
            </p:cNvPr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9" name="Google Shape;3208;p43">
              <a:extLst>
                <a:ext uri="{FF2B5EF4-FFF2-40B4-BE49-F238E27FC236}">
                  <a16:creationId xmlns:a16="http://schemas.microsoft.com/office/drawing/2014/main" id="{9C24BC3D-D7C7-48CB-AB7D-A856484BACA9}"/>
                </a:ext>
              </a:extLst>
            </p:cNvPr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0" name="Google Shape;3209;p43">
              <a:extLst>
                <a:ext uri="{FF2B5EF4-FFF2-40B4-BE49-F238E27FC236}">
                  <a16:creationId xmlns:a16="http://schemas.microsoft.com/office/drawing/2014/main" id="{38875BCE-B92C-4B60-B878-087C3254FB9D}"/>
                </a:ext>
              </a:extLst>
            </p:cNvPr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1" name="Google Shape;3210;p43">
              <a:extLst>
                <a:ext uri="{FF2B5EF4-FFF2-40B4-BE49-F238E27FC236}">
                  <a16:creationId xmlns:a16="http://schemas.microsoft.com/office/drawing/2014/main" id="{91B3D0AC-7197-44B8-ADD0-1CA8BE1617C6}"/>
                </a:ext>
              </a:extLst>
            </p:cNvPr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2" name="Google Shape;3211;p43">
              <a:extLst>
                <a:ext uri="{FF2B5EF4-FFF2-40B4-BE49-F238E27FC236}">
                  <a16:creationId xmlns:a16="http://schemas.microsoft.com/office/drawing/2014/main" id="{2E23A49A-B27D-4030-9FF4-D47A547FDCE8}"/>
                </a:ext>
              </a:extLst>
            </p:cNvPr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623" name="Google Shape;3212;p43">
              <a:extLst>
                <a:ext uri="{FF2B5EF4-FFF2-40B4-BE49-F238E27FC236}">
                  <a16:creationId xmlns:a16="http://schemas.microsoft.com/office/drawing/2014/main" id="{CE4C615D-3896-4DD5-BD2C-5A1FB29D5A39}"/>
                </a:ext>
              </a:extLst>
            </p:cNvPr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704" name="Google Shape;3213;p43">
                <a:extLst>
                  <a:ext uri="{FF2B5EF4-FFF2-40B4-BE49-F238E27FC236}">
                    <a16:creationId xmlns:a16="http://schemas.microsoft.com/office/drawing/2014/main" id="{8A735065-D8D4-4452-8E29-2CCC32B19BF8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05" name="Google Shape;3214;p43">
                <a:extLst>
                  <a:ext uri="{FF2B5EF4-FFF2-40B4-BE49-F238E27FC236}">
                    <a16:creationId xmlns:a16="http://schemas.microsoft.com/office/drawing/2014/main" id="{327718BC-48E3-4DE0-A351-C7821CF05216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06" name="Google Shape;3215;p43">
                <a:extLst>
                  <a:ext uri="{FF2B5EF4-FFF2-40B4-BE49-F238E27FC236}">
                    <a16:creationId xmlns:a16="http://schemas.microsoft.com/office/drawing/2014/main" id="{FE9B8CF1-4961-4729-9EA6-5F343A8747A2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07" name="Google Shape;3216;p43">
                <a:extLst>
                  <a:ext uri="{FF2B5EF4-FFF2-40B4-BE49-F238E27FC236}">
                    <a16:creationId xmlns:a16="http://schemas.microsoft.com/office/drawing/2014/main" id="{9EC2E69D-C387-45B3-9D25-72170E0683FA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624" name="Google Shape;3217;p43">
              <a:extLst>
                <a:ext uri="{FF2B5EF4-FFF2-40B4-BE49-F238E27FC236}">
                  <a16:creationId xmlns:a16="http://schemas.microsoft.com/office/drawing/2014/main" id="{24489F4E-3699-4166-961F-64EDFF762FFE}"/>
                </a:ext>
              </a:extLst>
            </p:cNvPr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5" name="Google Shape;3218;p43">
              <a:extLst>
                <a:ext uri="{FF2B5EF4-FFF2-40B4-BE49-F238E27FC236}">
                  <a16:creationId xmlns:a16="http://schemas.microsoft.com/office/drawing/2014/main" id="{870EEC16-F50A-448F-B3EA-56F94403A54D}"/>
                </a:ext>
              </a:extLst>
            </p:cNvPr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6" name="Google Shape;3219;p43">
              <a:extLst>
                <a:ext uri="{FF2B5EF4-FFF2-40B4-BE49-F238E27FC236}">
                  <a16:creationId xmlns:a16="http://schemas.microsoft.com/office/drawing/2014/main" id="{BA5AFB6E-C1B0-4D7E-9711-A5F88ACE0F57}"/>
                </a:ext>
              </a:extLst>
            </p:cNvPr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7" name="Google Shape;3220;p43">
              <a:extLst>
                <a:ext uri="{FF2B5EF4-FFF2-40B4-BE49-F238E27FC236}">
                  <a16:creationId xmlns:a16="http://schemas.microsoft.com/office/drawing/2014/main" id="{B7482461-005D-481F-95E5-BA729F57F9B0}"/>
                </a:ext>
              </a:extLst>
            </p:cNvPr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8" name="Google Shape;3221;p43">
              <a:extLst>
                <a:ext uri="{FF2B5EF4-FFF2-40B4-BE49-F238E27FC236}">
                  <a16:creationId xmlns:a16="http://schemas.microsoft.com/office/drawing/2014/main" id="{A31887E3-9667-4B1C-AF53-3922CF8E1911}"/>
                </a:ext>
              </a:extLst>
            </p:cNvPr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9" name="Google Shape;3222;p43">
              <a:extLst>
                <a:ext uri="{FF2B5EF4-FFF2-40B4-BE49-F238E27FC236}">
                  <a16:creationId xmlns:a16="http://schemas.microsoft.com/office/drawing/2014/main" id="{4F456CFB-3B19-4956-A398-CE5A23E7C17B}"/>
                </a:ext>
              </a:extLst>
            </p:cNvPr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0" name="Google Shape;3223;p43">
              <a:extLst>
                <a:ext uri="{FF2B5EF4-FFF2-40B4-BE49-F238E27FC236}">
                  <a16:creationId xmlns:a16="http://schemas.microsoft.com/office/drawing/2014/main" id="{4CC81C79-79E0-43EB-B515-A377B5FBF06B}"/>
                </a:ext>
              </a:extLst>
            </p:cNvPr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1" name="Google Shape;3224;p43">
              <a:extLst>
                <a:ext uri="{FF2B5EF4-FFF2-40B4-BE49-F238E27FC236}">
                  <a16:creationId xmlns:a16="http://schemas.microsoft.com/office/drawing/2014/main" id="{C392322B-6D04-4163-B21B-16A5650011F6}"/>
                </a:ext>
              </a:extLst>
            </p:cNvPr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2" name="Google Shape;3225;p43">
              <a:extLst>
                <a:ext uri="{FF2B5EF4-FFF2-40B4-BE49-F238E27FC236}">
                  <a16:creationId xmlns:a16="http://schemas.microsoft.com/office/drawing/2014/main" id="{6C56509A-81FF-4308-B0DA-50820B6A8939}"/>
                </a:ext>
              </a:extLst>
            </p:cNvPr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3" name="Google Shape;3226;p43">
              <a:extLst>
                <a:ext uri="{FF2B5EF4-FFF2-40B4-BE49-F238E27FC236}">
                  <a16:creationId xmlns:a16="http://schemas.microsoft.com/office/drawing/2014/main" id="{DF8AAFBC-781F-4ADA-B6BC-F5704A157B69}"/>
                </a:ext>
              </a:extLst>
            </p:cNvPr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4" name="Google Shape;3227;p43">
              <a:extLst>
                <a:ext uri="{FF2B5EF4-FFF2-40B4-BE49-F238E27FC236}">
                  <a16:creationId xmlns:a16="http://schemas.microsoft.com/office/drawing/2014/main" id="{2DD1B6FA-ACA8-41A1-B0F1-C8518830DD13}"/>
                </a:ext>
              </a:extLst>
            </p:cNvPr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5" name="Google Shape;3228;p43">
              <a:extLst>
                <a:ext uri="{FF2B5EF4-FFF2-40B4-BE49-F238E27FC236}">
                  <a16:creationId xmlns:a16="http://schemas.microsoft.com/office/drawing/2014/main" id="{42CA7BC5-BC64-4B4D-AF50-E49663B92CA3}"/>
                </a:ext>
              </a:extLst>
            </p:cNvPr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6" name="Google Shape;3229;p43">
              <a:extLst>
                <a:ext uri="{FF2B5EF4-FFF2-40B4-BE49-F238E27FC236}">
                  <a16:creationId xmlns:a16="http://schemas.microsoft.com/office/drawing/2014/main" id="{C12FA1F7-F48E-4157-A13F-112190087346}"/>
                </a:ext>
              </a:extLst>
            </p:cNvPr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7" name="Google Shape;3230;p43">
              <a:extLst>
                <a:ext uri="{FF2B5EF4-FFF2-40B4-BE49-F238E27FC236}">
                  <a16:creationId xmlns:a16="http://schemas.microsoft.com/office/drawing/2014/main" id="{4556C629-6C7E-47E1-97BA-8EE0A0A44DC3}"/>
                </a:ext>
              </a:extLst>
            </p:cNvPr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8" name="Google Shape;3231;p43">
              <a:extLst>
                <a:ext uri="{FF2B5EF4-FFF2-40B4-BE49-F238E27FC236}">
                  <a16:creationId xmlns:a16="http://schemas.microsoft.com/office/drawing/2014/main" id="{7B78C41A-B3EA-4424-9C88-ADF376C96D98}"/>
                </a:ext>
              </a:extLst>
            </p:cNvPr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9" name="Google Shape;3232;p43">
              <a:extLst>
                <a:ext uri="{FF2B5EF4-FFF2-40B4-BE49-F238E27FC236}">
                  <a16:creationId xmlns:a16="http://schemas.microsoft.com/office/drawing/2014/main" id="{753C1307-E4D4-46BC-80FA-49D529368A9A}"/>
                </a:ext>
              </a:extLst>
            </p:cNvPr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0" name="Google Shape;3233;p43">
              <a:extLst>
                <a:ext uri="{FF2B5EF4-FFF2-40B4-BE49-F238E27FC236}">
                  <a16:creationId xmlns:a16="http://schemas.microsoft.com/office/drawing/2014/main" id="{92585D59-26AA-4152-B007-DD96B8FE12DD}"/>
                </a:ext>
              </a:extLst>
            </p:cNvPr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1" name="Google Shape;3234;p43">
              <a:extLst>
                <a:ext uri="{FF2B5EF4-FFF2-40B4-BE49-F238E27FC236}">
                  <a16:creationId xmlns:a16="http://schemas.microsoft.com/office/drawing/2014/main" id="{8AC73FCE-F3DB-45D8-B3BB-201BDCF710A5}"/>
                </a:ext>
              </a:extLst>
            </p:cNvPr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2" name="Google Shape;3235;p43">
              <a:extLst>
                <a:ext uri="{FF2B5EF4-FFF2-40B4-BE49-F238E27FC236}">
                  <a16:creationId xmlns:a16="http://schemas.microsoft.com/office/drawing/2014/main" id="{5CBDE998-EAAF-427A-9B41-C60F3A9A67B9}"/>
                </a:ext>
              </a:extLst>
            </p:cNvPr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3" name="Google Shape;3236;p43">
              <a:extLst>
                <a:ext uri="{FF2B5EF4-FFF2-40B4-BE49-F238E27FC236}">
                  <a16:creationId xmlns:a16="http://schemas.microsoft.com/office/drawing/2014/main" id="{34C63C6E-AA08-4E5A-B36B-06C4AD7D6251}"/>
                </a:ext>
              </a:extLst>
            </p:cNvPr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4" name="Google Shape;3237;p43">
              <a:extLst>
                <a:ext uri="{FF2B5EF4-FFF2-40B4-BE49-F238E27FC236}">
                  <a16:creationId xmlns:a16="http://schemas.microsoft.com/office/drawing/2014/main" id="{5B5E32D3-4204-4056-8BBA-E1EF220020DB}"/>
                </a:ext>
              </a:extLst>
            </p:cNvPr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5" name="Google Shape;3238;p43">
              <a:extLst>
                <a:ext uri="{FF2B5EF4-FFF2-40B4-BE49-F238E27FC236}">
                  <a16:creationId xmlns:a16="http://schemas.microsoft.com/office/drawing/2014/main" id="{1DE5063C-8766-44B4-9B1A-6FB8C437D6ED}"/>
                </a:ext>
              </a:extLst>
            </p:cNvPr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6" name="Google Shape;3239;p43">
              <a:extLst>
                <a:ext uri="{FF2B5EF4-FFF2-40B4-BE49-F238E27FC236}">
                  <a16:creationId xmlns:a16="http://schemas.microsoft.com/office/drawing/2014/main" id="{F13D2F44-8CBC-45A3-9DBB-266EC076F468}"/>
                </a:ext>
              </a:extLst>
            </p:cNvPr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7" name="Google Shape;3240;p43">
              <a:extLst>
                <a:ext uri="{FF2B5EF4-FFF2-40B4-BE49-F238E27FC236}">
                  <a16:creationId xmlns:a16="http://schemas.microsoft.com/office/drawing/2014/main" id="{DEB04643-B7C8-4D35-89D6-E4608681DD6C}"/>
                </a:ext>
              </a:extLst>
            </p:cNvPr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8" name="Google Shape;3241;p43">
              <a:extLst>
                <a:ext uri="{FF2B5EF4-FFF2-40B4-BE49-F238E27FC236}">
                  <a16:creationId xmlns:a16="http://schemas.microsoft.com/office/drawing/2014/main" id="{807D313D-9FE0-4EC9-97FE-9C0E7EDC51FD}"/>
                </a:ext>
              </a:extLst>
            </p:cNvPr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9" name="Google Shape;3242;p43">
              <a:extLst>
                <a:ext uri="{FF2B5EF4-FFF2-40B4-BE49-F238E27FC236}">
                  <a16:creationId xmlns:a16="http://schemas.microsoft.com/office/drawing/2014/main" id="{A0CA33F6-CBA4-4DAE-AB99-03E1E4FACC9F}"/>
                </a:ext>
              </a:extLst>
            </p:cNvPr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0" name="Google Shape;3243;p43">
              <a:extLst>
                <a:ext uri="{FF2B5EF4-FFF2-40B4-BE49-F238E27FC236}">
                  <a16:creationId xmlns:a16="http://schemas.microsoft.com/office/drawing/2014/main" id="{419C6B19-1793-49D2-AD4F-E5E16180D94C}"/>
                </a:ext>
              </a:extLst>
            </p:cNvPr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1" name="Google Shape;3244;p43">
              <a:extLst>
                <a:ext uri="{FF2B5EF4-FFF2-40B4-BE49-F238E27FC236}">
                  <a16:creationId xmlns:a16="http://schemas.microsoft.com/office/drawing/2014/main" id="{D61BDEFA-1C09-49DD-885B-EA71FBAB4372}"/>
                </a:ext>
              </a:extLst>
            </p:cNvPr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2" name="Google Shape;3245;p43">
              <a:extLst>
                <a:ext uri="{FF2B5EF4-FFF2-40B4-BE49-F238E27FC236}">
                  <a16:creationId xmlns:a16="http://schemas.microsoft.com/office/drawing/2014/main" id="{ED25F213-3502-44FC-9E84-F5CFFB98C18B}"/>
                </a:ext>
              </a:extLst>
            </p:cNvPr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3" name="Google Shape;3246;p43">
              <a:extLst>
                <a:ext uri="{FF2B5EF4-FFF2-40B4-BE49-F238E27FC236}">
                  <a16:creationId xmlns:a16="http://schemas.microsoft.com/office/drawing/2014/main" id="{7621B307-8500-4B50-A322-78E7D02D32EC}"/>
                </a:ext>
              </a:extLst>
            </p:cNvPr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4" name="Google Shape;3247;p43">
              <a:extLst>
                <a:ext uri="{FF2B5EF4-FFF2-40B4-BE49-F238E27FC236}">
                  <a16:creationId xmlns:a16="http://schemas.microsoft.com/office/drawing/2014/main" id="{2B35512E-DB7F-49E5-85C7-EA526795B855}"/>
                </a:ext>
              </a:extLst>
            </p:cNvPr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5" name="Google Shape;3248;p43">
              <a:extLst>
                <a:ext uri="{FF2B5EF4-FFF2-40B4-BE49-F238E27FC236}">
                  <a16:creationId xmlns:a16="http://schemas.microsoft.com/office/drawing/2014/main" id="{2417CEF7-C3B0-4A68-B58D-58F29CBF0240}"/>
                </a:ext>
              </a:extLst>
            </p:cNvPr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6" name="Google Shape;3249;p43">
              <a:extLst>
                <a:ext uri="{FF2B5EF4-FFF2-40B4-BE49-F238E27FC236}">
                  <a16:creationId xmlns:a16="http://schemas.microsoft.com/office/drawing/2014/main" id="{8B5E3904-4B07-4087-B198-F67B6B16D84C}"/>
                </a:ext>
              </a:extLst>
            </p:cNvPr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7" name="Google Shape;3250;p43">
              <a:extLst>
                <a:ext uri="{FF2B5EF4-FFF2-40B4-BE49-F238E27FC236}">
                  <a16:creationId xmlns:a16="http://schemas.microsoft.com/office/drawing/2014/main" id="{13E385CC-80F5-4BDA-B947-6CECC5D6E15D}"/>
                </a:ext>
              </a:extLst>
            </p:cNvPr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8" name="Google Shape;3251;p43">
              <a:extLst>
                <a:ext uri="{FF2B5EF4-FFF2-40B4-BE49-F238E27FC236}">
                  <a16:creationId xmlns:a16="http://schemas.microsoft.com/office/drawing/2014/main" id="{6F2D7E77-E8FB-458E-B562-7E611EF17952}"/>
                </a:ext>
              </a:extLst>
            </p:cNvPr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9" name="Google Shape;3252;p43">
              <a:extLst>
                <a:ext uri="{FF2B5EF4-FFF2-40B4-BE49-F238E27FC236}">
                  <a16:creationId xmlns:a16="http://schemas.microsoft.com/office/drawing/2014/main" id="{1239B5CE-59E6-419B-B73D-176FB2BF7CA7}"/>
                </a:ext>
              </a:extLst>
            </p:cNvPr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60" name="Google Shape;3253;p43">
              <a:extLst>
                <a:ext uri="{FF2B5EF4-FFF2-40B4-BE49-F238E27FC236}">
                  <a16:creationId xmlns:a16="http://schemas.microsoft.com/office/drawing/2014/main" id="{9B0B67E7-D640-4A7B-9B30-35D122CBF434}"/>
                </a:ext>
              </a:extLst>
            </p:cNvPr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61" name="Google Shape;3254;p43">
              <a:extLst>
                <a:ext uri="{FF2B5EF4-FFF2-40B4-BE49-F238E27FC236}">
                  <a16:creationId xmlns:a16="http://schemas.microsoft.com/office/drawing/2014/main" id="{AC96C4A3-6405-4F6C-A9C6-A5B91D73DC05}"/>
                </a:ext>
              </a:extLst>
            </p:cNvPr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62" name="Google Shape;3255;p43">
              <a:extLst>
                <a:ext uri="{FF2B5EF4-FFF2-40B4-BE49-F238E27FC236}">
                  <a16:creationId xmlns:a16="http://schemas.microsoft.com/office/drawing/2014/main" id="{FA0D78BC-6037-4267-B397-4027121BE28B}"/>
                </a:ext>
              </a:extLst>
            </p:cNvPr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63" name="Google Shape;3256;p43">
              <a:extLst>
                <a:ext uri="{FF2B5EF4-FFF2-40B4-BE49-F238E27FC236}">
                  <a16:creationId xmlns:a16="http://schemas.microsoft.com/office/drawing/2014/main" id="{B7E1A0B2-EFE8-4911-A07C-E5DF5E17E582}"/>
                </a:ext>
              </a:extLst>
            </p:cNvPr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64" name="Google Shape;3257;p43">
              <a:extLst>
                <a:ext uri="{FF2B5EF4-FFF2-40B4-BE49-F238E27FC236}">
                  <a16:creationId xmlns:a16="http://schemas.microsoft.com/office/drawing/2014/main" id="{CE8F372C-C801-4A6C-9CC0-2837239370F1}"/>
                </a:ext>
              </a:extLst>
            </p:cNvPr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65" name="Google Shape;3258;p43">
              <a:extLst>
                <a:ext uri="{FF2B5EF4-FFF2-40B4-BE49-F238E27FC236}">
                  <a16:creationId xmlns:a16="http://schemas.microsoft.com/office/drawing/2014/main" id="{9165C71A-F163-4FA3-9D7C-98BF248280F7}"/>
                </a:ext>
              </a:extLst>
            </p:cNvPr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grpSp>
          <p:nvGrpSpPr>
            <p:cNvPr id="666" name="Google Shape;3259;p43">
              <a:extLst>
                <a:ext uri="{FF2B5EF4-FFF2-40B4-BE49-F238E27FC236}">
                  <a16:creationId xmlns:a16="http://schemas.microsoft.com/office/drawing/2014/main" id="{043D8DF7-B341-4420-B557-700A3E49125B}"/>
                </a:ext>
              </a:extLst>
            </p:cNvPr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702" name="Google Shape;3260;p43">
                <a:extLst>
                  <a:ext uri="{FF2B5EF4-FFF2-40B4-BE49-F238E27FC236}">
                    <a16:creationId xmlns:a16="http://schemas.microsoft.com/office/drawing/2014/main" id="{2681E843-C441-49B8-BF43-CAE06AD2AA89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703" name="Google Shape;3261;p43">
                <a:extLst>
                  <a:ext uri="{FF2B5EF4-FFF2-40B4-BE49-F238E27FC236}">
                    <a16:creationId xmlns:a16="http://schemas.microsoft.com/office/drawing/2014/main" id="{085A97AD-11EB-4174-9F41-22C114CFE971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/>
              </a:p>
            </p:txBody>
          </p:sp>
        </p:grpSp>
        <p:sp>
          <p:nvSpPr>
            <p:cNvPr id="667" name="Google Shape;3262;p43">
              <a:extLst>
                <a:ext uri="{FF2B5EF4-FFF2-40B4-BE49-F238E27FC236}">
                  <a16:creationId xmlns:a16="http://schemas.microsoft.com/office/drawing/2014/main" id="{A753DABF-22D4-4509-958A-4F6AFE65CC88}"/>
                </a:ext>
              </a:extLst>
            </p:cNvPr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68" name="Google Shape;3263;p43">
              <a:extLst>
                <a:ext uri="{FF2B5EF4-FFF2-40B4-BE49-F238E27FC236}">
                  <a16:creationId xmlns:a16="http://schemas.microsoft.com/office/drawing/2014/main" id="{A6C08873-E728-4D7A-812D-C53F6BACABAC}"/>
                </a:ext>
              </a:extLst>
            </p:cNvPr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69" name="Google Shape;3264;p43">
              <a:extLst>
                <a:ext uri="{FF2B5EF4-FFF2-40B4-BE49-F238E27FC236}">
                  <a16:creationId xmlns:a16="http://schemas.microsoft.com/office/drawing/2014/main" id="{41D808F2-E4C5-4D0B-80F8-7FE04F2C2FA4}"/>
                </a:ext>
              </a:extLst>
            </p:cNvPr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0" name="Google Shape;3265;p43">
              <a:extLst>
                <a:ext uri="{FF2B5EF4-FFF2-40B4-BE49-F238E27FC236}">
                  <a16:creationId xmlns:a16="http://schemas.microsoft.com/office/drawing/2014/main" id="{ADE2F0EB-C40B-413A-A4D5-4279282D35BE}"/>
                </a:ext>
              </a:extLst>
            </p:cNvPr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1" name="Google Shape;3266;p43">
              <a:extLst>
                <a:ext uri="{FF2B5EF4-FFF2-40B4-BE49-F238E27FC236}">
                  <a16:creationId xmlns:a16="http://schemas.microsoft.com/office/drawing/2014/main" id="{F50483F2-80EA-4021-A7E7-67D768F28728}"/>
                </a:ext>
              </a:extLst>
            </p:cNvPr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2" name="Google Shape;3267;p43">
              <a:extLst>
                <a:ext uri="{FF2B5EF4-FFF2-40B4-BE49-F238E27FC236}">
                  <a16:creationId xmlns:a16="http://schemas.microsoft.com/office/drawing/2014/main" id="{45BB9CAE-4795-49FD-89A4-C84776C806C3}"/>
                </a:ext>
              </a:extLst>
            </p:cNvPr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3" name="Google Shape;3268;p43">
              <a:extLst>
                <a:ext uri="{FF2B5EF4-FFF2-40B4-BE49-F238E27FC236}">
                  <a16:creationId xmlns:a16="http://schemas.microsoft.com/office/drawing/2014/main" id="{35EC04C6-64B7-40EF-89B6-66CF0FB6B838}"/>
                </a:ext>
              </a:extLst>
            </p:cNvPr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4" name="Google Shape;3269;p43">
              <a:extLst>
                <a:ext uri="{FF2B5EF4-FFF2-40B4-BE49-F238E27FC236}">
                  <a16:creationId xmlns:a16="http://schemas.microsoft.com/office/drawing/2014/main" id="{48B34A8C-6731-4D29-B272-08109577DD2C}"/>
                </a:ext>
              </a:extLst>
            </p:cNvPr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5" name="Google Shape;3270;p43">
              <a:extLst>
                <a:ext uri="{FF2B5EF4-FFF2-40B4-BE49-F238E27FC236}">
                  <a16:creationId xmlns:a16="http://schemas.microsoft.com/office/drawing/2014/main" id="{6B047293-B328-420C-982F-D13B85A3D59A}"/>
                </a:ext>
              </a:extLst>
            </p:cNvPr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6" name="Google Shape;3271;p43">
              <a:extLst>
                <a:ext uri="{FF2B5EF4-FFF2-40B4-BE49-F238E27FC236}">
                  <a16:creationId xmlns:a16="http://schemas.microsoft.com/office/drawing/2014/main" id="{AA96E6C6-428C-45D7-8745-3808F951FE29}"/>
                </a:ext>
              </a:extLst>
            </p:cNvPr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7" name="Google Shape;3272;p43">
              <a:extLst>
                <a:ext uri="{FF2B5EF4-FFF2-40B4-BE49-F238E27FC236}">
                  <a16:creationId xmlns:a16="http://schemas.microsoft.com/office/drawing/2014/main" id="{D717C429-AE5E-474A-ADC7-B458F9EF28BA}"/>
                </a:ext>
              </a:extLst>
            </p:cNvPr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8" name="Google Shape;3273;p43">
              <a:extLst>
                <a:ext uri="{FF2B5EF4-FFF2-40B4-BE49-F238E27FC236}">
                  <a16:creationId xmlns:a16="http://schemas.microsoft.com/office/drawing/2014/main" id="{A7E9A7F2-BC93-42D9-B657-58979BB7B77C}"/>
                </a:ext>
              </a:extLst>
            </p:cNvPr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9" name="Google Shape;3274;p43">
              <a:extLst>
                <a:ext uri="{FF2B5EF4-FFF2-40B4-BE49-F238E27FC236}">
                  <a16:creationId xmlns:a16="http://schemas.microsoft.com/office/drawing/2014/main" id="{8111E442-CBF2-4923-B032-A47D76D71226}"/>
                </a:ext>
              </a:extLst>
            </p:cNvPr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0" name="Google Shape;3275;p43">
              <a:extLst>
                <a:ext uri="{FF2B5EF4-FFF2-40B4-BE49-F238E27FC236}">
                  <a16:creationId xmlns:a16="http://schemas.microsoft.com/office/drawing/2014/main" id="{730CD819-738E-4604-8A65-8F2B0EDDF6B6}"/>
                </a:ext>
              </a:extLst>
            </p:cNvPr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1" name="Google Shape;3276;p43">
              <a:extLst>
                <a:ext uri="{FF2B5EF4-FFF2-40B4-BE49-F238E27FC236}">
                  <a16:creationId xmlns:a16="http://schemas.microsoft.com/office/drawing/2014/main" id="{6F3773C5-3D8E-4DAD-91AD-560BC36FDDB2}"/>
                </a:ext>
              </a:extLst>
            </p:cNvPr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2" name="Google Shape;3277;p43">
              <a:extLst>
                <a:ext uri="{FF2B5EF4-FFF2-40B4-BE49-F238E27FC236}">
                  <a16:creationId xmlns:a16="http://schemas.microsoft.com/office/drawing/2014/main" id="{76EF84B9-2517-49DF-91F0-7E6CAFABAC40}"/>
                </a:ext>
              </a:extLst>
            </p:cNvPr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3" name="Google Shape;3278;p43">
              <a:extLst>
                <a:ext uri="{FF2B5EF4-FFF2-40B4-BE49-F238E27FC236}">
                  <a16:creationId xmlns:a16="http://schemas.microsoft.com/office/drawing/2014/main" id="{5708483B-FA57-4A31-96CC-867DC01C4958}"/>
                </a:ext>
              </a:extLst>
            </p:cNvPr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4" name="Google Shape;3279;p43">
              <a:extLst>
                <a:ext uri="{FF2B5EF4-FFF2-40B4-BE49-F238E27FC236}">
                  <a16:creationId xmlns:a16="http://schemas.microsoft.com/office/drawing/2014/main" id="{B1367048-F2B9-4E5E-8CF2-472CD91656A1}"/>
                </a:ext>
              </a:extLst>
            </p:cNvPr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5" name="Google Shape;3280;p43">
              <a:extLst>
                <a:ext uri="{FF2B5EF4-FFF2-40B4-BE49-F238E27FC236}">
                  <a16:creationId xmlns:a16="http://schemas.microsoft.com/office/drawing/2014/main" id="{FC2BD2E9-4721-4B7F-87B5-EA215D92371C}"/>
                </a:ext>
              </a:extLst>
            </p:cNvPr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6" name="Google Shape;3281;p43">
              <a:extLst>
                <a:ext uri="{FF2B5EF4-FFF2-40B4-BE49-F238E27FC236}">
                  <a16:creationId xmlns:a16="http://schemas.microsoft.com/office/drawing/2014/main" id="{218B8E9A-C552-4B9C-937E-63C1149DA0C1}"/>
                </a:ext>
              </a:extLst>
            </p:cNvPr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7" name="Google Shape;3282;p43">
              <a:extLst>
                <a:ext uri="{FF2B5EF4-FFF2-40B4-BE49-F238E27FC236}">
                  <a16:creationId xmlns:a16="http://schemas.microsoft.com/office/drawing/2014/main" id="{DBBB609D-B825-44D7-BBD2-1DE3DCCC5126}"/>
                </a:ext>
              </a:extLst>
            </p:cNvPr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8" name="Google Shape;3283;p43">
              <a:extLst>
                <a:ext uri="{FF2B5EF4-FFF2-40B4-BE49-F238E27FC236}">
                  <a16:creationId xmlns:a16="http://schemas.microsoft.com/office/drawing/2014/main" id="{D551DF86-83C5-4CA6-82FB-6ABF644A1A0C}"/>
                </a:ext>
              </a:extLst>
            </p:cNvPr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9" name="Google Shape;3284;p43">
              <a:extLst>
                <a:ext uri="{FF2B5EF4-FFF2-40B4-BE49-F238E27FC236}">
                  <a16:creationId xmlns:a16="http://schemas.microsoft.com/office/drawing/2014/main" id="{BCD6F427-A115-425F-9EEB-9A0A846B5E4A}"/>
                </a:ext>
              </a:extLst>
            </p:cNvPr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0" name="Google Shape;3285;p43">
              <a:extLst>
                <a:ext uri="{FF2B5EF4-FFF2-40B4-BE49-F238E27FC236}">
                  <a16:creationId xmlns:a16="http://schemas.microsoft.com/office/drawing/2014/main" id="{B08E079B-0D60-4AA8-B413-FF99878A6062}"/>
                </a:ext>
              </a:extLst>
            </p:cNvPr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1" name="Google Shape;3286;p43">
              <a:extLst>
                <a:ext uri="{FF2B5EF4-FFF2-40B4-BE49-F238E27FC236}">
                  <a16:creationId xmlns:a16="http://schemas.microsoft.com/office/drawing/2014/main" id="{949F2F27-83A8-49AB-B6A3-43EC8F3DC341}"/>
                </a:ext>
              </a:extLst>
            </p:cNvPr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2" name="Google Shape;3287;p43">
              <a:extLst>
                <a:ext uri="{FF2B5EF4-FFF2-40B4-BE49-F238E27FC236}">
                  <a16:creationId xmlns:a16="http://schemas.microsoft.com/office/drawing/2014/main" id="{441F5375-548C-4BFA-B73C-15E587928841}"/>
                </a:ext>
              </a:extLst>
            </p:cNvPr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3" name="Google Shape;3288;p43">
              <a:extLst>
                <a:ext uri="{FF2B5EF4-FFF2-40B4-BE49-F238E27FC236}">
                  <a16:creationId xmlns:a16="http://schemas.microsoft.com/office/drawing/2014/main" id="{13A3643E-A5B2-47AB-9724-1384B95C3A8E}"/>
                </a:ext>
              </a:extLst>
            </p:cNvPr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4" name="Google Shape;3289;p43">
              <a:extLst>
                <a:ext uri="{FF2B5EF4-FFF2-40B4-BE49-F238E27FC236}">
                  <a16:creationId xmlns:a16="http://schemas.microsoft.com/office/drawing/2014/main" id="{9E80B2C3-71F0-4345-A69A-ACB63E7B7B4B}"/>
                </a:ext>
              </a:extLst>
            </p:cNvPr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5" name="Google Shape;3290;p43">
              <a:extLst>
                <a:ext uri="{FF2B5EF4-FFF2-40B4-BE49-F238E27FC236}">
                  <a16:creationId xmlns:a16="http://schemas.microsoft.com/office/drawing/2014/main" id="{C2399231-23C0-4D3C-A176-D796A20E08AC}"/>
                </a:ext>
              </a:extLst>
            </p:cNvPr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6" name="Google Shape;3291;p43">
              <a:extLst>
                <a:ext uri="{FF2B5EF4-FFF2-40B4-BE49-F238E27FC236}">
                  <a16:creationId xmlns:a16="http://schemas.microsoft.com/office/drawing/2014/main" id="{B4F9BC2A-F18B-4BDC-BB5C-E6A260137DEC}"/>
                </a:ext>
              </a:extLst>
            </p:cNvPr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7" name="Google Shape;3292;p43">
              <a:extLst>
                <a:ext uri="{FF2B5EF4-FFF2-40B4-BE49-F238E27FC236}">
                  <a16:creationId xmlns:a16="http://schemas.microsoft.com/office/drawing/2014/main" id="{1A9DC022-6FF9-4917-AC9F-B4FB85362E42}"/>
                </a:ext>
              </a:extLst>
            </p:cNvPr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8" name="Google Shape;3293;p43">
              <a:extLst>
                <a:ext uri="{FF2B5EF4-FFF2-40B4-BE49-F238E27FC236}">
                  <a16:creationId xmlns:a16="http://schemas.microsoft.com/office/drawing/2014/main" id="{2B35DFC5-1A96-494F-AD14-AB72139094B4}"/>
                </a:ext>
              </a:extLst>
            </p:cNvPr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BAC8D3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9" name="Google Shape;3294;p43">
              <a:extLst>
                <a:ext uri="{FF2B5EF4-FFF2-40B4-BE49-F238E27FC236}">
                  <a16:creationId xmlns:a16="http://schemas.microsoft.com/office/drawing/2014/main" id="{8975E2AC-CC46-43F4-B47F-D091A52378BD}"/>
                </a:ext>
              </a:extLst>
            </p:cNvPr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00" name="Google Shape;3295;p43">
              <a:extLst>
                <a:ext uri="{FF2B5EF4-FFF2-40B4-BE49-F238E27FC236}">
                  <a16:creationId xmlns:a16="http://schemas.microsoft.com/office/drawing/2014/main" id="{3263E487-A9C1-4763-8436-8AFA84F5523D}"/>
                </a:ext>
              </a:extLst>
            </p:cNvPr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01" name="Google Shape;3296;p43">
              <a:extLst>
                <a:ext uri="{FF2B5EF4-FFF2-40B4-BE49-F238E27FC236}">
                  <a16:creationId xmlns:a16="http://schemas.microsoft.com/office/drawing/2014/main" id="{A2FD86C1-C861-4925-883A-B5675E0A3C17}"/>
                </a:ext>
              </a:extLst>
            </p:cNvPr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781" name="Connettore 780">
            <a:extLst>
              <a:ext uri="{FF2B5EF4-FFF2-40B4-BE49-F238E27FC236}">
                <a16:creationId xmlns:a16="http://schemas.microsoft.com/office/drawing/2014/main" id="{56D4DA6C-68D3-49C7-8B11-96A9D7262EBB}"/>
              </a:ext>
            </a:extLst>
          </p:cNvPr>
          <p:cNvSpPr>
            <a:spLocks noChangeAspect="1"/>
          </p:cNvSpPr>
          <p:nvPr/>
        </p:nvSpPr>
        <p:spPr>
          <a:xfrm>
            <a:off x="5766201" y="1142618"/>
            <a:ext cx="83644" cy="81000"/>
          </a:xfrm>
          <a:prstGeom prst="flowChartConnector">
            <a:avLst/>
          </a:prstGeom>
          <a:solidFill>
            <a:srgbClr val="FF0000">
              <a:alpha val="60000"/>
            </a:srgbClr>
          </a:solidFill>
          <a:ln w="12700">
            <a:noFill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algn="r"/>
            <a:endParaRPr lang="en-GB" sz="1350">
              <a:solidFill>
                <a:schemeClr val="bg1"/>
              </a:solidFill>
              <a:latin typeface="Barlow Semi Condensed SemiBold" panose="020B0604020202020204" charset="0"/>
            </a:endParaRPr>
          </a:p>
        </p:txBody>
      </p:sp>
      <p:sp>
        <p:nvSpPr>
          <p:cNvPr id="782" name="Connettore 781">
            <a:extLst>
              <a:ext uri="{FF2B5EF4-FFF2-40B4-BE49-F238E27FC236}">
                <a16:creationId xmlns:a16="http://schemas.microsoft.com/office/drawing/2014/main" id="{F670F7C7-B168-41EA-B3DB-85968C18AD1F}"/>
              </a:ext>
            </a:extLst>
          </p:cNvPr>
          <p:cNvSpPr>
            <a:spLocks noChangeAspect="1"/>
          </p:cNvSpPr>
          <p:nvPr/>
        </p:nvSpPr>
        <p:spPr>
          <a:xfrm>
            <a:off x="6048554" y="1678368"/>
            <a:ext cx="83644" cy="81000"/>
          </a:xfrm>
          <a:prstGeom prst="flowChartConnector">
            <a:avLst/>
          </a:prstGeom>
          <a:solidFill>
            <a:srgbClr val="FF0000">
              <a:alpha val="60000"/>
            </a:srgbClr>
          </a:solidFill>
          <a:ln w="12700">
            <a:noFill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algn="r"/>
            <a:endParaRPr lang="en-GB" sz="1350">
              <a:solidFill>
                <a:schemeClr val="bg1"/>
              </a:solidFill>
              <a:latin typeface="Barlow Semi Condensed SemiBold" panose="020B0604020202020204" charset="0"/>
            </a:endParaRPr>
          </a:p>
        </p:txBody>
      </p:sp>
      <p:sp>
        <p:nvSpPr>
          <p:cNvPr id="783" name="Connettore 782">
            <a:extLst>
              <a:ext uri="{FF2B5EF4-FFF2-40B4-BE49-F238E27FC236}">
                <a16:creationId xmlns:a16="http://schemas.microsoft.com/office/drawing/2014/main" id="{7F1F23AD-1322-4268-B3D4-456047D345EA}"/>
              </a:ext>
            </a:extLst>
          </p:cNvPr>
          <p:cNvSpPr>
            <a:spLocks noChangeAspect="1"/>
          </p:cNvSpPr>
          <p:nvPr/>
        </p:nvSpPr>
        <p:spPr>
          <a:xfrm>
            <a:off x="4956448" y="936165"/>
            <a:ext cx="83644" cy="81000"/>
          </a:xfrm>
          <a:prstGeom prst="flowChartConnector">
            <a:avLst/>
          </a:prstGeom>
          <a:solidFill>
            <a:srgbClr val="FF0000">
              <a:alpha val="60000"/>
            </a:srgbClr>
          </a:solidFill>
          <a:ln w="12700">
            <a:noFill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algn="r"/>
            <a:endParaRPr lang="en-GB" sz="1350">
              <a:solidFill>
                <a:schemeClr val="bg1"/>
              </a:solidFill>
              <a:latin typeface="Barlow Semi Condensed SemiBold" panose="020B0604020202020204" charset="0"/>
            </a:endParaRPr>
          </a:p>
        </p:txBody>
      </p:sp>
      <p:sp>
        <p:nvSpPr>
          <p:cNvPr id="865" name="Google Shape;1612;p32">
            <a:extLst>
              <a:ext uri="{FF2B5EF4-FFF2-40B4-BE49-F238E27FC236}">
                <a16:creationId xmlns:a16="http://schemas.microsoft.com/office/drawing/2014/main" id="{683A5738-199F-468B-839B-1A47DBBDADCA}"/>
              </a:ext>
            </a:extLst>
          </p:cNvPr>
          <p:cNvSpPr txBox="1"/>
          <p:nvPr/>
        </p:nvSpPr>
        <p:spPr>
          <a:xfrm>
            <a:off x="4440866" y="3907933"/>
            <a:ext cx="3699087" cy="682042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Health coach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analizza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dati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rilevati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e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suggerisce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migliorie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allo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stile di vita.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sp>
        <p:nvSpPr>
          <p:cNvPr id="866" name="Google Shape;1613;p32">
            <a:extLst>
              <a:ext uri="{FF2B5EF4-FFF2-40B4-BE49-F238E27FC236}">
                <a16:creationId xmlns:a16="http://schemas.microsoft.com/office/drawing/2014/main" id="{CAD6A63C-B125-43EA-A40A-E3955F758C9F}"/>
              </a:ext>
            </a:extLst>
          </p:cNvPr>
          <p:cNvSpPr txBox="1"/>
          <p:nvPr/>
        </p:nvSpPr>
        <p:spPr>
          <a:xfrm>
            <a:off x="163561" y="2446446"/>
            <a:ext cx="1701097" cy="1047779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Smartwatch per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attività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fisica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. (calorie, passi, ore di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sonno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).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sp>
        <p:nvSpPr>
          <p:cNvPr id="867" name="Google Shape;1614;p32">
            <a:extLst>
              <a:ext uri="{FF2B5EF4-FFF2-40B4-BE49-F238E27FC236}">
                <a16:creationId xmlns:a16="http://schemas.microsoft.com/office/drawing/2014/main" id="{A7993FB6-0E77-40E3-9911-56B46E97366D}"/>
              </a:ext>
            </a:extLst>
          </p:cNvPr>
          <p:cNvSpPr txBox="1"/>
          <p:nvPr/>
        </p:nvSpPr>
        <p:spPr>
          <a:xfrm>
            <a:off x="3668571" y="5493430"/>
            <a:ext cx="2271622" cy="631597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Applicazione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web per la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gestione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dei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dati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rilevati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.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sp>
        <p:nvSpPr>
          <p:cNvPr id="868" name="Google Shape;1615;p32">
            <a:extLst>
              <a:ext uri="{FF2B5EF4-FFF2-40B4-BE49-F238E27FC236}">
                <a16:creationId xmlns:a16="http://schemas.microsoft.com/office/drawing/2014/main" id="{C3E53ACF-4BA7-41E3-B9AF-CE9098BCF20C}"/>
              </a:ext>
            </a:extLst>
          </p:cNvPr>
          <p:cNvSpPr txBox="1"/>
          <p:nvPr/>
        </p:nvSpPr>
        <p:spPr>
          <a:xfrm>
            <a:off x="744071" y="5493431"/>
            <a:ext cx="1535104" cy="817722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r">
              <a:spcAft>
                <a:spcPts val="1200"/>
              </a:spcAft>
            </a:pPr>
            <a:r>
              <a:rPr lang="it-IT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Applicazione </a:t>
            </a:r>
            <a:r>
              <a:rPr lang="it-IT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MySAwH</a:t>
            </a:r>
            <a:r>
              <a:rPr lang="it-IT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per smartphones.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sp>
        <p:nvSpPr>
          <p:cNvPr id="869" name="Google Shape;1616;p32">
            <a:extLst>
              <a:ext uri="{FF2B5EF4-FFF2-40B4-BE49-F238E27FC236}">
                <a16:creationId xmlns:a16="http://schemas.microsoft.com/office/drawing/2014/main" id="{F27EC415-665C-47AD-856D-7F100F81A1C9}"/>
              </a:ext>
            </a:extLst>
          </p:cNvPr>
          <p:cNvSpPr txBox="1"/>
          <p:nvPr/>
        </p:nvSpPr>
        <p:spPr>
          <a:xfrm>
            <a:off x="3447285" y="2373161"/>
            <a:ext cx="4075180" cy="620485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Esami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clinici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comprendenti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analisi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del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sangue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per monitorare lo </a:t>
            </a:r>
            <a:r>
              <a:rPr lang="en-GB" sz="1600" b="1" err="1">
                <a:solidFill>
                  <a:schemeClr val="bg1"/>
                </a:solidFill>
                <a:latin typeface="Barlow Semi Condensed SemiBold"/>
                <a:sym typeface="Quattrocento"/>
              </a:rPr>
              <a:t>stato</a:t>
            </a: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 di salute.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pic>
        <p:nvPicPr>
          <p:cNvPr id="934" name="Picture 2" descr="Risultati immagini per mysawh">
            <a:extLst>
              <a:ext uri="{FF2B5EF4-FFF2-40B4-BE49-F238E27FC236}">
                <a16:creationId xmlns:a16="http://schemas.microsoft.com/office/drawing/2014/main" id="{0E455F50-0776-400F-91C7-47038522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098" y="100917"/>
            <a:ext cx="2149053" cy="226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 animBg="1"/>
      <p:bldP spid="782" grpId="0" animBg="1"/>
      <p:bldP spid="783" grpId="0" animBg="1"/>
      <p:bldP spid="865" grpId="0" animBg="1"/>
      <p:bldP spid="866" grpId="0" animBg="1"/>
      <p:bldP spid="867" grpId="0" animBg="1"/>
      <p:bldP spid="868" grpId="0" animBg="1"/>
      <p:bldP spid="8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2998DD-C694-4925-AC8A-0A981CE7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it-IT" b="1"/>
              <a:t>Obiettivo di </a:t>
            </a:r>
            <a:r>
              <a:rPr lang="it-IT" b="1" err="1"/>
              <a:t>MySAwH</a:t>
            </a:r>
            <a:endParaRPr lang="it-IT" b="1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5EF99C6-BA9C-4029-A426-D5EB21B2B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569080"/>
              </p:ext>
            </p:extLst>
          </p:nvPr>
        </p:nvGraphicFramePr>
        <p:xfrm>
          <a:off x="965199" y="972388"/>
          <a:ext cx="7213600" cy="194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7B81DC36-5ADD-4B8C-9A42-B7DBA76A51A7}"/>
              </a:ext>
            </a:extLst>
          </p:cNvPr>
          <p:cNvSpPr txBox="1">
            <a:spLocks/>
          </p:cNvSpPr>
          <p:nvPr/>
        </p:nvSpPr>
        <p:spPr>
          <a:xfrm>
            <a:off x="965199" y="3198538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/>
              <a:t>Obiettivi della mia tesi</a:t>
            </a:r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5CD5B7E0-F507-47E1-BFCB-06ABCFA47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125078"/>
              </p:ext>
            </p:extLst>
          </p:nvPr>
        </p:nvGraphicFramePr>
        <p:xfrm>
          <a:off x="965199" y="3934611"/>
          <a:ext cx="7213601" cy="231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643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4" descr="Immagine correlata">
            <a:extLst>
              <a:ext uri="{FF2B5EF4-FFF2-40B4-BE49-F238E27FC236}">
                <a16:creationId xmlns:a16="http://schemas.microsoft.com/office/drawing/2014/main" id="{3138315E-1242-4C35-942D-0AD648F8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0989"/>
            <a:ext cx="5715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613;p32">
            <a:extLst>
              <a:ext uri="{FF2B5EF4-FFF2-40B4-BE49-F238E27FC236}">
                <a16:creationId xmlns:a16="http://schemas.microsoft.com/office/drawing/2014/main" id="{23859E82-7C72-4DA4-B5E9-25272163D9C3}"/>
              </a:ext>
            </a:extLst>
          </p:cNvPr>
          <p:cNvSpPr txBox="1"/>
          <p:nvPr/>
        </p:nvSpPr>
        <p:spPr>
          <a:xfrm>
            <a:off x="750157" y="3693492"/>
            <a:ext cx="1273491" cy="1476436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1200"/>
              </a:spcAft>
            </a:pPr>
            <a:endParaRPr lang="en-GB"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  <a:p>
            <a:pPr algn="ctr">
              <a:spcAft>
                <a:spcPts val="1200"/>
              </a:spcAft>
            </a:pP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Data collection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sp>
        <p:nvSpPr>
          <p:cNvPr id="15" name="Google Shape;1613;p32">
            <a:extLst>
              <a:ext uri="{FF2B5EF4-FFF2-40B4-BE49-F238E27FC236}">
                <a16:creationId xmlns:a16="http://schemas.microsoft.com/office/drawing/2014/main" id="{1E566008-13D2-4FFF-AAF8-820EE2EB8A89}"/>
              </a:ext>
            </a:extLst>
          </p:cNvPr>
          <p:cNvSpPr txBox="1"/>
          <p:nvPr/>
        </p:nvSpPr>
        <p:spPr>
          <a:xfrm>
            <a:off x="2379627" y="3692663"/>
            <a:ext cx="1273491" cy="1476890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1200"/>
              </a:spcAft>
            </a:pPr>
            <a:endParaRPr lang="en-GB"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  <a:p>
            <a:pPr algn="ctr">
              <a:spcAft>
                <a:spcPts val="1200"/>
              </a:spcAft>
            </a:pP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Data processing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sp>
        <p:nvSpPr>
          <p:cNvPr id="16" name="Google Shape;1613;p32">
            <a:extLst>
              <a:ext uri="{FF2B5EF4-FFF2-40B4-BE49-F238E27FC236}">
                <a16:creationId xmlns:a16="http://schemas.microsoft.com/office/drawing/2014/main" id="{C41C2445-581A-4ABD-A623-5E9A26E40ACB}"/>
              </a:ext>
            </a:extLst>
          </p:cNvPr>
          <p:cNvSpPr txBox="1"/>
          <p:nvPr/>
        </p:nvSpPr>
        <p:spPr>
          <a:xfrm>
            <a:off x="4004340" y="3692209"/>
            <a:ext cx="1273492" cy="1476890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400" b="1">
                <a:solidFill>
                  <a:schemeClr val="bg1"/>
                </a:solidFill>
                <a:latin typeface="Barlow Semi Condensed SemiBold"/>
                <a:sym typeface="Quattrocento"/>
              </a:rPr>
              <a:t>Exploratory analysis and Data visualization</a:t>
            </a:r>
            <a:endParaRPr sz="14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sp>
        <p:nvSpPr>
          <p:cNvPr id="17" name="Google Shape;1613;p32">
            <a:extLst>
              <a:ext uri="{FF2B5EF4-FFF2-40B4-BE49-F238E27FC236}">
                <a16:creationId xmlns:a16="http://schemas.microsoft.com/office/drawing/2014/main" id="{F85B4328-8DAF-4A0C-885B-A8396D494901}"/>
              </a:ext>
            </a:extLst>
          </p:cNvPr>
          <p:cNvSpPr txBox="1"/>
          <p:nvPr/>
        </p:nvSpPr>
        <p:spPr>
          <a:xfrm>
            <a:off x="5629054" y="3692663"/>
            <a:ext cx="1273491" cy="1476436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Analysis, Hypothesis testing, Machine learning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sp>
        <p:nvSpPr>
          <p:cNvPr id="18" name="Google Shape;1613;p32">
            <a:extLst>
              <a:ext uri="{FF2B5EF4-FFF2-40B4-BE49-F238E27FC236}">
                <a16:creationId xmlns:a16="http://schemas.microsoft.com/office/drawing/2014/main" id="{B244DF83-8C72-472D-B5F9-F14932861D83}"/>
              </a:ext>
            </a:extLst>
          </p:cNvPr>
          <p:cNvSpPr txBox="1"/>
          <p:nvPr/>
        </p:nvSpPr>
        <p:spPr>
          <a:xfrm>
            <a:off x="7253767" y="3692209"/>
            <a:ext cx="1273491" cy="1476436"/>
          </a:xfrm>
          <a:prstGeom prst="rect">
            <a:avLst/>
          </a:prstGeom>
          <a:solidFill>
            <a:schemeClr val="tx2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Insight and Policy decision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C69590AC-63FD-4365-96DD-8978C0141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2" y="5168645"/>
            <a:ext cx="8232586" cy="798498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FB33F3D-D1F8-46B9-8604-E57D20F695A2}"/>
              </a:ext>
            </a:extLst>
          </p:cNvPr>
          <p:cNvSpPr/>
          <p:nvPr/>
        </p:nvSpPr>
        <p:spPr>
          <a:xfrm>
            <a:off x="2038320" y="4256449"/>
            <a:ext cx="336550" cy="34795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A535A6CF-F24A-4B28-AAD2-1306FAF05642}"/>
              </a:ext>
            </a:extLst>
          </p:cNvPr>
          <p:cNvSpPr/>
          <p:nvPr/>
        </p:nvSpPr>
        <p:spPr>
          <a:xfrm>
            <a:off x="3664620" y="4256449"/>
            <a:ext cx="336550" cy="34795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B1AB22FD-A8C9-4A40-B135-B5889ECDAD84}"/>
              </a:ext>
            </a:extLst>
          </p:cNvPr>
          <p:cNvSpPr/>
          <p:nvPr/>
        </p:nvSpPr>
        <p:spPr>
          <a:xfrm>
            <a:off x="5292503" y="4256449"/>
            <a:ext cx="336550" cy="34795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C119F7C3-D6BA-4EF2-B644-0CA6DB8D0C8C}"/>
              </a:ext>
            </a:extLst>
          </p:cNvPr>
          <p:cNvSpPr/>
          <p:nvPr/>
        </p:nvSpPr>
        <p:spPr>
          <a:xfrm>
            <a:off x="6917217" y="4256448"/>
            <a:ext cx="336550" cy="34795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4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7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9B4D1FB-6B0D-46E8-B760-192667B9C49D}"/>
              </a:ext>
            </a:extLst>
          </p:cNvPr>
          <p:cNvCxnSpPr>
            <a:cxnSpLocks/>
          </p:cNvCxnSpPr>
          <p:nvPr/>
        </p:nvCxnSpPr>
        <p:spPr>
          <a:xfrm flipH="1">
            <a:off x="3632336" y="3803593"/>
            <a:ext cx="1020594" cy="0"/>
          </a:xfrm>
          <a:prstGeom prst="straightConnector1">
            <a:avLst/>
          </a:prstGeom>
          <a:ln w="136525" cap="flat">
            <a:gradFill>
              <a:gsLst>
                <a:gs pos="78000">
                  <a:schemeClr val="accent1">
                    <a:lumMod val="5000"/>
                    <a:lumOff val="95000"/>
                  </a:schemeClr>
                </a:gs>
                <a:gs pos="45000">
                  <a:schemeClr val="accent1">
                    <a:lumMod val="45000"/>
                    <a:lumOff val="55000"/>
                  </a:schemeClr>
                </a:gs>
                <a:gs pos="57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Shape 321">
            <a:extLst>
              <a:ext uri="{FF2B5EF4-FFF2-40B4-BE49-F238E27FC236}">
                <a16:creationId xmlns:a16="http://schemas.microsoft.com/office/drawing/2014/main" id="{A1C38740-675B-41EF-A8FC-061057A592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3720"/>
          <a:stretch/>
        </p:blipFill>
        <p:spPr>
          <a:xfrm>
            <a:off x="617897" y="2851948"/>
            <a:ext cx="1635551" cy="161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magine 34" descr="Immagine che contiene oggetto, nero, sedendo, orologio&#10;&#10;Descrizione generata automaticamente">
            <a:extLst>
              <a:ext uri="{FF2B5EF4-FFF2-40B4-BE49-F238E27FC236}">
                <a16:creationId xmlns:a16="http://schemas.microsoft.com/office/drawing/2014/main" id="{8ED3CF92-9837-44B6-B191-8AA77FD01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46" y="1008589"/>
            <a:ext cx="1450109" cy="1207460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AF274B1F-E9C1-4145-BA73-7673D2C6B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46" y="3271117"/>
            <a:ext cx="1015051" cy="1015051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730BE77E-5E08-4579-B06B-A0EC66558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66" y="2096631"/>
            <a:ext cx="1015051" cy="1015051"/>
          </a:xfrm>
          <a:prstGeom prst="rect">
            <a:avLst/>
          </a:prstGeom>
        </p:spPr>
      </p:pic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27C3C71B-E95C-4391-9F74-80B83DFD7210}"/>
              </a:ext>
            </a:extLst>
          </p:cNvPr>
          <p:cNvCxnSpPr>
            <a:cxnSpLocks/>
          </p:cNvCxnSpPr>
          <p:nvPr/>
        </p:nvCxnSpPr>
        <p:spPr>
          <a:xfrm>
            <a:off x="4652930" y="2604157"/>
            <a:ext cx="1009641" cy="0"/>
          </a:xfrm>
          <a:prstGeom prst="straightConnector1">
            <a:avLst/>
          </a:prstGeom>
          <a:ln w="136525" cap="flat">
            <a:gradFill>
              <a:gsLst>
                <a:gs pos="78000">
                  <a:schemeClr val="accent1">
                    <a:lumMod val="5000"/>
                    <a:lumOff val="95000"/>
                  </a:schemeClr>
                </a:gs>
                <a:gs pos="45000">
                  <a:schemeClr val="accent1">
                    <a:lumMod val="45000"/>
                    <a:lumOff val="55000"/>
                  </a:schemeClr>
                </a:gs>
                <a:gs pos="57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Risultati immagini per internet icon">
            <a:extLst>
              <a:ext uri="{FF2B5EF4-FFF2-40B4-BE49-F238E27FC236}">
                <a16:creationId xmlns:a16="http://schemas.microsoft.com/office/drawing/2014/main" id="{C1181D5B-0D1C-4E8E-89AF-ADB6B4A7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55" y="2549044"/>
            <a:ext cx="1358350" cy="13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uppo 39">
            <a:extLst>
              <a:ext uri="{FF2B5EF4-FFF2-40B4-BE49-F238E27FC236}">
                <a16:creationId xmlns:a16="http://schemas.microsoft.com/office/drawing/2014/main" id="{0AB2D9B8-5A38-4E0A-A94F-C907BA34FEBE}"/>
              </a:ext>
            </a:extLst>
          </p:cNvPr>
          <p:cNvGrpSpPr/>
          <p:nvPr/>
        </p:nvGrpSpPr>
        <p:grpSpPr>
          <a:xfrm>
            <a:off x="6772195" y="1454428"/>
            <a:ext cx="1059677" cy="926273"/>
            <a:chOff x="7622943" y="873485"/>
            <a:chExt cx="1284924" cy="1163346"/>
          </a:xfrm>
        </p:grpSpPr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2F7EEC28-4DD8-4F36-AA2D-1F71112C8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943" y="873485"/>
              <a:ext cx="1027234" cy="1027234"/>
            </a:xfrm>
            <a:prstGeom prst="rect">
              <a:avLst/>
            </a:prstGeom>
          </p:spPr>
        </p:pic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B1B7F627-0515-41BA-A981-54162A0A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937" y="1231901"/>
              <a:ext cx="804930" cy="804930"/>
            </a:xfrm>
            <a:prstGeom prst="rect">
              <a:avLst/>
            </a:prstGeom>
          </p:spPr>
        </p:pic>
      </p:grp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A96EA7-3C86-49BB-A922-EF00EF4F29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4534" y="2915532"/>
            <a:ext cx="1167365" cy="817899"/>
          </a:xfrm>
          <a:prstGeom prst="rect">
            <a:avLst/>
          </a:prstGeom>
        </p:spPr>
      </p:pic>
      <p:pic>
        <p:nvPicPr>
          <p:cNvPr id="44" name="Immagine 43" descr="Immagine che contiene computer, disegnando&#10;&#10;Descrizione generata automaticamente">
            <a:extLst>
              <a:ext uri="{FF2B5EF4-FFF2-40B4-BE49-F238E27FC236}">
                <a16:creationId xmlns:a16="http://schemas.microsoft.com/office/drawing/2014/main" id="{B570A8DD-2B56-4C4C-87A2-DD334B7E56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54" y="4080946"/>
            <a:ext cx="1385127" cy="774732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7AF10F3-AD51-4646-8705-D909BC5ACF25}"/>
              </a:ext>
            </a:extLst>
          </p:cNvPr>
          <p:cNvSpPr txBox="1"/>
          <p:nvPr/>
        </p:nvSpPr>
        <p:spPr>
          <a:xfrm>
            <a:off x="1084333" y="4362642"/>
            <a:ext cx="163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tx2"/>
                </a:solidFill>
              </a:rPr>
              <a:t>QUESTIONARI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3B1FF42-DA18-4CAE-89F2-D41228DE6FFA}"/>
              </a:ext>
            </a:extLst>
          </p:cNvPr>
          <p:cNvSpPr txBox="1"/>
          <p:nvPr/>
        </p:nvSpPr>
        <p:spPr>
          <a:xfrm>
            <a:off x="1244685" y="1462028"/>
            <a:ext cx="1727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tx2"/>
                </a:solidFill>
              </a:rPr>
              <a:t>CALORIE</a:t>
            </a:r>
          </a:p>
          <a:p>
            <a:r>
              <a:rPr lang="it-IT" b="1">
                <a:solidFill>
                  <a:schemeClr val="tx2"/>
                </a:solidFill>
              </a:rPr>
              <a:t>PASSI</a:t>
            </a:r>
          </a:p>
          <a:p>
            <a:r>
              <a:rPr lang="it-IT" b="1">
                <a:solidFill>
                  <a:schemeClr val="tx2"/>
                </a:solidFill>
              </a:rPr>
              <a:t>ORE DI SONNO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FF769EE-5DB3-4FDD-B931-94B19ADEE7CA}"/>
              </a:ext>
            </a:extLst>
          </p:cNvPr>
          <p:cNvSpPr txBox="1"/>
          <p:nvPr/>
        </p:nvSpPr>
        <p:spPr>
          <a:xfrm>
            <a:off x="5826884" y="1104211"/>
            <a:ext cx="161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tx2"/>
                </a:solidFill>
              </a:rPr>
              <a:t>ANALISI DEL SANGUE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90421C9-E484-4F03-ADEC-98709100D076}"/>
              </a:ext>
            </a:extLst>
          </p:cNvPr>
          <p:cNvSpPr txBox="1"/>
          <p:nvPr/>
        </p:nvSpPr>
        <p:spPr>
          <a:xfrm>
            <a:off x="7636094" y="2652127"/>
            <a:ext cx="13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>
                <a:solidFill>
                  <a:schemeClr val="tx2"/>
                </a:solidFill>
              </a:rPr>
              <a:t>REPORT VISITE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B4FB8AB-F38E-45F2-862D-16440B9F0ACE}"/>
              </a:ext>
            </a:extLst>
          </p:cNvPr>
          <p:cNvSpPr txBox="1"/>
          <p:nvPr/>
        </p:nvSpPr>
        <p:spPr>
          <a:xfrm>
            <a:off x="6750317" y="4563888"/>
            <a:ext cx="230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>
                <a:solidFill>
                  <a:schemeClr val="tx2"/>
                </a:solidFill>
              </a:rPr>
              <a:t>QUESTIONARI SOCIO-ECONOMICI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813A21-ECBF-419D-B297-C0EC01D90881}"/>
              </a:ext>
            </a:extLst>
          </p:cNvPr>
          <p:cNvSpPr txBox="1"/>
          <p:nvPr/>
        </p:nvSpPr>
        <p:spPr>
          <a:xfrm>
            <a:off x="616723" y="5275742"/>
            <a:ext cx="738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2">
                    <a:lumMod val="10000"/>
                  </a:schemeClr>
                </a:solidFill>
              </a:rPr>
              <a:t>Data set longitudinale</a:t>
            </a:r>
            <a:r>
              <a:rPr lang="it-IT" b="1">
                <a:solidFill>
                  <a:schemeClr val="bg2">
                    <a:lumMod val="25000"/>
                  </a:schemeClr>
                </a:solidFill>
              </a:rPr>
              <a:t> organizzato per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</a:rPr>
              <a:t>categoria</a:t>
            </a:r>
            <a:r>
              <a:rPr lang="it-IT" b="1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</a:rPr>
              <a:t>area geografica</a:t>
            </a:r>
            <a:r>
              <a:rPr lang="it-IT" b="1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</a:rPr>
              <a:t>tempi di acquisizione</a:t>
            </a:r>
            <a:r>
              <a:rPr lang="it-IT" b="1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F1159668-EB74-4146-BE51-62F23F6D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8" y="335296"/>
            <a:ext cx="6347713" cy="1320800"/>
          </a:xfrm>
        </p:spPr>
        <p:txBody>
          <a:bodyPr/>
          <a:lstStyle/>
          <a:p>
            <a:r>
              <a:rPr lang="it-IT" b="1">
                <a:solidFill>
                  <a:schemeClr val="accent2"/>
                </a:solidFill>
              </a:rPr>
              <a:t>Data </a:t>
            </a:r>
            <a:r>
              <a:rPr lang="it-IT" b="1">
                <a:solidFill>
                  <a:srgbClr val="F3A447"/>
                </a:solidFill>
              </a:rPr>
              <a:t>collection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FA08CEB-86A4-4A54-ABFA-1F0989AF8A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041" y="6087796"/>
            <a:ext cx="3105918" cy="737618"/>
          </a:xfrm>
          <a:prstGeom prst="rect">
            <a:avLst/>
          </a:prstGeom>
        </p:spPr>
      </p:pic>
      <p:pic>
        <p:nvPicPr>
          <p:cNvPr id="62" name="Immagine 61" descr="Immagine che contiene disegnando, tavolo&#10;&#10;Descrizione generata automaticamente">
            <a:extLst>
              <a:ext uri="{FF2B5EF4-FFF2-40B4-BE49-F238E27FC236}">
                <a16:creationId xmlns:a16="http://schemas.microsoft.com/office/drawing/2014/main" id="{568EE886-699F-4EB4-ABC1-E95F2167A6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25" y="3806208"/>
            <a:ext cx="532680" cy="266340"/>
          </a:xfrm>
          <a:prstGeom prst="rect">
            <a:avLst/>
          </a:prstGeom>
        </p:spPr>
      </p:pic>
      <p:pic>
        <p:nvPicPr>
          <p:cNvPr id="63" name="Immagine 6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8B33F60-156A-4D32-B99B-1676ED82EE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68" y="3543048"/>
            <a:ext cx="532680" cy="266340"/>
          </a:xfrm>
          <a:prstGeom prst="rect">
            <a:avLst/>
          </a:prstGeom>
        </p:spPr>
      </p:pic>
      <p:pic>
        <p:nvPicPr>
          <p:cNvPr id="64" name="Immagine 6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5B89A04-70A5-40C9-AEDC-FB5078FB7F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73" y="3279471"/>
            <a:ext cx="528467" cy="2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A493F38-8017-40CC-8010-C36CF0E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085" y="278859"/>
            <a:ext cx="7111984" cy="10994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3A447"/>
                </a:solidFill>
              </a:rPr>
              <a:t>Data processing</a:t>
            </a:r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Google Shape;1613;p32">
            <a:extLst>
              <a:ext uri="{FF2B5EF4-FFF2-40B4-BE49-F238E27FC236}">
                <a16:creationId xmlns:a16="http://schemas.microsoft.com/office/drawing/2014/main" id="{4B1C7540-C705-40CE-B38C-3FCC8E49F8F4}"/>
              </a:ext>
            </a:extLst>
          </p:cNvPr>
          <p:cNvSpPr txBox="1"/>
          <p:nvPr/>
        </p:nvSpPr>
        <p:spPr>
          <a:xfrm>
            <a:off x="6691037" y="1471414"/>
            <a:ext cx="1742390" cy="330194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sz="1600" b="1">
                <a:solidFill>
                  <a:schemeClr val="bg1"/>
                </a:solidFill>
                <a:latin typeface="Barlow Semi Condensed SemiBold"/>
                <a:sym typeface="Quattrocento"/>
              </a:rPr>
              <a:t>STRUMENTI</a:t>
            </a:r>
            <a:endParaRPr sz="1600" b="1">
              <a:solidFill>
                <a:schemeClr val="bg1"/>
              </a:solidFill>
              <a:latin typeface="Barlow Semi Condensed SemiBold"/>
              <a:sym typeface="Quattrocento"/>
            </a:endParaRPr>
          </a:p>
        </p:txBody>
      </p:sp>
      <p:pic>
        <p:nvPicPr>
          <p:cNvPr id="106" name="Immagine 105">
            <a:extLst>
              <a:ext uri="{FF2B5EF4-FFF2-40B4-BE49-F238E27FC236}">
                <a16:creationId xmlns:a16="http://schemas.microsoft.com/office/drawing/2014/main" id="{C2AD5A63-3C78-40BC-B613-70C01F352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7" y="2499859"/>
            <a:ext cx="1367963" cy="794204"/>
          </a:xfrm>
          <a:prstGeom prst="rect">
            <a:avLst/>
          </a:prstGeom>
        </p:spPr>
      </p:pic>
      <p:pic>
        <p:nvPicPr>
          <p:cNvPr id="108" name="Immagine 107">
            <a:extLst>
              <a:ext uri="{FF2B5EF4-FFF2-40B4-BE49-F238E27FC236}">
                <a16:creationId xmlns:a16="http://schemas.microsoft.com/office/drawing/2014/main" id="{3C77B481-23BA-4AC0-A928-4264131E2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7" y="2029625"/>
            <a:ext cx="1199552" cy="472433"/>
          </a:xfrm>
          <a:prstGeom prst="rect">
            <a:avLst/>
          </a:prstGeom>
        </p:spPr>
      </p:pic>
      <p:sp>
        <p:nvSpPr>
          <p:cNvPr id="112" name="Rettangolo 111">
            <a:extLst>
              <a:ext uri="{FF2B5EF4-FFF2-40B4-BE49-F238E27FC236}">
                <a16:creationId xmlns:a16="http://schemas.microsoft.com/office/drawing/2014/main" id="{D007592C-53FA-4305-85CD-DC9AC8B7D6E6}"/>
              </a:ext>
            </a:extLst>
          </p:cNvPr>
          <p:cNvSpPr/>
          <p:nvPr/>
        </p:nvSpPr>
        <p:spPr>
          <a:xfrm>
            <a:off x="6696194" y="1455528"/>
            <a:ext cx="1742390" cy="3741786"/>
          </a:xfrm>
          <a:prstGeom prst="rect">
            <a:avLst/>
          </a:prstGeom>
          <a:noFill/>
          <a:ln w="476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113" name="Picture 6" descr="Risultati immagini per plotly">
            <a:extLst>
              <a:ext uri="{FF2B5EF4-FFF2-40B4-BE49-F238E27FC236}">
                <a16:creationId xmlns:a16="http://schemas.microsoft.com/office/drawing/2014/main" id="{78B681CB-F743-46AB-952B-5E1F12A1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95" y="4089217"/>
            <a:ext cx="1070874" cy="9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Immagine 113">
            <a:extLst>
              <a:ext uri="{FF2B5EF4-FFF2-40B4-BE49-F238E27FC236}">
                <a16:creationId xmlns:a16="http://schemas.microsoft.com/office/drawing/2014/main" id="{CCF39E10-CBAA-46EC-8D26-16A1566E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041" y="6087681"/>
            <a:ext cx="3105918" cy="737618"/>
          </a:xfrm>
          <a:prstGeom prst="rect">
            <a:avLst/>
          </a:prstGeom>
        </p:spPr>
      </p:pic>
      <p:pic>
        <p:nvPicPr>
          <p:cNvPr id="115" name="Immagine 114">
            <a:extLst>
              <a:ext uri="{FF2B5EF4-FFF2-40B4-BE49-F238E27FC236}">
                <a16:creationId xmlns:a16="http://schemas.microsoft.com/office/drawing/2014/main" id="{785DEA77-64DD-428C-9E1F-88E2E14A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42" y="3294063"/>
            <a:ext cx="1586911" cy="891845"/>
          </a:xfrm>
          <a:prstGeom prst="rect">
            <a:avLst/>
          </a:prstGeom>
        </p:spPr>
      </p:pic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DEFFDB4B-4428-42C1-AA42-954AD8B81E7F}"/>
              </a:ext>
            </a:extLst>
          </p:cNvPr>
          <p:cNvSpPr/>
          <p:nvPr/>
        </p:nvSpPr>
        <p:spPr>
          <a:xfrm>
            <a:off x="1486404" y="1266305"/>
            <a:ext cx="4585247" cy="686705"/>
          </a:xfrm>
          <a:prstGeom prst="roundRect">
            <a:avLst>
              <a:gd name="adj" fmla="val 10000"/>
            </a:avLst>
          </a:prstGeom>
          <a:solidFill>
            <a:srgbClr val="4E75A3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ttangolo 24" descr="Checklist">
            <a:extLst>
              <a:ext uri="{FF2B5EF4-FFF2-40B4-BE49-F238E27FC236}">
                <a16:creationId xmlns:a16="http://schemas.microsoft.com/office/drawing/2014/main" id="{BBE013FF-956A-4F1C-A778-40F78D567D2A}"/>
              </a:ext>
            </a:extLst>
          </p:cNvPr>
          <p:cNvSpPr/>
          <p:nvPr/>
        </p:nvSpPr>
        <p:spPr>
          <a:xfrm>
            <a:off x="1694132" y="1420814"/>
            <a:ext cx="377687" cy="377687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ABDADE53-B6FC-496A-8C1A-E02295E497A0}"/>
              </a:ext>
            </a:extLst>
          </p:cNvPr>
          <p:cNvSpPr/>
          <p:nvPr/>
        </p:nvSpPr>
        <p:spPr>
          <a:xfrm>
            <a:off x="2279548" y="1266305"/>
            <a:ext cx="3792102" cy="686705"/>
          </a:xfrm>
          <a:custGeom>
            <a:avLst/>
            <a:gdLst>
              <a:gd name="connsiteX0" fmla="*/ 0 w 3792102"/>
              <a:gd name="connsiteY0" fmla="*/ 0 h 686705"/>
              <a:gd name="connsiteX1" fmla="*/ 3792102 w 3792102"/>
              <a:gd name="connsiteY1" fmla="*/ 0 h 686705"/>
              <a:gd name="connsiteX2" fmla="*/ 3792102 w 3792102"/>
              <a:gd name="connsiteY2" fmla="*/ 686705 h 686705"/>
              <a:gd name="connsiteX3" fmla="*/ 0 w 3792102"/>
              <a:gd name="connsiteY3" fmla="*/ 686705 h 686705"/>
              <a:gd name="connsiteX4" fmla="*/ 0 w 3792102"/>
              <a:gd name="connsiteY4" fmla="*/ 0 h 68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2102" h="686705">
                <a:moveTo>
                  <a:pt x="0" y="0"/>
                </a:moveTo>
                <a:lnTo>
                  <a:pt x="3792102" y="0"/>
                </a:lnTo>
                <a:lnTo>
                  <a:pt x="3792102" y="686705"/>
                </a:lnTo>
                <a:lnTo>
                  <a:pt x="0" y="6867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676" tIns="72676" rIns="72676" bIns="72676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800" b="1" kern="1200">
                <a:solidFill>
                  <a:schemeClr val="bg1"/>
                </a:solidFill>
              </a:rPr>
              <a:t>Proiezione dei parametri necessari al calcolo degli indici</a:t>
            </a:r>
            <a:endParaRPr lang="en-US" sz="1800" b="1" kern="1200">
              <a:solidFill>
                <a:schemeClr val="bg1"/>
              </a:solidFill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D5757AFD-B69A-40F0-A0FD-0CA5CB7C31B8}"/>
              </a:ext>
            </a:extLst>
          </p:cNvPr>
          <p:cNvSpPr/>
          <p:nvPr/>
        </p:nvSpPr>
        <p:spPr>
          <a:xfrm>
            <a:off x="1486404" y="2124687"/>
            <a:ext cx="4585247" cy="686705"/>
          </a:xfrm>
          <a:prstGeom prst="roundRect">
            <a:avLst>
              <a:gd name="adj" fmla="val 10000"/>
            </a:avLst>
          </a:prstGeom>
          <a:solidFill>
            <a:srgbClr val="7D9263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ttangolo 32" descr="Employee Badge">
            <a:extLst>
              <a:ext uri="{FF2B5EF4-FFF2-40B4-BE49-F238E27FC236}">
                <a16:creationId xmlns:a16="http://schemas.microsoft.com/office/drawing/2014/main" id="{11DBB2CE-1C8C-4213-91DD-7CC86AB48A21}"/>
              </a:ext>
            </a:extLst>
          </p:cNvPr>
          <p:cNvSpPr/>
          <p:nvPr/>
        </p:nvSpPr>
        <p:spPr>
          <a:xfrm>
            <a:off x="1694132" y="2279195"/>
            <a:ext cx="377687" cy="377687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DB632C3F-6E1F-433D-B0B6-DEDAA164BB5A}"/>
              </a:ext>
            </a:extLst>
          </p:cNvPr>
          <p:cNvSpPr/>
          <p:nvPr/>
        </p:nvSpPr>
        <p:spPr>
          <a:xfrm>
            <a:off x="2279548" y="2124687"/>
            <a:ext cx="3792102" cy="686705"/>
          </a:xfrm>
          <a:custGeom>
            <a:avLst/>
            <a:gdLst>
              <a:gd name="connsiteX0" fmla="*/ 0 w 3792102"/>
              <a:gd name="connsiteY0" fmla="*/ 0 h 686705"/>
              <a:gd name="connsiteX1" fmla="*/ 3792102 w 3792102"/>
              <a:gd name="connsiteY1" fmla="*/ 0 h 686705"/>
              <a:gd name="connsiteX2" fmla="*/ 3792102 w 3792102"/>
              <a:gd name="connsiteY2" fmla="*/ 686705 h 686705"/>
              <a:gd name="connsiteX3" fmla="*/ 0 w 3792102"/>
              <a:gd name="connsiteY3" fmla="*/ 686705 h 686705"/>
              <a:gd name="connsiteX4" fmla="*/ 0 w 3792102"/>
              <a:gd name="connsiteY4" fmla="*/ 0 h 68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2102" h="686705">
                <a:moveTo>
                  <a:pt x="0" y="0"/>
                </a:moveTo>
                <a:lnTo>
                  <a:pt x="3792102" y="0"/>
                </a:lnTo>
                <a:lnTo>
                  <a:pt x="3792102" y="686705"/>
                </a:lnTo>
                <a:lnTo>
                  <a:pt x="0" y="6867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676" tIns="72676" rIns="72676" bIns="72676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800" b="1" kern="1200">
                <a:solidFill>
                  <a:schemeClr val="bg1"/>
                </a:solidFill>
              </a:rPr>
              <a:t>Uniformazione degli ID</a:t>
            </a:r>
            <a:endParaRPr lang="en-US" sz="1800" b="1" kern="1200">
              <a:solidFill>
                <a:schemeClr val="bg1"/>
              </a:solidFill>
            </a:endParaRP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FD70BE2E-0531-4235-A83A-7E2F079FD706}"/>
              </a:ext>
            </a:extLst>
          </p:cNvPr>
          <p:cNvSpPr/>
          <p:nvPr/>
        </p:nvSpPr>
        <p:spPr>
          <a:xfrm>
            <a:off x="1486404" y="2983068"/>
            <a:ext cx="4585247" cy="686705"/>
          </a:xfrm>
          <a:prstGeom prst="roundRect">
            <a:avLst>
              <a:gd name="adj" fmla="val 10000"/>
            </a:avLst>
          </a:prstGeom>
          <a:solidFill>
            <a:srgbClr val="40404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ttangolo 41" descr="Close">
            <a:extLst>
              <a:ext uri="{FF2B5EF4-FFF2-40B4-BE49-F238E27FC236}">
                <a16:creationId xmlns:a16="http://schemas.microsoft.com/office/drawing/2014/main" id="{7A63BA9D-7845-4E05-9E11-CFE5423F57CE}"/>
              </a:ext>
            </a:extLst>
          </p:cNvPr>
          <p:cNvSpPr/>
          <p:nvPr/>
        </p:nvSpPr>
        <p:spPr>
          <a:xfrm>
            <a:off x="1694132" y="3137577"/>
            <a:ext cx="377687" cy="377687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Figura a mano libera: forma 43">
            <a:extLst>
              <a:ext uri="{FF2B5EF4-FFF2-40B4-BE49-F238E27FC236}">
                <a16:creationId xmlns:a16="http://schemas.microsoft.com/office/drawing/2014/main" id="{AD9B4685-AFF4-483D-9820-2B3B0F8EE6BD}"/>
              </a:ext>
            </a:extLst>
          </p:cNvPr>
          <p:cNvSpPr/>
          <p:nvPr/>
        </p:nvSpPr>
        <p:spPr>
          <a:xfrm>
            <a:off x="2279548" y="2983068"/>
            <a:ext cx="3792102" cy="686705"/>
          </a:xfrm>
          <a:custGeom>
            <a:avLst/>
            <a:gdLst>
              <a:gd name="connsiteX0" fmla="*/ 0 w 3792102"/>
              <a:gd name="connsiteY0" fmla="*/ 0 h 686705"/>
              <a:gd name="connsiteX1" fmla="*/ 3792102 w 3792102"/>
              <a:gd name="connsiteY1" fmla="*/ 0 h 686705"/>
              <a:gd name="connsiteX2" fmla="*/ 3792102 w 3792102"/>
              <a:gd name="connsiteY2" fmla="*/ 686705 h 686705"/>
              <a:gd name="connsiteX3" fmla="*/ 0 w 3792102"/>
              <a:gd name="connsiteY3" fmla="*/ 686705 h 686705"/>
              <a:gd name="connsiteX4" fmla="*/ 0 w 3792102"/>
              <a:gd name="connsiteY4" fmla="*/ 0 h 68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2102" h="686705">
                <a:moveTo>
                  <a:pt x="0" y="0"/>
                </a:moveTo>
                <a:lnTo>
                  <a:pt x="3792102" y="0"/>
                </a:lnTo>
                <a:lnTo>
                  <a:pt x="3792102" y="686705"/>
                </a:lnTo>
                <a:lnTo>
                  <a:pt x="0" y="6867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676" tIns="72676" rIns="72676" bIns="72676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800" b="1" kern="1200">
                <a:solidFill>
                  <a:schemeClr val="bg1"/>
                </a:solidFill>
              </a:rPr>
              <a:t>Rimozione del valore ‘(</a:t>
            </a:r>
            <a:r>
              <a:rPr lang="it-IT" sz="1800" b="1" kern="1200" err="1">
                <a:solidFill>
                  <a:schemeClr val="bg1"/>
                </a:solidFill>
              </a:rPr>
              <a:t>null</a:t>
            </a:r>
            <a:r>
              <a:rPr lang="it-IT" sz="1800" b="1" kern="1200">
                <a:solidFill>
                  <a:schemeClr val="bg1"/>
                </a:solidFill>
              </a:rPr>
              <a:t>)’ e 999 nei campi lasciati vuoti</a:t>
            </a:r>
            <a:endParaRPr lang="en-US" sz="1800" b="1" kern="1200">
              <a:solidFill>
                <a:schemeClr val="bg1"/>
              </a:solidFill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81D3B2C4-EFE7-41F8-AFF4-0D9A81B6F341}"/>
              </a:ext>
            </a:extLst>
          </p:cNvPr>
          <p:cNvSpPr/>
          <p:nvPr/>
        </p:nvSpPr>
        <p:spPr>
          <a:xfrm>
            <a:off x="1486404" y="3841449"/>
            <a:ext cx="4585247" cy="686705"/>
          </a:xfrm>
          <a:prstGeom prst="roundRect">
            <a:avLst>
              <a:gd name="adj" fmla="val 10000"/>
            </a:avLst>
          </a:prstGeom>
          <a:solidFill>
            <a:srgbClr val="B79315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Rettangolo 48" descr="Close">
            <a:extLst>
              <a:ext uri="{FF2B5EF4-FFF2-40B4-BE49-F238E27FC236}">
                <a16:creationId xmlns:a16="http://schemas.microsoft.com/office/drawing/2014/main" id="{4BC7A2F7-8EA5-40FA-8218-58DD4DB66328}"/>
              </a:ext>
            </a:extLst>
          </p:cNvPr>
          <p:cNvSpPr/>
          <p:nvPr/>
        </p:nvSpPr>
        <p:spPr>
          <a:xfrm>
            <a:off x="1694132" y="3995958"/>
            <a:ext cx="377687" cy="377687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907739C4-DE89-418A-8437-C255DB47EBC1}"/>
              </a:ext>
            </a:extLst>
          </p:cNvPr>
          <p:cNvSpPr/>
          <p:nvPr/>
        </p:nvSpPr>
        <p:spPr>
          <a:xfrm>
            <a:off x="2279548" y="3841449"/>
            <a:ext cx="3792102" cy="686705"/>
          </a:xfrm>
          <a:custGeom>
            <a:avLst/>
            <a:gdLst>
              <a:gd name="connsiteX0" fmla="*/ 0 w 3792102"/>
              <a:gd name="connsiteY0" fmla="*/ 0 h 686705"/>
              <a:gd name="connsiteX1" fmla="*/ 3792102 w 3792102"/>
              <a:gd name="connsiteY1" fmla="*/ 0 h 686705"/>
              <a:gd name="connsiteX2" fmla="*/ 3792102 w 3792102"/>
              <a:gd name="connsiteY2" fmla="*/ 686705 h 686705"/>
              <a:gd name="connsiteX3" fmla="*/ 0 w 3792102"/>
              <a:gd name="connsiteY3" fmla="*/ 686705 h 686705"/>
              <a:gd name="connsiteX4" fmla="*/ 0 w 3792102"/>
              <a:gd name="connsiteY4" fmla="*/ 0 h 68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2102" h="686705">
                <a:moveTo>
                  <a:pt x="0" y="0"/>
                </a:moveTo>
                <a:lnTo>
                  <a:pt x="3792102" y="0"/>
                </a:lnTo>
                <a:lnTo>
                  <a:pt x="3792102" y="686705"/>
                </a:lnTo>
                <a:lnTo>
                  <a:pt x="0" y="6867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676" tIns="72676" rIns="72676" bIns="72676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800" b="1" kern="1200">
                <a:solidFill>
                  <a:schemeClr val="bg1"/>
                </a:solidFill>
              </a:rPr>
              <a:t>Rimozione dei valori anomali (</a:t>
            </a:r>
            <a:r>
              <a:rPr lang="it-IT" sz="1800" b="1" kern="1200" err="1">
                <a:solidFill>
                  <a:schemeClr val="bg1"/>
                </a:solidFill>
              </a:rPr>
              <a:t>outlier</a:t>
            </a:r>
            <a:r>
              <a:rPr lang="it-IT" sz="1800" b="1" kern="1200">
                <a:solidFill>
                  <a:schemeClr val="bg1"/>
                </a:solidFill>
              </a:rPr>
              <a:t>)</a:t>
            </a:r>
            <a:endParaRPr lang="en-US" sz="1800" b="1" kern="1200">
              <a:solidFill>
                <a:schemeClr val="bg1"/>
              </a:solidFill>
            </a:endParaRPr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AF4B2AD0-A5D7-462A-B119-B25431382290}"/>
              </a:ext>
            </a:extLst>
          </p:cNvPr>
          <p:cNvSpPr/>
          <p:nvPr/>
        </p:nvSpPr>
        <p:spPr>
          <a:xfrm>
            <a:off x="1486404" y="4699831"/>
            <a:ext cx="4585247" cy="686705"/>
          </a:xfrm>
          <a:prstGeom prst="roundRect">
            <a:avLst>
              <a:gd name="adj" fmla="val 10000"/>
            </a:avLst>
          </a:prstGeom>
          <a:solidFill>
            <a:srgbClr val="DD7E0E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Rettangolo 56" descr="Ruler">
            <a:extLst>
              <a:ext uri="{FF2B5EF4-FFF2-40B4-BE49-F238E27FC236}">
                <a16:creationId xmlns:a16="http://schemas.microsoft.com/office/drawing/2014/main" id="{C03DD539-9525-4E27-AC25-7E6D1D3131F0}"/>
              </a:ext>
            </a:extLst>
          </p:cNvPr>
          <p:cNvSpPr/>
          <p:nvPr/>
        </p:nvSpPr>
        <p:spPr>
          <a:xfrm>
            <a:off x="1694132" y="4854339"/>
            <a:ext cx="377687" cy="377687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7" name="Figura a mano libera: forma 116">
            <a:extLst>
              <a:ext uri="{FF2B5EF4-FFF2-40B4-BE49-F238E27FC236}">
                <a16:creationId xmlns:a16="http://schemas.microsoft.com/office/drawing/2014/main" id="{7157BABA-7DF1-49BA-BAFC-5F63BA8DB1B8}"/>
              </a:ext>
            </a:extLst>
          </p:cNvPr>
          <p:cNvSpPr/>
          <p:nvPr/>
        </p:nvSpPr>
        <p:spPr>
          <a:xfrm>
            <a:off x="2279548" y="4699831"/>
            <a:ext cx="3792102" cy="686705"/>
          </a:xfrm>
          <a:custGeom>
            <a:avLst/>
            <a:gdLst>
              <a:gd name="connsiteX0" fmla="*/ 0 w 3792102"/>
              <a:gd name="connsiteY0" fmla="*/ 0 h 686705"/>
              <a:gd name="connsiteX1" fmla="*/ 3792102 w 3792102"/>
              <a:gd name="connsiteY1" fmla="*/ 0 h 686705"/>
              <a:gd name="connsiteX2" fmla="*/ 3792102 w 3792102"/>
              <a:gd name="connsiteY2" fmla="*/ 686705 h 686705"/>
              <a:gd name="connsiteX3" fmla="*/ 0 w 3792102"/>
              <a:gd name="connsiteY3" fmla="*/ 686705 h 686705"/>
              <a:gd name="connsiteX4" fmla="*/ 0 w 3792102"/>
              <a:gd name="connsiteY4" fmla="*/ 0 h 68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2102" h="686705">
                <a:moveTo>
                  <a:pt x="0" y="0"/>
                </a:moveTo>
                <a:lnTo>
                  <a:pt x="3792102" y="0"/>
                </a:lnTo>
                <a:lnTo>
                  <a:pt x="3792102" y="686705"/>
                </a:lnTo>
                <a:lnTo>
                  <a:pt x="0" y="6867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676" tIns="72676" rIns="72676" bIns="72676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800" b="1" kern="1200">
                <a:solidFill>
                  <a:schemeClr val="bg1"/>
                </a:solidFill>
              </a:rPr>
              <a:t>Conversione delle unità di misura</a:t>
            </a:r>
            <a:endParaRPr lang="en-US" sz="1800" b="1" kern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12" grpId="0" animBg="1"/>
      <p:bldP spid="27" grpId="0"/>
      <p:bldP spid="36" grpId="0"/>
      <p:bldP spid="44" grpId="0"/>
      <p:bldP spid="52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60FBEE0-09F9-4821-8AFE-8051D5E5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344"/>
            <a:ext cx="9143999" cy="5203119"/>
          </a:xfrm>
          <a:prstGeom prst="rect">
            <a:avLst/>
          </a:prstGeom>
        </p:spPr>
      </p:pic>
      <p:pic>
        <p:nvPicPr>
          <p:cNvPr id="14" name="Immagine 1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06513C3-51DF-4DB1-B7CA-CE68DA0CC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344"/>
            <a:ext cx="9143999" cy="5203119"/>
          </a:xfrm>
          <a:prstGeom prst="rect">
            <a:avLst/>
          </a:prstGeom>
        </p:spPr>
      </p:pic>
      <p:pic>
        <p:nvPicPr>
          <p:cNvPr id="16" name="Immagine 1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A357B8F-3815-4080-82DA-043059590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343"/>
            <a:ext cx="9143999" cy="5203119"/>
          </a:xfrm>
          <a:prstGeom prst="rect">
            <a:avLst/>
          </a:prstGeom>
        </p:spPr>
      </p:pic>
      <p:pic>
        <p:nvPicPr>
          <p:cNvPr id="18" name="Immagine 1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E9EA51E-3892-4AB4-AC64-C9B6A061F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9342"/>
            <a:ext cx="9143998" cy="5203118"/>
          </a:xfrm>
          <a:prstGeom prst="rect">
            <a:avLst/>
          </a:prstGeom>
        </p:spPr>
      </p:pic>
      <p:pic>
        <p:nvPicPr>
          <p:cNvPr id="21" name="Immagine 20" descr="Immagine che contiene screenshot, computer&#10;&#10;Descrizione generata automaticamente">
            <a:extLst>
              <a:ext uri="{FF2B5EF4-FFF2-40B4-BE49-F238E27FC236}">
                <a16:creationId xmlns:a16="http://schemas.microsoft.com/office/drawing/2014/main" id="{1EBAA718-12D0-4F68-ACD8-8AE466B46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79342"/>
            <a:ext cx="9143997" cy="520311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BDBE4A1-431F-4468-9E88-547FDBFF0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" y="579339"/>
            <a:ext cx="9143994" cy="5203116"/>
          </a:xfrm>
          <a:prstGeom prst="rect">
            <a:avLst/>
          </a:prstGeom>
        </p:spPr>
      </p:pic>
      <p:pic>
        <p:nvPicPr>
          <p:cNvPr id="23" name="Immagine 2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4D964A4-42F6-4BB2-93C2-5EB59E1D88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579339"/>
            <a:ext cx="9143993" cy="520311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A1851F7-860C-4605-9783-CD833BD70022}"/>
              </a:ext>
            </a:extLst>
          </p:cNvPr>
          <p:cNvSpPr/>
          <p:nvPr/>
        </p:nvSpPr>
        <p:spPr>
          <a:xfrm>
            <a:off x="0" y="5782460"/>
            <a:ext cx="9144000" cy="1075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AC5A1A-9543-4464-88A9-0E1E9A9625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041" y="6084522"/>
            <a:ext cx="3105918" cy="73761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3A739EE-19D1-461A-A8ED-DC9779722A4F}"/>
              </a:ext>
            </a:extLst>
          </p:cNvPr>
          <p:cNvSpPr/>
          <p:nvPr/>
        </p:nvSpPr>
        <p:spPr>
          <a:xfrm>
            <a:off x="0" y="0"/>
            <a:ext cx="9144000" cy="579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8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284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25 L 2.77778E-6 -2.59259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magine 66">
            <a:extLst>
              <a:ext uri="{FF2B5EF4-FFF2-40B4-BE49-F238E27FC236}">
                <a16:creationId xmlns:a16="http://schemas.microsoft.com/office/drawing/2014/main" id="{EDD42219-69E3-4AEF-B437-9044B57E7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040" y="6083438"/>
            <a:ext cx="3105918" cy="73761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79CBA7A-A385-4932-B20F-33574109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167"/>
            <a:ext cx="9144000" cy="4387666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6F79EEBD-D0B1-4D3C-A155-6E6E96E72DA6}"/>
              </a:ext>
            </a:extLst>
          </p:cNvPr>
          <p:cNvSpPr/>
          <p:nvPr/>
        </p:nvSpPr>
        <p:spPr>
          <a:xfrm>
            <a:off x="666973" y="2431228"/>
            <a:ext cx="172123" cy="3872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6E3F381-609D-4A06-866D-24521C5E5104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839096" y="2624866"/>
            <a:ext cx="13554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9BD8C7-3532-49D3-8608-BE051FAEDBBA}"/>
              </a:ext>
            </a:extLst>
          </p:cNvPr>
          <p:cNvSpPr txBox="1"/>
          <p:nvPr/>
        </p:nvSpPr>
        <p:spPr>
          <a:xfrm>
            <a:off x="2160270" y="24402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OUTLIER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673DF6-DB04-46C2-AD4F-77CA71347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35167"/>
            <a:ext cx="9144000" cy="438766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898B2B-A87E-47EC-8800-0E6AFDEBEC8D}"/>
              </a:ext>
            </a:extLst>
          </p:cNvPr>
          <p:cNvSpPr txBox="1"/>
          <p:nvPr/>
        </p:nvSpPr>
        <p:spPr>
          <a:xfrm>
            <a:off x="5098798" y="413512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UNITA’ DI MISURA DIVERSE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87F48016-EC05-4649-8878-C588832036E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124958" y="3911600"/>
            <a:ext cx="0" cy="2235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80519183-6959-477E-A534-8E17806A01B6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124958" y="4781451"/>
            <a:ext cx="0" cy="2172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4" name="Immagine 113">
            <a:extLst>
              <a:ext uri="{FF2B5EF4-FFF2-40B4-BE49-F238E27FC236}">
                <a16:creationId xmlns:a16="http://schemas.microsoft.com/office/drawing/2014/main" id="{CCF39E10-CBAA-46EC-8D26-16A1566E5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041" y="6087681"/>
            <a:ext cx="3105918" cy="737618"/>
          </a:xfrm>
          <a:prstGeom prst="rect">
            <a:avLst/>
          </a:prstGeom>
        </p:spPr>
      </p:pic>
      <p:sp>
        <p:nvSpPr>
          <p:cNvPr id="24" name="Titolo 1">
            <a:extLst>
              <a:ext uri="{FF2B5EF4-FFF2-40B4-BE49-F238E27FC236}">
                <a16:creationId xmlns:a16="http://schemas.microsoft.com/office/drawing/2014/main" id="{6115CB62-2AF2-4F75-B8CA-3E185975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it-IT" b="1"/>
              <a:t>Dati mancanti</a:t>
            </a:r>
          </a:p>
        </p:txBody>
      </p:sp>
      <p:pic>
        <p:nvPicPr>
          <p:cNvPr id="25" name="Immagine 24" descr="Immagine che contiene disegnando, tavolo&#10;&#10;Descrizione generata automaticamente">
            <a:extLst>
              <a:ext uri="{FF2B5EF4-FFF2-40B4-BE49-F238E27FC236}">
                <a16:creationId xmlns:a16="http://schemas.microsoft.com/office/drawing/2014/main" id="{9648F98E-3CA1-4CBA-BDCD-D7B2CE57B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86" y="1730014"/>
            <a:ext cx="834417" cy="417209"/>
          </a:xfrm>
          <a:prstGeom prst="rect">
            <a:avLst/>
          </a:prstGeom>
        </p:spPr>
      </p:pic>
      <p:pic>
        <p:nvPicPr>
          <p:cNvPr id="26" name="Immagine 2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F71CCFC-2FA7-4FBF-91F7-E199F8AE3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45" y="1721795"/>
            <a:ext cx="834418" cy="417209"/>
          </a:xfrm>
          <a:prstGeom prst="rect">
            <a:avLst/>
          </a:prstGeom>
        </p:spPr>
      </p:pic>
      <p:pic>
        <p:nvPicPr>
          <p:cNvPr id="27" name="Immagine 2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AE3A7F7-7ABF-4BE6-98C3-E481811C41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66" y="1721795"/>
            <a:ext cx="834418" cy="417209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96DDBF4-77F3-4F79-B632-74A4183C4613}"/>
              </a:ext>
            </a:extLst>
          </p:cNvPr>
          <p:cNvSpPr txBox="1"/>
          <p:nvPr/>
        </p:nvSpPr>
        <p:spPr>
          <a:xfrm>
            <a:off x="3351484" y="1281778"/>
            <a:ext cx="83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solidFill>
                  <a:schemeClr val="bg2">
                    <a:lumMod val="25000"/>
                  </a:schemeClr>
                </a:solidFill>
              </a:rPr>
              <a:t>150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9514D1D-1EDB-42AC-B954-0F36AAFCA032}"/>
              </a:ext>
            </a:extLst>
          </p:cNvPr>
          <p:cNvSpPr txBox="1"/>
          <p:nvPr/>
        </p:nvSpPr>
        <p:spPr>
          <a:xfrm>
            <a:off x="4994065" y="1272198"/>
            <a:ext cx="83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solidFill>
                  <a:schemeClr val="bg2">
                    <a:lumMod val="25000"/>
                  </a:schemeClr>
                </a:solidFill>
              </a:rPr>
              <a:t>90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9EB1B12-911D-49B3-8512-21EBD98C737D}"/>
              </a:ext>
            </a:extLst>
          </p:cNvPr>
          <p:cNvSpPr txBox="1"/>
          <p:nvPr/>
        </p:nvSpPr>
        <p:spPr>
          <a:xfrm>
            <a:off x="6636643" y="1273558"/>
            <a:ext cx="83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solidFill>
                  <a:schemeClr val="bg2">
                    <a:lumMod val="25000"/>
                  </a:schemeClr>
                </a:solidFill>
              </a:rPr>
              <a:t>30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DCAB7F6-2624-4E8D-B9AB-705646EB5E30}"/>
              </a:ext>
            </a:extLst>
          </p:cNvPr>
          <p:cNvSpPr txBox="1"/>
          <p:nvPr/>
        </p:nvSpPr>
        <p:spPr>
          <a:xfrm>
            <a:off x="586315" y="1736509"/>
            <a:ext cx="252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solidFill>
                  <a:schemeClr val="bg2">
                    <a:lumMod val="25000"/>
                  </a:schemeClr>
                </a:solidFill>
                <a:latin typeface="Barlow Semi Condensed SemiBold"/>
              </a:rPr>
              <a:t>NUMERO DI PAZIENTI</a:t>
            </a:r>
            <a:endParaRPr lang="en-GB" sz="2000" b="1">
              <a:solidFill>
                <a:schemeClr val="bg2">
                  <a:lumMod val="25000"/>
                </a:schemeClr>
              </a:solidFill>
              <a:latin typeface="Barlow Semi Condensed SemiBold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D7ADB6-9199-4CC5-A47B-F22CD67D1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3" y="2617824"/>
            <a:ext cx="7847560" cy="314364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B4FFB4-4597-4458-8010-3183100B60D5}"/>
              </a:ext>
            </a:extLst>
          </p:cNvPr>
          <p:cNvSpPr txBox="1"/>
          <p:nvPr/>
        </p:nvSpPr>
        <p:spPr>
          <a:xfrm>
            <a:off x="4336281" y="5468738"/>
            <a:ext cx="72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2">
                    <a:lumMod val="25000"/>
                  </a:schemeClr>
                </a:solidFill>
              </a:rPr>
              <a:t>MESI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3DFD80D-275E-4A3F-A94A-6D6D5ABA74EE}"/>
              </a:ext>
            </a:extLst>
          </p:cNvPr>
          <p:cNvSpPr txBox="1"/>
          <p:nvPr/>
        </p:nvSpPr>
        <p:spPr>
          <a:xfrm rot="16200000">
            <a:off x="307971" y="3899033"/>
            <a:ext cx="123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2">
                    <a:lumMod val="25000"/>
                  </a:schemeClr>
                </a:solidFill>
              </a:rPr>
              <a:t>PAZIENTI</a:t>
            </a:r>
          </a:p>
        </p:txBody>
      </p:sp>
    </p:spTree>
    <p:extLst>
      <p:ext uri="{BB962C8B-B14F-4D97-AF65-F5344CB8AC3E}">
        <p14:creationId xmlns:p14="http://schemas.microsoft.com/office/powerpoint/2010/main" val="21078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</p:bldLst>
  </p:timing>
</p:sld>
</file>

<file path=ppt/theme/theme1.xml><?xml version="1.0" encoding="utf-8"?>
<a:theme xmlns:a="http://schemas.openxmlformats.org/drawingml/2006/main" name="Sfaccettatura">
  <a:themeElements>
    <a:clrScheme name="Personalizzato 1">
      <a:dk1>
        <a:sysClr val="windowText" lastClr="000000"/>
      </a:dk1>
      <a:lt1>
        <a:sysClr val="window" lastClr="FFFFFF"/>
      </a:lt1>
      <a:dk2>
        <a:srgbClr val="9EB06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1437</Words>
  <Application>Microsoft Office PowerPoint</Application>
  <PresentationFormat>Presentazione su schermo (4:3)</PresentationFormat>
  <Paragraphs>162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Barlow Semi Condensed SemiBold</vt:lpstr>
      <vt:lpstr>Calibri</vt:lpstr>
      <vt:lpstr>Cambria Math</vt:lpstr>
      <vt:lpstr>Trebuchet MS</vt:lpstr>
      <vt:lpstr>Wingdings 3</vt:lpstr>
      <vt:lpstr>Sfaccettatura</vt:lpstr>
      <vt:lpstr>Tesi di Laurea Data analytics su una sperimentazione  clinica per healthy aging </vt:lpstr>
      <vt:lpstr>Presentazione standard di PowerPoint</vt:lpstr>
      <vt:lpstr>Obiettivo di MySAwH</vt:lpstr>
      <vt:lpstr>Presentazione standard di PowerPoint</vt:lpstr>
      <vt:lpstr>Data collection</vt:lpstr>
      <vt:lpstr>Data processing</vt:lpstr>
      <vt:lpstr>Presentazione standard di PowerPoint</vt:lpstr>
      <vt:lpstr>Presentazione standard di PowerPoint</vt:lpstr>
      <vt:lpstr>Dati mancanti</vt:lpstr>
      <vt:lpstr>Exploratory analysis and Data visualization</vt:lpstr>
      <vt:lpstr>Presentazione standard di PowerPoint</vt:lpstr>
      <vt:lpstr>Presentazione standard di PowerPoint</vt:lpstr>
      <vt:lpstr>Analysis and Hypothesis testing</vt:lpstr>
      <vt:lpstr>Conclusioni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 di Laurea Data analytics su una sperimentazione  clinica per healthy aging</dc:title>
  <dc:creator>Francesco Ghinelli</dc:creator>
  <cp:lastModifiedBy>Francesco Ghinelli</cp:lastModifiedBy>
  <cp:revision>1</cp:revision>
  <dcterms:created xsi:type="dcterms:W3CDTF">2019-10-22T19:59:45Z</dcterms:created>
  <dcterms:modified xsi:type="dcterms:W3CDTF">2019-10-24T06:26:09Z</dcterms:modified>
</cp:coreProperties>
</file>