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74" r:id="rId7"/>
    <p:sldId id="257" r:id="rId8"/>
    <p:sldId id="261" r:id="rId9"/>
    <p:sldId id="264" r:id="rId10"/>
    <p:sldId id="259" r:id="rId11"/>
    <p:sldId id="262" r:id="rId12"/>
    <p:sldId id="263" r:id="rId13"/>
    <p:sldId id="266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E60"/>
    <a:srgbClr val="F7800A"/>
    <a:srgbClr val="4472C4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1D438-1B92-454D-99A5-65C9DA2BE5AD}" v="1116" dt="2020-04-01T19:58:29.822"/>
    <p1510:client id="{CA5D96F4-B9E4-0747-90F8-0193E260DC51}" v="2" dt="2020-04-02T14:37:25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Tempo medio per restituzione della risposta (s)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Foglio1!$A$2:$A$3</c:f>
              <c:strCache>
                <c:ptCount val="2"/>
                <c:pt idx="0">
                  <c:v>Senza Thread</c:v>
                </c:pt>
                <c:pt idx="1">
                  <c:v>Con Thread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15.5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E4F-8E9A-8B6875825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25771952"/>
        <c:axId val="1029556032"/>
      </c:barChart>
      <c:catAx>
        <c:axId val="102577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9556032"/>
        <c:crosses val="autoZero"/>
        <c:auto val="1"/>
        <c:lblAlgn val="ctr"/>
        <c:lblOffset val="100"/>
        <c:noMultiLvlLbl val="0"/>
      </c:catAx>
      <c:valAx>
        <c:axId val="1029556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577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4472C4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Tempo medio per la restituzione di una risposta (s)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Tempo medio per la restituzione di una risposta (s)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Foglio1!$A$2:$A$3</c:f>
              <c:strCache>
                <c:ptCount val="2"/>
                <c:pt idx="0">
                  <c:v>Senza cache</c:v>
                </c:pt>
                <c:pt idx="1">
                  <c:v>Con cache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25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0-4835-B0A7-CE18568DA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25584"/>
        <c:axId val="1864595632"/>
      </c:barChart>
      <c:catAx>
        <c:axId val="1425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64595632"/>
        <c:crosses val="autoZero"/>
        <c:auto val="1"/>
        <c:lblAlgn val="ctr"/>
        <c:lblOffset val="100"/>
        <c:noMultiLvlLbl val="0"/>
      </c:catAx>
      <c:valAx>
        <c:axId val="1864595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2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4472C4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6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6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F71CB-45C3-4EF3-8A3A-548CAE5642D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C984744-1EAB-4189-AF2B-40E00179FA1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solidFill>
                <a:schemeClr val="bg1"/>
              </a:solidFill>
            </a:rPr>
            <a:t>HOME</a:t>
          </a:r>
          <a:endParaRPr lang="en-US">
            <a:solidFill>
              <a:schemeClr val="bg1"/>
            </a:solidFill>
          </a:endParaRPr>
        </a:p>
      </dgm:t>
    </dgm:pt>
    <dgm:pt modelId="{572C4269-AEC8-4CC4-B36D-65645906BB65}" type="parTrans" cxnId="{4BD54605-EA69-4DB8-9AF6-7514B320B9C1}">
      <dgm:prSet/>
      <dgm:spPr/>
      <dgm:t>
        <a:bodyPr/>
        <a:lstStyle/>
        <a:p>
          <a:endParaRPr lang="en-US"/>
        </a:p>
      </dgm:t>
    </dgm:pt>
    <dgm:pt modelId="{41030962-F884-4639-847D-B89C2704FAE9}" type="sibTrans" cxnId="{4BD54605-EA69-4DB8-9AF6-7514B320B9C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77AD0DF-9863-4256-8C19-CF95722A605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solidFill>
                <a:schemeClr val="bg1"/>
              </a:solidFill>
            </a:rPr>
            <a:t>ORGANISM</a:t>
          </a:r>
          <a:endParaRPr lang="en-US">
            <a:solidFill>
              <a:schemeClr val="bg1"/>
            </a:solidFill>
          </a:endParaRPr>
        </a:p>
      </dgm:t>
    </dgm:pt>
    <dgm:pt modelId="{CDC97B23-7987-4CC1-A0C2-7112F648A0B8}" type="parTrans" cxnId="{2BCD817D-11C8-4ABA-8CF4-331DEACEA67D}">
      <dgm:prSet/>
      <dgm:spPr/>
      <dgm:t>
        <a:bodyPr/>
        <a:lstStyle/>
        <a:p>
          <a:endParaRPr lang="en-US"/>
        </a:p>
      </dgm:t>
    </dgm:pt>
    <dgm:pt modelId="{E69CE179-5EA4-4133-A0EA-F967E6479144}" type="sibTrans" cxnId="{2BCD817D-11C8-4ABA-8CF4-331DEACEA67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C8097CD-FE7F-412E-8CC9-BF6C7F3E61F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solidFill>
                <a:schemeClr val="bg1"/>
              </a:solidFill>
            </a:rPr>
            <a:t>GENES EXPLORATION</a:t>
          </a:r>
          <a:endParaRPr lang="en-US">
            <a:solidFill>
              <a:schemeClr val="bg1"/>
            </a:solidFill>
          </a:endParaRPr>
        </a:p>
      </dgm:t>
    </dgm:pt>
    <dgm:pt modelId="{73860C46-30C6-4B77-BC9A-320A202894DE}" type="parTrans" cxnId="{AE5A9BED-BEE6-40A3-B351-7685158D121D}">
      <dgm:prSet/>
      <dgm:spPr/>
      <dgm:t>
        <a:bodyPr/>
        <a:lstStyle/>
        <a:p>
          <a:endParaRPr lang="en-US"/>
        </a:p>
      </dgm:t>
    </dgm:pt>
    <dgm:pt modelId="{636D23CF-B1E0-4302-9AEF-EB37D64A3337}" type="sibTrans" cxnId="{AE5A9BED-BEE6-40A3-B351-7685158D121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E3206C6-4C33-4C7B-BA5C-E825F03636C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solidFill>
                <a:schemeClr val="bg1"/>
              </a:solidFill>
            </a:rPr>
            <a:t>ANALYSIS</a:t>
          </a:r>
          <a:endParaRPr lang="en-US">
            <a:solidFill>
              <a:schemeClr val="bg1"/>
            </a:solidFill>
          </a:endParaRPr>
        </a:p>
      </dgm:t>
    </dgm:pt>
    <dgm:pt modelId="{3C931BC0-6E6A-49F3-901F-F13A36FA627B}" type="parTrans" cxnId="{51DD5477-E19B-4EB2-8F6D-C8B528A8FEB0}">
      <dgm:prSet/>
      <dgm:spPr/>
      <dgm:t>
        <a:bodyPr/>
        <a:lstStyle/>
        <a:p>
          <a:endParaRPr lang="en-US"/>
        </a:p>
      </dgm:t>
    </dgm:pt>
    <dgm:pt modelId="{7FD17302-5EAA-4A38-94A6-05DB17BB1FA4}" type="sibTrans" cxnId="{51DD5477-E19B-4EB2-8F6D-C8B528A8FEB0}">
      <dgm:prSet/>
      <dgm:spPr/>
      <dgm:t>
        <a:bodyPr/>
        <a:lstStyle/>
        <a:p>
          <a:endParaRPr lang="en-US"/>
        </a:p>
      </dgm:t>
    </dgm:pt>
    <dgm:pt modelId="{C1B2AE26-5BA2-4037-A727-D735ED7890C8}" type="pres">
      <dgm:prSet presAssocID="{DC3F71CB-45C3-4EF3-8A3A-548CAE5642D1}" presName="root" presStyleCnt="0">
        <dgm:presLayoutVars>
          <dgm:dir/>
          <dgm:resizeHandles val="exact"/>
        </dgm:presLayoutVars>
      </dgm:prSet>
      <dgm:spPr/>
    </dgm:pt>
    <dgm:pt modelId="{C8F3508D-BEA3-41FF-9CB1-AF96E5C605CF}" type="pres">
      <dgm:prSet presAssocID="{DC3F71CB-45C3-4EF3-8A3A-548CAE5642D1}" presName="container" presStyleCnt="0">
        <dgm:presLayoutVars>
          <dgm:dir/>
          <dgm:resizeHandles val="exact"/>
        </dgm:presLayoutVars>
      </dgm:prSet>
      <dgm:spPr/>
    </dgm:pt>
    <dgm:pt modelId="{51106993-5899-42BB-BC0D-0C09D3B35559}" type="pres">
      <dgm:prSet presAssocID="{7C984744-1EAB-4189-AF2B-40E00179FA1F}" presName="compNode" presStyleCnt="0"/>
      <dgm:spPr/>
    </dgm:pt>
    <dgm:pt modelId="{563C2D14-FC3F-492D-8678-91F4233C1C67}" type="pres">
      <dgm:prSet presAssocID="{7C984744-1EAB-4189-AF2B-40E00179FA1F}" presName="iconBgRect" presStyleLbl="bgShp" presStyleIdx="0" presStyleCnt="4"/>
      <dgm:spPr/>
    </dgm:pt>
    <dgm:pt modelId="{1AFB6077-E590-4185-A5DF-F016D389D780}" type="pres">
      <dgm:prSet presAssocID="{7C984744-1EAB-4189-AF2B-40E00179FA1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959E5F65-9B9E-4FB4-8A1C-687CC5D1A0F9}" type="pres">
      <dgm:prSet presAssocID="{7C984744-1EAB-4189-AF2B-40E00179FA1F}" presName="spaceRect" presStyleCnt="0"/>
      <dgm:spPr/>
    </dgm:pt>
    <dgm:pt modelId="{E9F9A687-3F4B-4473-A98E-7A4D21948001}" type="pres">
      <dgm:prSet presAssocID="{7C984744-1EAB-4189-AF2B-40E00179FA1F}" presName="textRect" presStyleLbl="revTx" presStyleIdx="0" presStyleCnt="4">
        <dgm:presLayoutVars>
          <dgm:chMax val="1"/>
          <dgm:chPref val="1"/>
        </dgm:presLayoutVars>
      </dgm:prSet>
      <dgm:spPr/>
    </dgm:pt>
    <dgm:pt modelId="{CDAB6C89-7FCA-44BE-867D-E9210384FB08}" type="pres">
      <dgm:prSet presAssocID="{41030962-F884-4639-847D-B89C2704FAE9}" presName="sibTrans" presStyleLbl="sibTrans2D1" presStyleIdx="0" presStyleCnt="0"/>
      <dgm:spPr/>
    </dgm:pt>
    <dgm:pt modelId="{46AE29F4-8827-4A2A-A183-6581CE22FDCE}" type="pres">
      <dgm:prSet presAssocID="{777AD0DF-9863-4256-8C19-CF95722A6056}" presName="compNode" presStyleCnt="0"/>
      <dgm:spPr/>
    </dgm:pt>
    <dgm:pt modelId="{5EC68359-7D2D-47C2-AA18-595CE7FA43E4}" type="pres">
      <dgm:prSet presAssocID="{777AD0DF-9863-4256-8C19-CF95722A6056}" presName="iconBgRect" presStyleLbl="bgShp" presStyleIdx="1" presStyleCnt="4"/>
      <dgm:spPr/>
    </dgm:pt>
    <dgm:pt modelId="{539D8A1E-ECB5-4A9A-B448-528768F41B15}" type="pres">
      <dgm:prSet presAssocID="{777AD0DF-9863-4256-8C19-CF95722A605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ck"/>
        </a:ext>
      </dgm:extLst>
    </dgm:pt>
    <dgm:pt modelId="{6BE517C2-7379-40A6-BC07-5E0E49CB7833}" type="pres">
      <dgm:prSet presAssocID="{777AD0DF-9863-4256-8C19-CF95722A6056}" presName="spaceRect" presStyleCnt="0"/>
      <dgm:spPr/>
    </dgm:pt>
    <dgm:pt modelId="{F9135554-CCBF-4141-A872-E2F5E0913728}" type="pres">
      <dgm:prSet presAssocID="{777AD0DF-9863-4256-8C19-CF95722A6056}" presName="textRect" presStyleLbl="revTx" presStyleIdx="1" presStyleCnt="4">
        <dgm:presLayoutVars>
          <dgm:chMax val="1"/>
          <dgm:chPref val="1"/>
        </dgm:presLayoutVars>
      </dgm:prSet>
      <dgm:spPr/>
    </dgm:pt>
    <dgm:pt modelId="{5B033FC7-E1E7-436B-A446-86199A4E4C7E}" type="pres">
      <dgm:prSet presAssocID="{E69CE179-5EA4-4133-A0EA-F967E6479144}" presName="sibTrans" presStyleLbl="sibTrans2D1" presStyleIdx="0" presStyleCnt="0"/>
      <dgm:spPr/>
    </dgm:pt>
    <dgm:pt modelId="{6C11B138-380B-4469-92B5-5490CCBB9655}" type="pres">
      <dgm:prSet presAssocID="{3C8097CD-FE7F-412E-8CC9-BF6C7F3E61F9}" presName="compNode" presStyleCnt="0"/>
      <dgm:spPr/>
    </dgm:pt>
    <dgm:pt modelId="{DFF54F73-32C9-433C-8866-655EF3BA9993}" type="pres">
      <dgm:prSet presAssocID="{3C8097CD-FE7F-412E-8CC9-BF6C7F3E61F9}" presName="iconBgRect" presStyleLbl="bgShp" presStyleIdx="2" presStyleCnt="4"/>
      <dgm:spPr/>
    </dgm:pt>
    <dgm:pt modelId="{42939694-9EC8-4F96-8253-37CD148DE9FB}" type="pres">
      <dgm:prSet presAssocID="{3C8097CD-FE7F-412E-8CC9-BF6C7F3E61F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3D476055-B68C-4FAE-9E23-E14F9B39B36E}" type="pres">
      <dgm:prSet presAssocID="{3C8097CD-FE7F-412E-8CC9-BF6C7F3E61F9}" presName="spaceRect" presStyleCnt="0"/>
      <dgm:spPr/>
    </dgm:pt>
    <dgm:pt modelId="{C4CC5879-82D6-46BD-A7BA-BC4439CBEA62}" type="pres">
      <dgm:prSet presAssocID="{3C8097CD-FE7F-412E-8CC9-BF6C7F3E61F9}" presName="textRect" presStyleLbl="revTx" presStyleIdx="2" presStyleCnt="4">
        <dgm:presLayoutVars>
          <dgm:chMax val="1"/>
          <dgm:chPref val="1"/>
        </dgm:presLayoutVars>
      </dgm:prSet>
      <dgm:spPr/>
    </dgm:pt>
    <dgm:pt modelId="{9C3C8D03-341A-4B0C-BC1A-0D9C8426F517}" type="pres">
      <dgm:prSet presAssocID="{636D23CF-B1E0-4302-9AEF-EB37D64A3337}" presName="sibTrans" presStyleLbl="sibTrans2D1" presStyleIdx="0" presStyleCnt="0"/>
      <dgm:spPr/>
    </dgm:pt>
    <dgm:pt modelId="{596FC864-D34F-4E78-B476-8F83B1EAD72F}" type="pres">
      <dgm:prSet presAssocID="{BE3206C6-4C33-4C7B-BA5C-E825F03636C6}" presName="compNode" presStyleCnt="0"/>
      <dgm:spPr/>
    </dgm:pt>
    <dgm:pt modelId="{6AB76DD9-57EA-4612-92A3-A83F2E9EB681}" type="pres">
      <dgm:prSet presAssocID="{BE3206C6-4C33-4C7B-BA5C-E825F03636C6}" presName="iconBgRect" presStyleLbl="bgShp" presStyleIdx="3" presStyleCnt="4"/>
      <dgm:spPr/>
    </dgm:pt>
    <dgm:pt modelId="{CF8D15FB-67AA-453F-9C51-38D055933D02}" type="pres">
      <dgm:prSet presAssocID="{BE3206C6-4C33-4C7B-BA5C-E825F03636C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BA18704A-68B7-4640-88D6-9E3A3B7EC2CF}" type="pres">
      <dgm:prSet presAssocID="{BE3206C6-4C33-4C7B-BA5C-E825F03636C6}" presName="spaceRect" presStyleCnt="0"/>
      <dgm:spPr/>
    </dgm:pt>
    <dgm:pt modelId="{C304BE2D-6134-4766-AA6F-BBB21CD9A866}" type="pres">
      <dgm:prSet presAssocID="{BE3206C6-4C33-4C7B-BA5C-E825F03636C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A020505-6F09-4C3D-9CF6-F18A2142405B}" type="presOf" srcId="{DC3F71CB-45C3-4EF3-8A3A-548CAE5642D1}" destId="{C1B2AE26-5BA2-4037-A727-D735ED7890C8}" srcOrd="0" destOrd="0" presId="urn:microsoft.com/office/officeart/2018/2/layout/IconCircleList"/>
    <dgm:cxn modelId="{4BD54605-EA69-4DB8-9AF6-7514B320B9C1}" srcId="{DC3F71CB-45C3-4EF3-8A3A-548CAE5642D1}" destId="{7C984744-1EAB-4189-AF2B-40E00179FA1F}" srcOrd="0" destOrd="0" parTransId="{572C4269-AEC8-4CC4-B36D-65645906BB65}" sibTransId="{41030962-F884-4639-847D-B89C2704FAE9}"/>
    <dgm:cxn modelId="{1990BB0B-F76F-4EDE-AE66-364B60625727}" type="presOf" srcId="{777AD0DF-9863-4256-8C19-CF95722A6056}" destId="{F9135554-CCBF-4141-A872-E2F5E0913728}" srcOrd="0" destOrd="0" presId="urn:microsoft.com/office/officeart/2018/2/layout/IconCircleList"/>
    <dgm:cxn modelId="{C6432221-62AB-4F75-8DD1-F9678E55A1B0}" type="presOf" srcId="{3C8097CD-FE7F-412E-8CC9-BF6C7F3E61F9}" destId="{C4CC5879-82D6-46BD-A7BA-BC4439CBEA62}" srcOrd="0" destOrd="0" presId="urn:microsoft.com/office/officeart/2018/2/layout/IconCircleList"/>
    <dgm:cxn modelId="{3BEA3260-907A-495A-AE7D-BC6923FB9EAF}" type="presOf" srcId="{BE3206C6-4C33-4C7B-BA5C-E825F03636C6}" destId="{C304BE2D-6134-4766-AA6F-BBB21CD9A866}" srcOrd="0" destOrd="0" presId="urn:microsoft.com/office/officeart/2018/2/layout/IconCircleList"/>
    <dgm:cxn modelId="{D201D755-292C-47E2-A7AB-CD8364EC9DEC}" type="presOf" srcId="{41030962-F884-4639-847D-B89C2704FAE9}" destId="{CDAB6C89-7FCA-44BE-867D-E9210384FB08}" srcOrd="0" destOrd="0" presId="urn:microsoft.com/office/officeart/2018/2/layout/IconCircleList"/>
    <dgm:cxn modelId="{51DD5477-E19B-4EB2-8F6D-C8B528A8FEB0}" srcId="{DC3F71CB-45C3-4EF3-8A3A-548CAE5642D1}" destId="{BE3206C6-4C33-4C7B-BA5C-E825F03636C6}" srcOrd="3" destOrd="0" parTransId="{3C931BC0-6E6A-49F3-901F-F13A36FA627B}" sibTransId="{7FD17302-5EAA-4A38-94A6-05DB17BB1FA4}"/>
    <dgm:cxn modelId="{2BCD817D-11C8-4ABA-8CF4-331DEACEA67D}" srcId="{DC3F71CB-45C3-4EF3-8A3A-548CAE5642D1}" destId="{777AD0DF-9863-4256-8C19-CF95722A6056}" srcOrd="1" destOrd="0" parTransId="{CDC97B23-7987-4CC1-A0C2-7112F648A0B8}" sibTransId="{E69CE179-5EA4-4133-A0EA-F967E6479144}"/>
    <dgm:cxn modelId="{EE62EACC-6F5A-44AA-8C06-7CC39E7D1FAF}" type="presOf" srcId="{636D23CF-B1E0-4302-9AEF-EB37D64A3337}" destId="{9C3C8D03-341A-4B0C-BC1A-0D9C8426F517}" srcOrd="0" destOrd="0" presId="urn:microsoft.com/office/officeart/2018/2/layout/IconCircleList"/>
    <dgm:cxn modelId="{AE5A9BED-BEE6-40A3-B351-7685158D121D}" srcId="{DC3F71CB-45C3-4EF3-8A3A-548CAE5642D1}" destId="{3C8097CD-FE7F-412E-8CC9-BF6C7F3E61F9}" srcOrd="2" destOrd="0" parTransId="{73860C46-30C6-4B77-BC9A-320A202894DE}" sibTransId="{636D23CF-B1E0-4302-9AEF-EB37D64A3337}"/>
    <dgm:cxn modelId="{B8657EEF-E37E-4989-90F5-C672D9DEAB64}" type="presOf" srcId="{7C984744-1EAB-4189-AF2B-40E00179FA1F}" destId="{E9F9A687-3F4B-4473-A98E-7A4D21948001}" srcOrd="0" destOrd="0" presId="urn:microsoft.com/office/officeart/2018/2/layout/IconCircleList"/>
    <dgm:cxn modelId="{CB66C8F6-092E-41F3-BBB4-DDC8C0C1B1BE}" type="presOf" srcId="{E69CE179-5EA4-4133-A0EA-F967E6479144}" destId="{5B033FC7-E1E7-436B-A446-86199A4E4C7E}" srcOrd="0" destOrd="0" presId="urn:microsoft.com/office/officeart/2018/2/layout/IconCircleList"/>
    <dgm:cxn modelId="{FF27D4D2-06CC-48A0-A32F-D41157A3BBB2}" type="presParOf" srcId="{C1B2AE26-5BA2-4037-A727-D735ED7890C8}" destId="{C8F3508D-BEA3-41FF-9CB1-AF96E5C605CF}" srcOrd="0" destOrd="0" presId="urn:microsoft.com/office/officeart/2018/2/layout/IconCircleList"/>
    <dgm:cxn modelId="{967FF0E8-D5BC-42FC-8B28-3AD9BD08D23E}" type="presParOf" srcId="{C8F3508D-BEA3-41FF-9CB1-AF96E5C605CF}" destId="{51106993-5899-42BB-BC0D-0C09D3B35559}" srcOrd="0" destOrd="0" presId="urn:microsoft.com/office/officeart/2018/2/layout/IconCircleList"/>
    <dgm:cxn modelId="{1C6065FB-66BC-4704-83FE-0CD3D768679C}" type="presParOf" srcId="{51106993-5899-42BB-BC0D-0C09D3B35559}" destId="{563C2D14-FC3F-492D-8678-91F4233C1C67}" srcOrd="0" destOrd="0" presId="urn:microsoft.com/office/officeart/2018/2/layout/IconCircleList"/>
    <dgm:cxn modelId="{3980E345-AC93-43BA-B71A-EBA1BAD19A17}" type="presParOf" srcId="{51106993-5899-42BB-BC0D-0C09D3B35559}" destId="{1AFB6077-E590-4185-A5DF-F016D389D780}" srcOrd="1" destOrd="0" presId="urn:microsoft.com/office/officeart/2018/2/layout/IconCircleList"/>
    <dgm:cxn modelId="{520675B1-46AD-4F27-9137-17ED327AFB7B}" type="presParOf" srcId="{51106993-5899-42BB-BC0D-0C09D3B35559}" destId="{959E5F65-9B9E-4FB4-8A1C-687CC5D1A0F9}" srcOrd="2" destOrd="0" presId="urn:microsoft.com/office/officeart/2018/2/layout/IconCircleList"/>
    <dgm:cxn modelId="{58571679-8BEB-482D-AABF-5B69E756D6A7}" type="presParOf" srcId="{51106993-5899-42BB-BC0D-0C09D3B35559}" destId="{E9F9A687-3F4B-4473-A98E-7A4D21948001}" srcOrd="3" destOrd="0" presId="urn:microsoft.com/office/officeart/2018/2/layout/IconCircleList"/>
    <dgm:cxn modelId="{F91EDD3A-92AD-4720-AAF8-E52DBF42F3C6}" type="presParOf" srcId="{C8F3508D-BEA3-41FF-9CB1-AF96E5C605CF}" destId="{CDAB6C89-7FCA-44BE-867D-E9210384FB08}" srcOrd="1" destOrd="0" presId="urn:microsoft.com/office/officeart/2018/2/layout/IconCircleList"/>
    <dgm:cxn modelId="{0627A97F-E39B-4804-AD48-E43E27F102C5}" type="presParOf" srcId="{C8F3508D-BEA3-41FF-9CB1-AF96E5C605CF}" destId="{46AE29F4-8827-4A2A-A183-6581CE22FDCE}" srcOrd="2" destOrd="0" presId="urn:microsoft.com/office/officeart/2018/2/layout/IconCircleList"/>
    <dgm:cxn modelId="{5FDFC728-60D2-4022-981A-F898FB2FCC85}" type="presParOf" srcId="{46AE29F4-8827-4A2A-A183-6581CE22FDCE}" destId="{5EC68359-7D2D-47C2-AA18-595CE7FA43E4}" srcOrd="0" destOrd="0" presId="urn:microsoft.com/office/officeart/2018/2/layout/IconCircleList"/>
    <dgm:cxn modelId="{58A78A81-A4D4-4D35-B133-B5E82B756E4B}" type="presParOf" srcId="{46AE29F4-8827-4A2A-A183-6581CE22FDCE}" destId="{539D8A1E-ECB5-4A9A-B448-528768F41B15}" srcOrd="1" destOrd="0" presId="urn:microsoft.com/office/officeart/2018/2/layout/IconCircleList"/>
    <dgm:cxn modelId="{59429F37-F804-44D0-B75C-1CC5B08052FD}" type="presParOf" srcId="{46AE29F4-8827-4A2A-A183-6581CE22FDCE}" destId="{6BE517C2-7379-40A6-BC07-5E0E49CB7833}" srcOrd="2" destOrd="0" presId="urn:microsoft.com/office/officeart/2018/2/layout/IconCircleList"/>
    <dgm:cxn modelId="{4A3E9347-E02F-47E8-976D-DEEF37FB4CE8}" type="presParOf" srcId="{46AE29F4-8827-4A2A-A183-6581CE22FDCE}" destId="{F9135554-CCBF-4141-A872-E2F5E0913728}" srcOrd="3" destOrd="0" presId="urn:microsoft.com/office/officeart/2018/2/layout/IconCircleList"/>
    <dgm:cxn modelId="{913DA92D-8DBA-4DB7-80DB-BE71D89ECED8}" type="presParOf" srcId="{C8F3508D-BEA3-41FF-9CB1-AF96E5C605CF}" destId="{5B033FC7-E1E7-436B-A446-86199A4E4C7E}" srcOrd="3" destOrd="0" presId="urn:microsoft.com/office/officeart/2018/2/layout/IconCircleList"/>
    <dgm:cxn modelId="{181D2A53-6B7C-470C-82ED-45DBF447C7EA}" type="presParOf" srcId="{C8F3508D-BEA3-41FF-9CB1-AF96E5C605CF}" destId="{6C11B138-380B-4469-92B5-5490CCBB9655}" srcOrd="4" destOrd="0" presId="urn:microsoft.com/office/officeart/2018/2/layout/IconCircleList"/>
    <dgm:cxn modelId="{A78760EA-54CE-4CCF-BBAD-B0F7570814A6}" type="presParOf" srcId="{6C11B138-380B-4469-92B5-5490CCBB9655}" destId="{DFF54F73-32C9-433C-8866-655EF3BA9993}" srcOrd="0" destOrd="0" presId="urn:microsoft.com/office/officeart/2018/2/layout/IconCircleList"/>
    <dgm:cxn modelId="{59FC9205-6AC9-4A29-9BCA-7262531638DE}" type="presParOf" srcId="{6C11B138-380B-4469-92B5-5490CCBB9655}" destId="{42939694-9EC8-4F96-8253-37CD148DE9FB}" srcOrd="1" destOrd="0" presId="urn:microsoft.com/office/officeart/2018/2/layout/IconCircleList"/>
    <dgm:cxn modelId="{15806065-FC81-461A-92A0-4C10000BCE30}" type="presParOf" srcId="{6C11B138-380B-4469-92B5-5490CCBB9655}" destId="{3D476055-B68C-4FAE-9E23-E14F9B39B36E}" srcOrd="2" destOrd="0" presId="urn:microsoft.com/office/officeart/2018/2/layout/IconCircleList"/>
    <dgm:cxn modelId="{E38AD127-6664-490B-90F3-CCDE00C0D205}" type="presParOf" srcId="{6C11B138-380B-4469-92B5-5490CCBB9655}" destId="{C4CC5879-82D6-46BD-A7BA-BC4439CBEA62}" srcOrd="3" destOrd="0" presId="urn:microsoft.com/office/officeart/2018/2/layout/IconCircleList"/>
    <dgm:cxn modelId="{95CCA955-D04E-4ABC-8A69-E8931A5935C2}" type="presParOf" srcId="{C8F3508D-BEA3-41FF-9CB1-AF96E5C605CF}" destId="{9C3C8D03-341A-4B0C-BC1A-0D9C8426F517}" srcOrd="5" destOrd="0" presId="urn:microsoft.com/office/officeart/2018/2/layout/IconCircleList"/>
    <dgm:cxn modelId="{27E0DA02-3D9A-4D94-B94B-6430B20BEC92}" type="presParOf" srcId="{C8F3508D-BEA3-41FF-9CB1-AF96E5C605CF}" destId="{596FC864-D34F-4E78-B476-8F83B1EAD72F}" srcOrd="6" destOrd="0" presId="urn:microsoft.com/office/officeart/2018/2/layout/IconCircleList"/>
    <dgm:cxn modelId="{340FCF00-80CC-48BA-B6EC-5B575075DCE8}" type="presParOf" srcId="{596FC864-D34F-4E78-B476-8F83B1EAD72F}" destId="{6AB76DD9-57EA-4612-92A3-A83F2E9EB681}" srcOrd="0" destOrd="0" presId="urn:microsoft.com/office/officeart/2018/2/layout/IconCircleList"/>
    <dgm:cxn modelId="{1F1695F4-89C3-4215-94FC-5F2007511672}" type="presParOf" srcId="{596FC864-D34F-4E78-B476-8F83B1EAD72F}" destId="{CF8D15FB-67AA-453F-9C51-38D055933D02}" srcOrd="1" destOrd="0" presId="urn:microsoft.com/office/officeart/2018/2/layout/IconCircleList"/>
    <dgm:cxn modelId="{AF01154C-7D28-4087-8461-CAEF51BE9F23}" type="presParOf" srcId="{596FC864-D34F-4E78-B476-8F83B1EAD72F}" destId="{BA18704A-68B7-4640-88D6-9E3A3B7EC2CF}" srcOrd="2" destOrd="0" presId="urn:microsoft.com/office/officeart/2018/2/layout/IconCircleList"/>
    <dgm:cxn modelId="{A1BEE331-7C28-4C15-AD1B-63421356B029}" type="presParOf" srcId="{596FC864-D34F-4E78-B476-8F83B1EAD72F}" destId="{C304BE2D-6134-4766-AA6F-BBB21CD9A866}" srcOrd="3" destOrd="0" presId="urn:microsoft.com/office/officeart/2018/2/layout/IconCircl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8D9EE-CB10-4D86-9A50-C2DD0739C36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DC85613-2C5D-4E6D-AEB3-D475404F04A7}">
      <dgm:prSet/>
      <dgm:spPr/>
      <dgm:t>
        <a:bodyPr/>
        <a:lstStyle/>
        <a:p>
          <a:r>
            <a:rPr lang="it-IT">
              <a:solidFill>
                <a:schemeClr val="bg1"/>
              </a:solidFill>
            </a:rPr>
            <a:t>Infinite possibili combinazioni di ricerca</a:t>
          </a:r>
          <a:endParaRPr lang="en-US">
            <a:solidFill>
              <a:schemeClr val="bg1"/>
            </a:solidFill>
          </a:endParaRPr>
        </a:p>
      </dgm:t>
    </dgm:pt>
    <dgm:pt modelId="{0F180CCB-EEA8-442D-864B-8A5B23AD19DF}" type="parTrans" cxnId="{8E2EFCE8-8F02-4F40-81E9-0DCC0778D9BD}">
      <dgm:prSet/>
      <dgm:spPr/>
      <dgm:t>
        <a:bodyPr/>
        <a:lstStyle/>
        <a:p>
          <a:endParaRPr lang="en-US"/>
        </a:p>
      </dgm:t>
    </dgm:pt>
    <dgm:pt modelId="{00BDF05D-1798-44C6-9449-00D1B42676AB}" type="sibTrans" cxnId="{8E2EFCE8-8F02-4F40-81E9-0DCC0778D9BD}">
      <dgm:prSet/>
      <dgm:spPr/>
      <dgm:t>
        <a:bodyPr/>
        <a:lstStyle/>
        <a:p>
          <a:endParaRPr lang="en-US"/>
        </a:p>
      </dgm:t>
    </dgm:pt>
    <dgm:pt modelId="{BC343103-ED50-45A2-9EBF-714F06D49619}">
      <dgm:prSet/>
      <dgm:spPr/>
      <dgm:t>
        <a:bodyPr/>
        <a:lstStyle/>
        <a:p>
          <a:r>
            <a:rPr lang="it-IT">
              <a:solidFill>
                <a:schemeClr val="bg1"/>
              </a:solidFill>
            </a:rPr>
            <a:t>Possibilità di selezionare solo i dati necessari</a:t>
          </a:r>
          <a:endParaRPr lang="en-US">
            <a:solidFill>
              <a:schemeClr val="bg1"/>
            </a:solidFill>
          </a:endParaRPr>
        </a:p>
      </dgm:t>
    </dgm:pt>
    <dgm:pt modelId="{07FE6789-ED42-4906-8700-C07330A3C9D3}" type="parTrans" cxnId="{D3A0D4C4-BA23-4A8F-909A-5C8188BF84C7}">
      <dgm:prSet/>
      <dgm:spPr/>
      <dgm:t>
        <a:bodyPr/>
        <a:lstStyle/>
        <a:p>
          <a:endParaRPr lang="en-US"/>
        </a:p>
      </dgm:t>
    </dgm:pt>
    <dgm:pt modelId="{5C58AFBE-61F3-4EB4-9863-877DD0699B66}" type="sibTrans" cxnId="{D3A0D4C4-BA23-4A8F-909A-5C8188BF84C7}">
      <dgm:prSet/>
      <dgm:spPr/>
      <dgm:t>
        <a:bodyPr/>
        <a:lstStyle/>
        <a:p>
          <a:endParaRPr lang="en-US"/>
        </a:p>
      </dgm:t>
    </dgm:pt>
    <dgm:pt modelId="{C296478B-7302-476D-BABC-44220DC7B696}">
      <dgm:prSet/>
      <dgm:spPr/>
      <dgm:t>
        <a:bodyPr/>
        <a:lstStyle/>
        <a:p>
          <a:r>
            <a:rPr lang="it-IT">
              <a:solidFill>
                <a:schemeClr val="bg1"/>
              </a:solidFill>
            </a:rPr>
            <a:t>Ordinamento automatico dei dati a seconda del campo di appartenenza</a:t>
          </a:r>
          <a:endParaRPr lang="en-US">
            <a:solidFill>
              <a:schemeClr val="bg1"/>
            </a:solidFill>
          </a:endParaRPr>
        </a:p>
      </dgm:t>
    </dgm:pt>
    <dgm:pt modelId="{EC7EAE7D-D96A-439C-890A-0F85D82A180F}" type="parTrans" cxnId="{5ACE446F-88C5-429E-B4AE-943F457351FC}">
      <dgm:prSet/>
      <dgm:spPr/>
      <dgm:t>
        <a:bodyPr/>
        <a:lstStyle/>
        <a:p>
          <a:endParaRPr lang="en-US"/>
        </a:p>
      </dgm:t>
    </dgm:pt>
    <dgm:pt modelId="{9B2E5EAE-4C88-4664-8D2C-274A8FE8358F}" type="sibTrans" cxnId="{5ACE446F-88C5-429E-B4AE-943F457351FC}">
      <dgm:prSet/>
      <dgm:spPr/>
      <dgm:t>
        <a:bodyPr/>
        <a:lstStyle/>
        <a:p>
          <a:endParaRPr lang="en-US"/>
        </a:p>
      </dgm:t>
    </dgm:pt>
    <dgm:pt modelId="{A5722308-3F2C-4C4E-8366-2B9D88329CD5}">
      <dgm:prSet/>
      <dgm:spPr/>
      <dgm:t>
        <a:bodyPr/>
        <a:lstStyle/>
        <a:p>
          <a:r>
            <a:rPr lang="it-IT">
              <a:solidFill>
                <a:schemeClr val="bg1"/>
              </a:solidFill>
            </a:rPr>
            <a:t>Grafici diversi a seconda della query</a:t>
          </a:r>
          <a:endParaRPr lang="en-US">
            <a:solidFill>
              <a:schemeClr val="bg1"/>
            </a:solidFill>
          </a:endParaRPr>
        </a:p>
      </dgm:t>
    </dgm:pt>
    <dgm:pt modelId="{544C5728-63ED-428A-BEEC-BD905F28B1D2}" type="parTrans" cxnId="{435413A5-B0C8-48D9-9B72-5427E951326C}">
      <dgm:prSet/>
      <dgm:spPr/>
      <dgm:t>
        <a:bodyPr/>
        <a:lstStyle/>
        <a:p>
          <a:endParaRPr lang="en-US"/>
        </a:p>
      </dgm:t>
    </dgm:pt>
    <dgm:pt modelId="{D81100C7-5319-4B8E-9365-05022D311D20}" type="sibTrans" cxnId="{435413A5-B0C8-48D9-9B72-5427E951326C}">
      <dgm:prSet/>
      <dgm:spPr/>
      <dgm:t>
        <a:bodyPr/>
        <a:lstStyle/>
        <a:p>
          <a:endParaRPr lang="en-US"/>
        </a:p>
      </dgm:t>
    </dgm:pt>
    <dgm:pt modelId="{B8F30CC1-F96F-4C2C-B6CB-5DC9A3AD7E32}" type="pres">
      <dgm:prSet presAssocID="{41A8D9EE-CB10-4D86-9A50-C2DD0739C367}" presName="root" presStyleCnt="0">
        <dgm:presLayoutVars>
          <dgm:dir/>
          <dgm:resizeHandles val="exact"/>
        </dgm:presLayoutVars>
      </dgm:prSet>
      <dgm:spPr/>
    </dgm:pt>
    <dgm:pt modelId="{4B93D110-1EB9-406E-B712-71557A099463}" type="pres">
      <dgm:prSet presAssocID="{1DC85613-2C5D-4E6D-AEB3-D475404F04A7}" presName="compNode" presStyleCnt="0"/>
      <dgm:spPr/>
    </dgm:pt>
    <dgm:pt modelId="{EB9172DC-3270-4120-9B07-5F0E758F3538}" type="pres">
      <dgm:prSet presAssocID="{1DC85613-2C5D-4E6D-AEB3-D475404F04A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FA68430-CEA8-479A-A818-11F2A3F17889}" type="pres">
      <dgm:prSet presAssocID="{1DC85613-2C5D-4E6D-AEB3-D475404F04A7}" presName="spaceRect" presStyleCnt="0"/>
      <dgm:spPr/>
    </dgm:pt>
    <dgm:pt modelId="{89AEB25E-9A89-4FEE-A8CD-9B3AF7BBBF3D}" type="pres">
      <dgm:prSet presAssocID="{1DC85613-2C5D-4E6D-AEB3-D475404F04A7}" presName="textRect" presStyleLbl="revTx" presStyleIdx="0" presStyleCnt="4">
        <dgm:presLayoutVars>
          <dgm:chMax val="1"/>
          <dgm:chPref val="1"/>
        </dgm:presLayoutVars>
      </dgm:prSet>
      <dgm:spPr/>
    </dgm:pt>
    <dgm:pt modelId="{1E774D67-6F56-41BF-B473-D6CA40F6E066}" type="pres">
      <dgm:prSet presAssocID="{00BDF05D-1798-44C6-9449-00D1B42676AB}" presName="sibTrans" presStyleCnt="0"/>
      <dgm:spPr/>
    </dgm:pt>
    <dgm:pt modelId="{CF964A66-D528-47C3-826E-BBBC58608BF8}" type="pres">
      <dgm:prSet presAssocID="{BC343103-ED50-45A2-9EBF-714F06D49619}" presName="compNode" presStyleCnt="0"/>
      <dgm:spPr/>
    </dgm:pt>
    <dgm:pt modelId="{04E2FF52-5352-464C-B91C-799744CB2C15}" type="pres">
      <dgm:prSet presAssocID="{BC343103-ED50-45A2-9EBF-714F06D4961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8B4795F0-A3CF-45BA-870D-5D01A9FBC189}" type="pres">
      <dgm:prSet presAssocID="{BC343103-ED50-45A2-9EBF-714F06D49619}" presName="spaceRect" presStyleCnt="0"/>
      <dgm:spPr/>
    </dgm:pt>
    <dgm:pt modelId="{96D6DA4D-3A9C-4325-B22D-464C32102322}" type="pres">
      <dgm:prSet presAssocID="{BC343103-ED50-45A2-9EBF-714F06D49619}" presName="textRect" presStyleLbl="revTx" presStyleIdx="1" presStyleCnt="4">
        <dgm:presLayoutVars>
          <dgm:chMax val="1"/>
          <dgm:chPref val="1"/>
        </dgm:presLayoutVars>
      </dgm:prSet>
      <dgm:spPr/>
    </dgm:pt>
    <dgm:pt modelId="{93BAC536-A046-4314-86F2-8C5D5DC59536}" type="pres">
      <dgm:prSet presAssocID="{5C58AFBE-61F3-4EB4-9863-877DD0699B66}" presName="sibTrans" presStyleCnt="0"/>
      <dgm:spPr/>
    </dgm:pt>
    <dgm:pt modelId="{AA5C4344-A132-4A83-BB17-DFE680273982}" type="pres">
      <dgm:prSet presAssocID="{C296478B-7302-476D-BABC-44220DC7B696}" presName="compNode" presStyleCnt="0"/>
      <dgm:spPr/>
    </dgm:pt>
    <dgm:pt modelId="{FC7BE87B-68A5-4290-BF61-29DD7C3C898F}" type="pres">
      <dgm:prSet presAssocID="{C296478B-7302-476D-BABC-44220DC7B69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5212ADA-5C26-45A7-AA75-EE8FA7F6280F}" type="pres">
      <dgm:prSet presAssocID="{C296478B-7302-476D-BABC-44220DC7B696}" presName="spaceRect" presStyleCnt="0"/>
      <dgm:spPr/>
    </dgm:pt>
    <dgm:pt modelId="{73CBCCD1-2B8B-4B66-9DF3-BD7BCFDB41CF}" type="pres">
      <dgm:prSet presAssocID="{C296478B-7302-476D-BABC-44220DC7B696}" presName="textRect" presStyleLbl="revTx" presStyleIdx="2" presStyleCnt="4">
        <dgm:presLayoutVars>
          <dgm:chMax val="1"/>
          <dgm:chPref val="1"/>
        </dgm:presLayoutVars>
      </dgm:prSet>
      <dgm:spPr/>
    </dgm:pt>
    <dgm:pt modelId="{559D7F2D-5E9E-42A5-9912-73F77B930E83}" type="pres">
      <dgm:prSet presAssocID="{9B2E5EAE-4C88-4664-8D2C-274A8FE8358F}" presName="sibTrans" presStyleCnt="0"/>
      <dgm:spPr/>
    </dgm:pt>
    <dgm:pt modelId="{5CB3C8C9-BDA9-4E70-A9DD-4A93C08259E3}" type="pres">
      <dgm:prSet presAssocID="{A5722308-3F2C-4C4E-8366-2B9D88329CD5}" presName="compNode" presStyleCnt="0"/>
      <dgm:spPr/>
    </dgm:pt>
    <dgm:pt modelId="{06571E61-F330-4278-A3CE-2BD996DAF97C}" type="pres">
      <dgm:prSet presAssocID="{A5722308-3F2C-4C4E-8366-2B9D88329C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092FFC35-67E8-4706-BC43-E2D265599AE0}" type="pres">
      <dgm:prSet presAssocID="{A5722308-3F2C-4C4E-8366-2B9D88329CD5}" presName="spaceRect" presStyleCnt="0"/>
      <dgm:spPr/>
    </dgm:pt>
    <dgm:pt modelId="{93E89B04-873C-4112-9BFB-BA02B1CC7E01}" type="pres">
      <dgm:prSet presAssocID="{A5722308-3F2C-4C4E-8366-2B9D88329CD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CC54311-F0F2-4DEF-A8E5-09314B61A27D}" type="presOf" srcId="{BC343103-ED50-45A2-9EBF-714F06D49619}" destId="{96D6DA4D-3A9C-4325-B22D-464C32102322}" srcOrd="0" destOrd="0" presId="urn:microsoft.com/office/officeart/2018/2/layout/IconLabelList"/>
    <dgm:cxn modelId="{28EB1522-52B0-436B-9EB9-96F9585D8446}" type="presOf" srcId="{C296478B-7302-476D-BABC-44220DC7B696}" destId="{73CBCCD1-2B8B-4B66-9DF3-BD7BCFDB41CF}" srcOrd="0" destOrd="0" presId="urn:microsoft.com/office/officeart/2018/2/layout/IconLabelList"/>
    <dgm:cxn modelId="{3DA74647-FEC9-45DE-8244-0B520B74C691}" type="presOf" srcId="{A5722308-3F2C-4C4E-8366-2B9D88329CD5}" destId="{93E89B04-873C-4112-9BFB-BA02B1CC7E01}" srcOrd="0" destOrd="0" presId="urn:microsoft.com/office/officeart/2018/2/layout/IconLabelList"/>
    <dgm:cxn modelId="{5ACE446F-88C5-429E-B4AE-943F457351FC}" srcId="{41A8D9EE-CB10-4D86-9A50-C2DD0739C367}" destId="{C296478B-7302-476D-BABC-44220DC7B696}" srcOrd="2" destOrd="0" parTransId="{EC7EAE7D-D96A-439C-890A-0F85D82A180F}" sibTransId="{9B2E5EAE-4C88-4664-8D2C-274A8FE8358F}"/>
    <dgm:cxn modelId="{2416CF55-AC12-4918-9C04-CED4A8F85630}" type="presOf" srcId="{41A8D9EE-CB10-4D86-9A50-C2DD0739C367}" destId="{B8F30CC1-F96F-4C2C-B6CB-5DC9A3AD7E32}" srcOrd="0" destOrd="0" presId="urn:microsoft.com/office/officeart/2018/2/layout/IconLabelList"/>
    <dgm:cxn modelId="{7818408A-A669-48A1-B540-6F7B36750E48}" type="presOf" srcId="{1DC85613-2C5D-4E6D-AEB3-D475404F04A7}" destId="{89AEB25E-9A89-4FEE-A8CD-9B3AF7BBBF3D}" srcOrd="0" destOrd="0" presId="urn:microsoft.com/office/officeart/2018/2/layout/IconLabelList"/>
    <dgm:cxn modelId="{435413A5-B0C8-48D9-9B72-5427E951326C}" srcId="{41A8D9EE-CB10-4D86-9A50-C2DD0739C367}" destId="{A5722308-3F2C-4C4E-8366-2B9D88329CD5}" srcOrd="3" destOrd="0" parTransId="{544C5728-63ED-428A-BEEC-BD905F28B1D2}" sibTransId="{D81100C7-5319-4B8E-9365-05022D311D20}"/>
    <dgm:cxn modelId="{D3A0D4C4-BA23-4A8F-909A-5C8188BF84C7}" srcId="{41A8D9EE-CB10-4D86-9A50-C2DD0739C367}" destId="{BC343103-ED50-45A2-9EBF-714F06D49619}" srcOrd="1" destOrd="0" parTransId="{07FE6789-ED42-4906-8700-C07330A3C9D3}" sibTransId="{5C58AFBE-61F3-4EB4-9863-877DD0699B66}"/>
    <dgm:cxn modelId="{8E2EFCE8-8F02-4F40-81E9-0DCC0778D9BD}" srcId="{41A8D9EE-CB10-4D86-9A50-C2DD0739C367}" destId="{1DC85613-2C5D-4E6D-AEB3-D475404F04A7}" srcOrd="0" destOrd="0" parTransId="{0F180CCB-EEA8-442D-864B-8A5B23AD19DF}" sibTransId="{00BDF05D-1798-44C6-9449-00D1B42676AB}"/>
    <dgm:cxn modelId="{E7D6620C-0828-4C32-90D0-46B77A1A77A8}" type="presParOf" srcId="{B8F30CC1-F96F-4C2C-B6CB-5DC9A3AD7E32}" destId="{4B93D110-1EB9-406E-B712-71557A099463}" srcOrd="0" destOrd="0" presId="urn:microsoft.com/office/officeart/2018/2/layout/IconLabelList"/>
    <dgm:cxn modelId="{5357F3A6-F0C3-4501-AFD3-1ADF90774353}" type="presParOf" srcId="{4B93D110-1EB9-406E-B712-71557A099463}" destId="{EB9172DC-3270-4120-9B07-5F0E758F3538}" srcOrd="0" destOrd="0" presId="urn:microsoft.com/office/officeart/2018/2/layout/IconLabelList"/>
    <dgm:cxn modelId="{EA62D34E-012E-492A-9060-C6CBEE870667}" type="presParOf" srcId="{4B93D110-1EB9-406E-B712-71557A099463}" destId="{CFA68430-CEA8-479A-A818-11F2A3F17889}" srcOrd="1" destOrd="0" presId="urn:microsoft.com/office/officeart/2018/2/layout/IconLabelList"/>
    <dgm:cxn modelId="{2F3F6EB5-B26F-49D9-9094-486F8776911C}" type="presParOf" srcId="{4B93D110-1EB9-406E-B712-71557A099463}" destId="{89AEB25E-9A89-4FEE-A8CD-9B3AF7BBBF3D}" srcOrd="2" destOrd="0" presId="urn:microsoft.com/office/officeart/2018/2/layout/IconLabelList"/>
    <dgm:cxn modelId="{63C58B90-5C84-49B5-BC79-F4F38E1BC327}" type="presParOf" srcId="{B8F30CC1-F96F-4C2C-B6CB-5DC9A3AD7E32}" destId="{1E774D67-6F56-41BF-B473-D6CA40F6E066}" srcOrd="1" destOrd="0" presId="urn:microsoft.com/office/officeart/2018/2/layout/IconLabelList"/>
    <dgm:cxn modelId="{3DD1479F-F962-4B71-83CE-5A1E9086A6B9}" type="presParOf" srcId="{B8F30CC1-F96F-4C2C-B6CB-5DC9A3AD7E32}" destId="{CF964A66-D528-47C3-826E-BBBC58608BF8}" srcOrd="2" destOrd="0" presId="urn:microsoft.com/office/officeart/2018/2/layout/IconLabelList"/>
    <dgm:cxn modelId="{3CD4BE59-D42F-43A5-A5EA-4FAA2234EB57}" type="presParOf" srcId="{CF964A66-D528-47C3-826E-BBBC58608BF8}" destId="{04E2FF52-5352-464C-B91C-799744CB2C15}" srcOrd="0" destOrd="0" presId="urn:microsoft.com/office/officeart/2018/2/layout/IconLabelList"/>
    <dgm:cxn modelId="{D881BF72-87AA-4192-B6C8-EAE5AEE4B51C}" type="presParOf" srcId="{CF964A66-D528-47C3-826E-BBBC58608BF8}" destId="{8B4795F0-A3CF-45BA-870D-5D01A9FBC189}" srcOrd="1" destOrd="0" presId="urn:microsoft.com/office/officeart/2018/2/layout/IconLabelList"/>
    <dgm:cxn modelId="{508A073A-1232-43F7-BDA8-FDE106AF0C2E}" type="presParOf" srcId="{CF964A66-D528-47C3-826E-BBBC58608BF8}" destId="{96D6DA4D-3A9C-4325-B22D-464C32102322}" srcOrd="2" destOrd="0" presId="urn:microsoft.com/office/officeart/2018/2/layout/IconLabelList"/>
    <dgm:cxn modelId="{7E4D4289-8807-44E9-99AC-69312A75CE4B}" type="presParOf" srcId="{B8F30CC1-F96F-4C2C-B6CB-5DC9A3AD7E32}" destId="{93BAC536-A046-4314-86F2-8C5D5DC59536}" srcOrd="3" destOrd="0" presId="urn:microsoft.com/office/officeart/2018/2/layout/IconLabelList"/>
    <dgm:cxn modelId="{31179AF7-A1A1-4897-A41A-4DE9BAE2098A}" type="presParOf" srcId="{B8F30CC1-F96F-4C2C-B6CB-5DC9A3AD7E32}" destId="{AA5C4344-A132-4A83-BB17-DFE680273982}" srcOrd="4" destOrd="0" presId="urn:microsoft.com/office/officeart/2018/2/layout/IconLabelList"/>
    <dgm:cxn modelId="{6539622D-3BEB-40A9-BAAD-12E59DD000F7}" type="presParOf" srcId="{AA5C4344-A132-4A83-BB17-DFE680273982}" destId="{FC7BE87B-68A5-4290-BF61-29DD7C3C898F}" srcOrd="0" destOrd="0" presId="urn:microsoft.com/office/officeart/2018/2/layout/IconLabelList"/>
    <dgm:cxn modelId="{DDCA28E6-674F-415F-BF9F-F9CF782B3F91}" type="presParOf" srcId="{AA5C4344-A132-4A83-BB17-DFE680273982}" destId="{55212ADA-5C26-45A7-AA75-EE8FA7F6280F}" srcOrd="1" destOrd="0" presId="urn:microsoft.com/office/officeart/2018/2/layout/IconLabelList"/>
    <dgm:cxn modelId="{39D7B517-929F-493D-B47D-541D19D69A63}" type="presParOf" srcId="{AA5C4344-A132-4A83-BB17-DFE680273982}" destId="{73CBCCD1-2B8B-4B66-9DF3-BD7BCFDB41CF}" srcOrd="2" destOrd="0" presId="urn:microsoft.com/office/officeart/2018/2/layout/IconLabelList"/>
    <dgm:cxn modelId="{08C6B0A0-C99A-494E-86E8-0135B21420C2}" type="presParOf" srcId="{B8F30CC1-F96F-4C2C-B6CB-5DC9A3AD7E32}" destId="{559D7F2D-5E9E-42A5-9912-73F77B930E83}" srcOrd="5" destOrd="0" presId="urn:microsoft.com/office/officeart/2018/2/layout/IconLabelList"/>
    <dgm:cxn modelId="{50CA292F-BC4A-41B0-A1FF-AAD7EED044A7}" type="presParOf" srcId="{B8F30CC1-F96F-4C2C-B6CB-5DC9A3AD7E32}" destId="{5CB3C8C9-BDA9-4E70-A9DD-4A93C08259E3}" srcOrd="6" destOrd="0" presId="urn:microsoft.com/office/officeart/2018/2/layout/IconLabelList"/>
    <dgm:cxn modelId="{E67EC19C-5E45-4B84-8233-8E2BFE0178F3}" type="presParOf" srcId="{5CB3C8C9-BDA9-4E70-A9DD-4A93C08259E3}" destId="{06571E61-F330-4278-A3CE-2BD996DAF97C}" srcOrd="0" destOrd="0" presId="urn:microsoft.com/office/officeart/2018/2/layout/IconLabelList"/>
    <dgm:cxn modelId="{6A4968A0-5488-45E9-B5AA-4D9BEA828339}" type="presParOf" srcId="{5CB3C8C9-BDA9-4E70-A9DD-4A93C08259E3}" destId="{092FFC35-67E8-4706-BC43-E2D265599AE0}" srcOrd="1" destOrd="0" presId="urn:microsoft.com/office/officeart/2018/2/layout/IconLabelList"/>
    <dgm:cxn modelId="{76CC0DB7-7CA9-43D2-A21F-AB091508AC0D}" type="presParOf" srcId="{5CB3C8C9-BDA9-4E70-A9DD-4A93C08259E3}" destId="{93E89B04-873C-4112-9BFB-BA02B1CC7E0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6041C-B37A-49B3-8ECE-506F8AD3B80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F228C10-2C2B-4522-BABD-8FCF829DEC85}">
      <dgm:prSet/>
      <dgm:spPr/>
      <dgm:t>
        <a:bodyPr/>
        <a:lstStyle/>
        <a:p>
          <a:r>
            <a:rPr lang="it-IT">
              <a:solidFill>
                <a:schemeClr val="bg1"/>
              </a:solidFill>
            </a:rPr>
            <a:t>Show: per selezionare i campi da visualizzare</a:t>
          </a:r>
          <a:endParaRPr lang="en-US">
            <a:solidFill>
              <a:schemeClr val="bg1"/>
            </a:solidFill>
          </a:endParaRPr>
        </a:p>
      </dgm:t>
    </dgm:pt>
    <dgm:pt modelId="{414EB709-A0FA-4DB5-9276-B453BCF561BF}" type="parTrans" cxnId="{4421F829-6E37-41D6-8F8E-17866504ABC4}">
      <dgm:prSet/>
      <dgm:spPr/>
      <dgm:t>
        <a:bodyPr/>
        <a:lstStyle/>
        <a:p>
          <a:endParaRPr lang="en-US"/>
        </a:p>
      </dgm:t>
    </dgm:pt>
    <dgm:pt modelId="{422B4051-5D56-4F78-9E55-51DD29A37AFA}" type="sibTrans" cxnId="{4421F829-6E37-41D6-8F8E-17866504ABC4}">
      <dgm:prSet/>
      <dgm:spPr/>
      <dgm:t>
        <a:bodyPr/>
        <a:lstStyle/>
        <a:p>
          <a:endParaRPr lang="en-US"/>
        </a:p>
      </dgm:t>
    </dgm:pt>
    <dgm:pt modelId="{27A94926-A977-4F11-B667-F8792490F4D5}">
      <dgm:prSet/>
      <dgm:spPr/>
      <dgm:t>
        <a:bodyPr/>
        <a:lstStyle/>
        <a:p>
          <a:r>
            <a:rPr lang="it-IT">
              <a:solidFill>
                <a:schemeClr val="bg1"/>
              </a:solidFill>
            </a:rPr>
            <a:t>Filter: per impostare i vincoli che il risultato dovrà rispettare</a:t>
          </a:r>
          <a:endParaRPr lang="en-US">
            <a:solidFill>
              <a:schemeClr val="bg1"/>
            </a:solidFill>
          </a:endParaRPr>
        </a:p>
      </dgm:t>
    </dgm:pt>
    <dgm:pt modelId="{83FCA356-942E-41FE-8B7B-940BB1663922}" type="parTrans" cxnId="{486CEDE0-3FFB-4F34-936D-243C25E38F43}">
      <dgm:prSet/>
      <dgm:spPr/>
      <dgm:t>
        <a:bodyPr/>
        <a:lstStyle/>
        <a:p>
          <a:endParaRPr lang="en-US"/>
        </a:p>
      </dgm:t>
    </dgm:pt>
    <dgm:pt modelId="{4F51ECB7-9B3A-41B0-913B-99032D5CD84A}" type="sibTrans" cxnId="{486CEDE0-3FFB-4F34-936D-243C25E38F43}">
      <dgm:prSet/>
      <dgm:spPr/>
      <dgm:t>
        <a:bodyPr/>
        <a:lstStyle/>
        <a:p>
          <a:endParaRPr lang="en-US"/>
        </a:p>
      </dgm:t>
    </dgm:pt>
    <dgm:pt modelId="{476BFA8E-B69B-4D04-BF01-EF3DE3032902}">
      <dgm:prSet/>
      <dgm:spPr/>
      <dgm:t>
        <a:bodyPr/>
        <a:lstStyle/>
        <a:p>
          <a:r>
            <a:rPr lang="it-IT" err="1">
              <a:solidFill>
                <a:schemeClr val="bg1"/>
              </a:solidFill>
            </a:rPr>
            <a:t>Exclude</a:t>
          </a:r>
          <a:r>
            <a:rPr lang="it-IT">
              <a:solidFill>
                <a:schemeClr val="bg1"/>
              </a:solidFill>
            </a:rPr>
            <a:t>: per indicare i valori da non Includere </a:t>
          </a:r>
          <a:endParaRPr lang="en-US">
            <a:solidFill>
              <a:schemeClr val="bg1"/>
            </a:solidFill>
          </a:endParaRPr>
        </a:p>
      </dgm:t>
    </dgm:pt>
    <dgm:pt modelId="{51CA05A6-A805-4B8F-B753-F666AA5E0698}" type="parTrans" cxnId="{6A601D56-658A-4FBC-BD66-D321A3BB0122}">
      <dgm:prSet/>
      <dgm:spPr/>
      <dgm:t>
        <a:bodyPr/>
        <a:lstStyle/>
        <a:p>
          <a:endParaRPr lang="en-US"/>
        </a:p>
      </dgm:t>
    </dgm:pt>
    <dgm:pt modelId="{684086CE-3B1C-4772-BED2-CE1D420AE2E7}" type="sibTrans" cxnId="{6A601D56-658A-4FBC-BD66-D321A3BB0122}">
      <dgm:prSet/>
      <dgm:spPr/>
      <dgm:t>
        <a:bodyPr/>
        <a:lstStyle/>
        <a:p>
          <a:endParaRPr lang="en-US"/>
        </a:p>
      </dgm:t>
    </dgm:pt>
    <dgm:pt modelId="{90A73FA5-38EF-4F38-B874-ABA4F6E0EB81}" type="pres">
      <dgm:prSet presAssocID="{6E66041C-B37A-49B3-8ECE-506F8AD3B808}" presName="root" presStyleCnt="0">
        <dgm:presLayoutVars>
          <dgm:dir/>
          <dgm:resizeHandles val="exact"/>
        </dgm:presLayoutVars>
      </dgm:prSet>
      <dgm:spPr/>
    </dgm:pt>
    <dgm:pt modelId="{4A3CA3A7-DDD3-410D-A782-E16E05EE494E}" type="pres">
      <dgm:prSet presAssocID="{4F228C10-2C2B-4522-BABD-8FCF829DEC85}" presName="compNode" presStyleCnt="0"/>
      <dgm:spPr/>
    </dgm:pt>
    <dgm:pt modelId="{7B2F06BE-7E3C-440D-A155-B51399DA34C0}" type="pres">
      <dgm:prSet presAssocID="{4F228C10-2C2B-4522-BABD-8FCF829DEC8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BC201023-FABB-4CAC-80F0-85211E560C3D}" type="pres">
      <dgm:prSet presAssocID="{4F228C10-2C2B-4522-BABD-8FCF829DEC85}" presName="spaceRect" presStyleCnt="0"/>
      <dgm:spPr/>
    </dgm:pt>
    <dgm:pt modelId="{7927E78F-E449-460A-9620-103EB7F44C71}" type="pres">
      <dgm:prSet presAssocID="{4F228C10-2C2B-4522-BABD-8FCF829DEC85}" presName="textRect" presStyleLbl="revTx" presStyleIdx="0" presStyleCnt="3">
        <dgm:presLayoutVars>
          <dgm:chMax val="1"/>
          <dgm:chPref val="1"/>
        </dgm:presLayoutVars>
      </dgm:prSet>
      <dgm:spPr/>
    </dgm:pt>
    <dgm:pt modelId="{38B276DF-DCA7-4E37-B56F-264757D65376}" type="pres">
      <dgm:prSet presAssocID="{422B4051-5D56-4F78-9E55-51DD29A37AFA}" presName="sibTrans" presStyleCnt="0"/>
      <dgm:spPr/>
    </dgm:pt>
    <dgm:pt modelId="{4239431F-9748-4996-AB8D-50D9F71D1533}" type="pres">
      <dgm:prSet presAssocID="{27A94926-A977-4F11-B667-F8792490F4D5}" presName="compNode" presStyleCnt="0"/>
      <dgm:spPr/>
    </dgm:pt>
    <dgm:pt modelId="{812908E1-ECA4-412F-8611-51901948CC05}" type="pres">
      <dgm:prSet presAssocID="{27A94926-A977-4F11-B667-F8792490F4D5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771D145D-29E8-47DC-8419-C5D787A27715}" type="pres">
      <dgm:prSet presAssocID="{27A94926-A977-4F11-B667-F8792490F4D5}" presName="spaceRect" presStyleCnt="0"/>
      <dgm:spPr/>
    </dgm:pt>
    <dgm:pt modelId="{71CF12AF-2D38-44FC-AC18-B24BB9A49C77}" type="pres">
      <dgm:prSet presAssocID="{27A94926-A977-4F11-B667-F8792490F4D5}" presName="textRect" presStyleLbl="revTx" presStyleIdx="1" presStyleCnt="3">
        <dgm:presLayoutVars>
          <dgm:chMax val="1"/>
          <dgm:chPref val="1"/>
        </dgm:presLayoutVars>
      </dgm:prSet>
      <dgm:spPr/>
    </dgm:pt>
    <dgm:pt modelId="{B839B81E-A7F5-4DFC-9D77-E00FF164EB19}" type="pres">
      <dgm:prSet presAssocID="{4F51ECB7-9B3A-41B0-913B-99032D5CD84A}" presName="sibTrans" presStyleCnt="0"/>
      <dgm:spPr/>
    </dgm:pt>
    <dgm:pt modelId="{0DAB6F4A-ABB0-4324-8453-DC10F3F8C8D4}" type="pres">
      <dgm:prSet presAssocID="{476BFA8E-B69B-4D04-BF01-EF3DE3032902}" presName="compNode" presStyleCnt="0"/>
      <dgm:spPr/>
    </dgm:pt>
    <dgm:pt modelId="{41FA235D-AE38-4E0F-806F-52B15CB5FE01}" type="pres">
      <dgm:prSet presAssocID="{476BFA8E-B69B-4D04-BF01-EF3DE3032902}" presName="iconRect" presStyleLbl="node1" presStyleIdx="2" presStyleCnt="3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18D89FF7-53AC-407D-ACDA-465598D11FC3}" type="pres">
      <dgm:prSet presAssocID="{476BFA8E-B69B-4D04-BF01-EF3DE3032902}" presName="spaceRect" presStyleCnt="0"/>
      <dgm:spPr/>
    </dgm:pt>
    <dgm:pt modelId="{5F463F60-C12F-4D9F-B5E8-2485FA946567}" type="pres">
      <dgm:prSet presAssocID="{476BFA8E-B69B-4D04-BF01-EF3DE303290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3B4FB13-AA30-45CD-8A89-2667B44B1C18}" type="presOf" srcId="{4F228C10-2C2B-4522-BABD-8FCF829DEC85}" destId="{7927E78F-E449-460A-9620-103EB7F44C71}" srcOrd="0" destOrd="0" presId="urn:microsoft.com/office/officeart/2018/2/layout/IconLabelList"/>
    <dgm:cxn modelId="{30229515-4788-44BE-9B97-059F84C999B6}" type="presOf" srcId="{6E66041C-B37A-49B3-8ECE-506F8AD3B808}" destId="{90A73FA5-38EF-4F38-B874-ABA4F6E0EB81}" srcOrd="0" destOrd="0" presId="urn:microsoft.com/office/officeart/2018/2/layout/IconLabelList"/>
    <dgm:cxn modelId="{4421F829-6E37-41D6-8F8E-17866504ABC4}" srcId="{6E66041C-B37A-49B3-8ECE-506F8AD3B808}" destId="{4F228C10-2C2B-4522-BABD-8FCF829DEC85}" srcOrd="0" destOrd="0" parTransId="{414EB709-A0FA-4DB5-9276-B453BCF561BF}" sibTransId="{422B4051-5D56-4F78-9E55-51DD29A37AFA}"/>
    <dgm:cxn modelId="{F58BF045-A5EB-46DE-9150-27AA9A60C80A}" type="presOf" srcId="{27A94926-A977-4F11-B667-F8792490F4D5}" destId="{71CF12AF-2D38-44FC-AC18-B24BB9A49C77}" srcOrd="0" destOrd="0" presId="urn:microsoft.com/office/officeart/2018/2/layout/IconLabelList"/>
    <dgm:cxn modelId="{6A601D56-658A-4FBC-BD66-D321A3BB0122}" srcId="{6E66041C-B37A-49B3-8ECE-506F8AD3B808}" destId="{476BFA8E-B69B-4D04-BF01-EF3DE3032902}" srcOrd="2" destOrd="0" parTransId="{51CA05A6-A805-4B8F-B753-F666AA5E0698}" sibTransId="{684086CE-3B1C-4772-BED2-CE1D420AE2E7}"/>
    <dgm:cxn modelId="{486CEDE0-3FFB-4F34-936D-243C25E38F43}" srcId="{6E66041C-B37A-49B3-8ECE-506F8AD3B808}" destId="{27A94926-A977-4F11-B667-F8792490F4D5}" srcOrd="1" destOrd="0" parTransId="{83FCA356-942E-41FE-8B7B-940BB1663922}" sibTransId="{4F51ECB7-9B3A-41B0-913B-99032D5CD84A}"/>
    <dgm:cxn modelId="{E4B4E4E1-FBA9-4714-BE39-8CD3FA969153}" type="presOf" srcId="{476BFA8E-B69B-4D04-BF01-EF3DE3032902}" destId="{5F463F60-C12F-4D9F-B5E8-2485FA946567}" srcOrd="0" destOrd="0" presId="urn:microsoft.com/office/officeart/2018/2/layout/IconLabelList"/>
    <dgm:cxn modelId="{CE1908CB-4804-4068-9530-ABDF13562B48}" type="presParOf" srcId="{90A73FA5-38EF-4F38-B874-ABA4F6E0EB81}" destId="{4A3CA3A7-DDD3-410D-A782-E16E05EE494E}" srcOrd="0" destOrd="0" presId="urn:microsoft.com/office/officeart/2018/2/layout/IconLabelList"/>
    <dgm:cxn modelId="{B77DEE07-23BC-4C3E-B17C-F3CE1DEB30A9}" type="presParOf" srcId="{4A3CA3A7-DDD3-410D-A782-E16E05EE494E}" destId="{7B2F06BE-7E3C-440D-A155-B51399DA34C0}" srcOrd="0" destOrd="0" presId="urn:microsoft.com/office/officeart/2018/2/layout/IconLabelList"/>
    <dgm:cxn modelId="{CFDC1C8B-02DC-4352-A253-EB7314FE63C6}" type="presParOf" srcId="{4A3CA3A7-DDD3-410D-A782-E16E05EE494E}" destId="{BC201023-FABB-4CAC-80F0-85211E560C3D}" srcOrd="1" destOrd="0" presId="urn:microsoft.com/office/officeart/2018/2/layout/IconLabelList"/>
    <dgm:cxn modelId="{4A393476-97E1-4CE4-AFE6-E2C6F64E1996}" type="presParOf" srcId="{4A3CA3A7-DDD3-410D-A782-E16E05EE494E}" destId="{7927E78F-E449-460A-9620-103EB7F44C71}" srcOrd="2" destOrd="0" presId="urn:microsoft.com/office/officeart/2018/2/layout/IconLabelList"/>
    <dgm:cxn modelId="{B216CB32-A95F-46F4-A460-A98995DF3562}" type="presParOf" srcId="{90A73FA5-38EF-4F38-B874-ABA4F6E0EB81}" destId="{38B276DF-DCA7-4E37-B56F-264757D65376}" srcOrd="1" destOrd="0" presId="urn:microsoft.com/office/officeart/2018/2/layout/IconLabelList"/>
    <dgm:cxn modelId="{5B4F09B3-B1C9-46DD-A2B0-F51ACAE2C00A}" type="presParOf" srcId="{90A73FA5-38EF-4F38-B874-ABA4F6E0EB81}" destId="{4239431F-9748-4996-AB8D-50D9F71D1533}" srcOrd="2" destOrd="0" presId="urn:microsoft.com/office/officeart/2018/2/layout/IconLabelList"/>
    <dgm:cxn modelId="{7C10DAFE-9A99-4E45-8461-D44725A295B9}" type="presParOf" srcId="{4239431F-9748-4996-AB8D-50D9F71D1533}" destId="{812908E1-ECA4-412F-8611-51901948CC05}" srcOrd="0" destOrd="0" presId="urn:microsoft.com/office/officeart/2018/2/layout/IconLabelList"/>
    <dgm:cxn modelId="{E3611589-53E3-4CAA-AF02-7F5F2B0D0A68}" type="presParOf" srcId="{4239431F-9748-4996-AB8D-50D9F71D1533}" destId="{771D145D-29E8-47DC-8419-C5D787A27715}" srcOrd="1" destOrd="0" presId="urn:microsoft.com/office/officeart/2018/2/layout/IconLabelList"/>
    <dgm:cxn modelId="{637A4429-3F65-4772-A54D-91D9BE9C1CBD}" type="presParOf" srcId="{4239431F-9748-4996-AB8D-50D9F71D1533}" destId="{71CF12AF-2D38-44FC-AC18-B24BB9A49C77}" srcOrd="2" destOrd="0" presId="urn:microsoft.com/office/officeart/2018/2/layout/IconLabelList"/>
    <dgm:cxn modelId="{898572F4-2CE5-49E3-8457-EE55501822AA}" type="presParOf" srcId="{90A73FA5-38EF-4F38-B874-ABA4F6E0EB81}" destId="{B839B81E-A7F5-4DFC-9D77-E00FF164EB19}" srcOrd="3" destOrd="0" presId="urn:microsoft.com/office/officeart/2018/2/layout/IconLabelList"/>
    <dgm:cxn modelId="{E140B091-E286-4C99-B9E3-7E0A21F16965}" type="presParOf" srcId="{90A73FA5-38EF-4F38-B874-ABA4F6E0EB81}" destId="{0DAB6F4A-ABB0-4324-8453-DC10F3F8C8D4}" srcOrd="4" destOrd="0" presId="urn:microsoft.com/office/officeart/2018/2/layout/IconLabelList"/>
    <dgm:cxn modelId="{437BAE34-E125-4C26-A654-E75FC08CA5D1}" type="presParOf" srcId="{0DAB6F4A-ABB0-4324-8453-DC10F3F8C8D4}" destId="{41FA235D-AE38-4E0F-806F-52B15CB5FE01}" srcOrd="0" destOrd="0" presId="urn:microsoft.com/office/officeart/2018/2/layout/IconLabelList"/>
    <dgm:cxn modelId="{E18593E4-1FDF-433A-8783-A481669027E5}" type="presParOf" srcId="{0DAB6F4A-ABB0-4324-8453-DC10F3F8C8D4}" destId="{18D89FF7-53AC-407D-ACDA-465598D11FC3}" srcOrd="1" destOrd="0" presId="urn:microsoft.com/office/officeart/2018/2/layout/IconLabelList"/>
    <dgm:cxn modelId="{05A2AFFA-AE4E-42D4-B0BB-66F8BE554FF0}" type="presParOf" srcId="{0DAB6F4A-ABB0-4324-8453-DC10F3F8C8D4}" destId="{5F463F60-C12F-4D9F-B5E8-2485FA94656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2E7169-A2D8-440C-8D4D-FF6B290EE8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C958784-DAD9-4D59-A551-E2002EB6FF92}">
      <dgm:prSet/>
      <dgm:spPr/>
      <dgm:t>
        <a:bodyPr/>
        <a:lstStyle/>
        <a:p>
          <a:r>
            <a:rPr lang="it-IT"/>
            <a:t>Individuati nuovi geni da studiare in laboratorio</a:t>
          </a:r>
          <a:endParaRPr lang="en-US"/>
        </a:p>
      </dgm:t>
    </dgm:pt>
    <dgm:pt modelId="{BD6859D2-CB43-4D7F-8D05-D22963DF9BF8}" type="parTrans" cxnId="{4B67DD4F-27A2-4868-A615-65B2C005D32B}">
      <dgm:prSet/>
      <dgm:spPr/>
      <dgm:t>
        <a:bodyPr/>
        <a:lstStyle/>
        <a:p>
          <a:endParaRPr lang="en-US"/>
        </a:p>
      </dgm:t>
    </dgm:pt>
    <dgm:pt modelId="{C641857C-4F00-42A0-B4AC-77633B8F6AD5}" type="sibTrans" cxnId="{4B67DD4F-27A2-4868-A615-65B2C005D32B}">
      <dgm:prSet/>
      <dgm:spPr/>
      <dgm:t>
        <a:bodyPr/>
        <a:lstStyle/>
        <a:p>
          <a:endParaRPr lang="en-US"/>
        </a:p>
      </dgm:t>
    </dgm:pt>
    <dgm:pt modelId="{6801BBC3-2C77-4C04-B35D-480AFECC76E9}">
      <dgm:prSet/>
      <dgm:spPr/>
      <dgm:t>
        <a:bodyPr/>
        <a:lstStyle/>
        <a:p>
          <a:r>
            <a:rPr lang="it-IT"/>
            <a:t>Modifica e creazione di farmaci per il trattamento del cancro</a:t>
          </a:r>
          <a:endParaRPr lang="en-US"/>
        </a:p>
      </dgm:t>
    </dgm:pt>
    <dgm:pt modelId="{1E46D7A6-92C1-4A33-8884-C3EBD5E85212}" type="parTrans" cxnId="{F237C1C3-E404-46D9-BDB0-131187BFFA51}">
      <dgm:prSet/>
      <dgm:spPr/>
      <dgm:t>
        <a:bodyPr/>
        <a:lstStyle/>
        <a:p>
          <a:endParaRPr lang="en-US"/>
        </a:p>
      </dgm:t>
    </dgm:pt>
    <dgm:pt modelId="{2B876956-04CA-4AB1-B76B-E7F18B3D77CE}" type="sibTrans" cxnId="{F237C1C3-E404-46D9-BDB0-131187BFFA51}">
      <dgm:prSet/>
      <dgm:spPr/>
      <dgm:t>
        <a:bodyPr/>
        <a:lstStyle/>
        <a:p>
          <a:endParaRPr lang="en-US"/>
        </a:p>
      </dgm:t>
    </dgm:pt>
    <dgm:pt modelId="{00283B49-89FC-48DF-83CE-C2131AFCB043}">
      <dgm:prSet/>
      <dgm:spPr/>
      <dgm:t>
        <a:bodyPr/>
        <a:lstStyle/>
        <a:p>
          <a:r>
            <a:rPr lang="it-IT"/>
            <a:t>Scoperte in ambito scientifico del funzionamento di alcuni geni</a:t>
          </a:r>
          <a:endParaRPr lang="en-US"/>
        </a:p>
      </dgm:t>
    </dgm:pt>
    <dgm:pt modelId="{C9D2A1CB-75EE-4D60-BD33-E36251144CA8}" type="parTrans" cxnId="{DCF778B2-8640-42EA-BD8D-ECFF97D90B0C}">
      <dgm:prSet/>
      <dgm:spPr/>
      <dgm:t>
        <a:bodyPr/>
        <a:lstStyle/>
        <a:p>
          <a:endParaRPr lang="en-US"/>
        </a:p>
      </dgm:t>
    </dgm:pt>
    <dgm:pt modelId="{98C25443-536A-4D37-A2A0-AA3B65A6B27E}" type="sibTrans" cxnId="{DCF778B2-8640-42EA-BD8D-ECFF97D90B0C}">
      <dgm:prSet/>
      <dgm:spPr/>
      <dgm:t>
        <a:bodyPr/>
        <a:lstStyle/>
        <a:p>
          <a:endParaRPr lang="en-US"/>
        </a:p>
      </dgm:t>
    </dgm:pt>
    <dgm:pt modelId="{E3904510-3AB4-4A81-8B8C-6D152AFE51EC}">
      <dgm:prSet/>
      <dgm:spPr/>
      <dgm:t>
        <a:bodyPr/>
        <a:lstStyle/>
        <a:p>
          <a:r>
            <a:rPr lang="it-IT"/>
            <a:t>Dati che verranno utilizzati per analizzare altri geni a questi collegati</a:t>
          </a:r>
          <a:endParaRPr lang="en-US"/>
        </a:p>
      </dgm:t>
    </dgm:pt>
    <dgm:pt modelId="{7B714370-C284-46E1-AB0A-05CBCD679A45}" type="parTrans" cxnId="{31D836E2-4C4A-4668-ACE4-357BE1EFB94D}">
      <dgm:prSet/>
      <dgm:spPr/>
      <dgm:t>
        <a:bodyPr/>
        <a:lstStyle/>
        <a:p>
          <a:endParaRPr lang="en-US"/>
        </a:p>
      </dgm:t>
    </dgm:pt>
    <dgm:pt modelId="{7440C913-68C2-4E44-859C-FD48A12547FB}" type="sibTrans" cxnId="{31D836E2-4C4A-4668-ACE4-357BE1EFB94D}">
      <dgm:prSet/>
      <dgm:spPr/>
      <dgm:t>
        <a:bodyPr/>
        <a:lstStyle/>
        <a:p>
          <a:endParaRPr lang="en-US"/>
        </a:p>
      </dgm:t>
    </dgm:pt>
    <dgm:pt modelId="{E13FCEC3-C0EA-45C3-9719-E3E535F07232}">
      <dgm:prSet/>
      <dgm:spPr/>
      <dgm:t>
        <a:bodyPr/>
        <a:lstStyle/>
        <a:p>
          <a:r>
            <a:rPr lang="en-US"/>
            <a:t>Predisposizione di un meccanismo di Scalable Data Analysis </a:t>
          </a:r>
        </a:p>
      </dgm:t>
    </dgm:pt>
    <dgm:pt modelId="{60CFC0F3-E4FF-4C9C-B2B0-06739A21734E}" type="parTrans" cxnId="{728F01C6-3632-432F-92C8-1A1F93FE09C7}">
      <dgm:prSet/>
      <dgm:spPr/>
      <dgm:t>
        <a:bodyPr/>
        <a:lstStyle/>
        <a:p>
          <a:endParaRPr lang="en-US"/>
        </a:p>
      </dgm:t>
    </dgm:pt>
    <dgm:pt modelId="{655C4D23-F577-45FE-A290-74F56401CD60}" type="sibTrans" cxnId="{728F01C6-3632-432F-92C8-1A1F93FE09C7}">
      <dgm:prSet/>
      <dgm:spPr/>
      <dgm:t>
        <a:bodyPr/>
        <a:lstStyle/>
        <a:p>
          <a:endParaRPr lang="en-US"/>
        </a:p>
      </dgm:t>
    </dgm:pt>
    <dgm:pt modelId="{351F76AB-4C5D-4705-9319-8185966DA7B3}" type="pres">
      <dgm:prSet presAssocID="{A82E7169-A2D8-440C-8D4D-FF6B290EE879}" presName="root" presStyleCnt="0">
        <dgm:presLayoutVars>
          <dgm:dir/>
          <dgm:resizeHandles val="exact"/>
        </dgm:presLayoutVars>
      </dgm:prSet>
      <dgm:spPr/>
    </dgm:pt>
    <dgm:pt modelId="{DA4DC897-23D0-454D-95EB-514D746526CF}" type="pres">
      <dgm:prSet presAssocID="{4C958784-DAD9-4D59-A551-E2002EB6FF92}" presName="compNode" presStyleCnt="0"/>
      <dgm:spPr/>
    </dgm:pt>
    <dgm:pt modelId="{712FAD3C-2F2E-46D2-AEC7-76293029003D}" type="pres">
      <dgm:prSet presAssocID="{4C958784-DAD9-4D59-A551-E2002EB6FF92}" presName="bgRect" presStyleLbl="bgShp" presStyleIdx="0" presStyleCnt="4"/>
      <dgm:spPr/>
    </dgm:pt>
    <dgm:pt modelId="{612AEFB6-9009-4B56-BAC1-7608F780FADD}" type="pres">
      <dgm:prSet presAssocID="{4C958784-DAD9-4D59-A551-E2002EB6FF9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1D9D4B69-BB58-4088-9FA3-AAC60B0E32BE}" type="pres">
      <dgm:prSet presAssocID="{4C958784-DAD9-4D59-A551-E2002EB6FF92}" presName="spaceRect" presStyleCnt="0"/>
      <dgm:spPr/>
    </dgm:pt>
    <dgm:pt modelId="{2B262E24-5BEB-43A8-B6D1-1FE121B34075}" type="pres">
      <dgm:prSet presAssocID="{4C958784-DAD9-4D59-A551-E2002EB6FF92}" presName="parTx" presStyleLbl="revTx" presStyleIdx="0" presStyleCnt="5">
        <dgm:presLayoutVars>
          <dgm:chMax val="0"/>
          <dgm:chPref val="0"/>
        </dgm:presLayoutVars>
      </dgm:prSet>
      <dgm:spPr/>
    </dgm:pt>
    <dgm:pt modelId="{D86CE1C1-461F-40A8-A115-AA01C63953CE}" type="pres">
      <dgm:prSet presAssocID="{C641857C-4F00-42A0-B4AC-77633B8F6AD5}" presName="sibTrans" presStyleCnt="0"/>
      <dgm:spPr/>
    </dgm:pt>
    <dgm:pt modelId="{0BED2A88-09A4-4925-9677-C3DC797F53E8}" type="pres">
      <dgm:prSet presAssocID="{6801BBC3-2C77-4C04-B35D-480AFECC76E9}" presName="compNode" presStyleCnt="0"/>
      <dgm:spPr/>
    </dgm:pt>
    <dgm:pt modelId="{BB4EE56F-A7E5-48BE-AB61-B6874244CA75}" type="pres">
      <dgm:prSet presAssocID="{6801BBC3-2C77-4C04-B35D-480AFECC76E9}" presName="bgRect" presStyleLbl="bgShp" presStyleIdx="1" presStyleCnt="4"/>
      <dgm:spPr/>
    </dgm:pt>
    <dgm:pt modelId="{0EA1635D-5188-4BD8-A956-0114074C4DC8}" type="pres">
      <dgm:prSet presAssocID="{6801BBC3-2C77-4C04-B35D-480AFECC76E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89B5CED7-AD01-42ED-9E4D-75D968C9B25F}" type="pres">
      <dgm:prSet presAssocID="{6801BBC3-2C77-4C04-B35D-480AFECC76E9}" presName="spaceRect" presStyleCnt="0"/>
      <dgm:spPr/>
    </dgm:pt>
    <dgm:pt modelId="{718877AD-4DBD-424B-AD07-D34A20D18831}" type="pres">
      <dgm:prSet presAssocID="{6801BBC3-2C77-4C04-B35D-480AFECC76E9}" presName="parTx" presStyleLbl="revTx" presStyleIdx="1" presStyleCnt="5">
        <dgm:presLayoutVars>
          <dgm:chMax val="0"/>
          <dgm:chPref val="0"/>
        </dgm:presLayoutVars>
      </dgm:prSet>
      <dgm:spPr/>
    </dgm:pt>
    <dgm:pt modelId="{5F912F04-9F78-405C-B7E1-6E10FE29C968}" type="pres">
      <dgm:prSet presAssocID="{2B876956-04CA-4AB1-B76B-E7F18B3D77CE}" presName="sibTrans" presStyleCnt="0"/>
      <dgm:spPr/>
    </dgm:pt>
    <dgm:pt modelId="{62D91E8D-02B8-44D6-BE75-952664B53EF0}" type="pres">
      <dgm:prSet presAssocID="{00283B49-89FC-48DF-83CE-C2131AFCB043}" presName="compNode" presStyleCnt="0"/>
      <dgm:spPr/>
    </dgm:pt>
    <dgm:pt modelId="{E80EAED7-6149-49B0-9859-DD856D061CB0}" type="pres">
      <dgm:prSet presAssocID="{00283B49-89FC-48DF-83CE-C2131AFCB043}" presName="bgRect" presStyleLbl="bgShp" presStyleIdx="2" presStyleCnt="4"/>
      <dgm:spPr/>
    </dgm:pt>
    <dgm:pt modelId="{2F28B5D0-BB1F-4C00-BC13-55B703500F59}" type="pres">
      <dgm:prSet presAssocID="{00283B49-89FC-48DF-83CE-C2131AFCB04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546F1204-508E-424B-9564-BA17F933DDE7}" type="pres">
      <dgm:prSet presAssocID="{00283B49-89FC-48DF-83CE-C2131AFCB043}" presName="spaceRect" presStyleCnt="0"/>
      <dgm:spPr/>
    </dgm:pt>
    <dgm:pt modelId="{D01B7D57-F987-4A02-BF05-57979A74A45C}" type="pres">
      <dgm:prSet presAssocID="{00283B49-89FC-48DF-83CE-C2131AFCB043}" presName="parTx" presStyleLbl="revTx" presStyleIdx="2" presStyleCnt="5">
        <dgm:presLayoutVars>
          <dgm:chMax val="0"/>
          <dgm:chPref val="0"/>
        </dgm:presLayoutVars>
      </dgm:prSet>
      <dgm:spPr/>
    </dgm:pt>
    <dgm:pt modelId="{59041B55-EFC7-4CD0-A130-E750BEDA29A9}" type="pres">
      <dgm:prSet presAssocID="{00283B49-89FC-48DF-83CE-C2131AFCB043}" presName="desTx" presStyleLbl="revTx" presStyleIdx="3" presStyleCnt="5">
        <dgm:presLayoutVars/>
      </dgm:prSet>
      <dgm:spPr/>
    </dgm:pt>
    <dgm:pt modelId="{E9725BD0-F0EA-463B-A551-978955FB1FF5}" type="pres">
      <dgm:prSet presAssocID="{98C25443-536A-4D37-A2A0-AA3B65A6B27E}" presName="sibTrans" presStyleCnt="0"/>
      <dgm:spPr/>
    </dgm:pt>
    <dgm:pt modelId="{0A82856A-C822-49CD-B313-C219A49AB275}" type="pres">
      <dgm:prSet presAssocID="{E13FCEC3-C0EA-45C3-9719-E3E535F07232}" presName="compNode" presStyleCnt="0"/>
      <dgm:spPr/>
    </dgm:pt>
    <dgm:pt modelId="{3C8254EA-04FF-416F-B1FF-794F34AB85C8}" type="pres">
      <dgm:prSet presAssocID="{E13FCEC3-C0EA-45C3-9719-E3E535F07232}" presName="bgRect" presStyleLbl="bgShp" presStyleIdx="3" presStyleCnt="4"/>
      <dgm:spPr/>
    </dgm:pt>
    <dgm:pt modelId="{599FE101-7BFC-4CA8-BE23-B48D24F1E97A}" type="pres">
      <dgm:prSet presAssocID="{E13FCEC3-C0EA-45C3-9719-E3E535F0723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31CBABA6-781B-4C6D-BE8A-D09161EE909B}" type="pres">
      <dgm:prSet presAssocID="{E13FCEC3-C0EA-45C3-9719-E3E535F07232}" presName="spaceRect" presStyleCnt="0"/>
      <dgm:spPr/>
    </dgm:pt>
    <dgm:pt modelId="{F3ED5494-F1B9-494C-BB7A-0A571341DFDE}" type="pres">
      <dgm:prSet presAssocID="{E13FCEC3-C0EA-45C3-9719-E3E535F0723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79D6628-335E-4385-AE00-6A0232D0075C}" type="presOf" srcId="{6801BBC3-2C77-4C04-B35D-480AFECC76E9}" destId="{718877AD-4DBD-424B-AD07-D34A20D18831}" srcOrd="0" destOrd="0" presId="urn:microsoft.com/office/officeart/2018/2/layout/IconVerticalSolidList"/>
    <dgm:cxn modelId="{A4E99F60-7563-48B9-B43B-374E3BB708FB}" type="presOf" srcId="{E3904510-3AB4-4A81-8B8C-6D152AFE51EC}" destId="{59041B55-EFC7-4CD0-A130-E750BEDA29A9}" srcOrd="0" destOrd="0" presId="urn:microsoft.com/office/officeart/2018/2/layout/IconVerticalSolidList"/>
    <dgm:cxn modelId="{0F76CE6D-F33E-4720-A96A-F116A9540A5B}" type="presOf" srcId="{00283B49-89FC-48DF-83CE-C2131AFCB043}" destId="{D01B7D57-F987-4A02-BF05-57979A74A45C}" srcOrd="0" destOrd="0" presId="urn:microsoft.com/office/officeart/2018/2/layout/IconVerticalSolidList"/>
    <dgm:cxn modelId="{4B67DD4F-27A2-4868-A615-65B2C005D32B}" srcId="{A82E7169-A2D8-440C-8D4D-FF6B290EE879}" destId="{4C958784-DAD9-4D59-A551-E2002EB6FF92}" srcOrd="0" destOrd="0" parTransId="{BD6859D2-CB43-4D7F-8D05-D22963DF9BF8}" sibTransId="{C641857C-4F00-42A0-B4AC-77633B8F6AD5}"/>
    <dgm:cxn modelId="{6C724594-CC31-4B2D-975E-A710A3635BC2}" type="presOf" srcId="{4C958784-DAD9-4D59-A551-E2002EB6FF92}" destId="{2B262E24-5BEB-43A8-B6D1-1FE121B34075}" srcOrd="0" destOrd="0" presId="urn:microsoft.com/office/officeart/2018/2/layout/IconVerticalSolidList"/>
    <dgm:cxn modelId="{05856DAD-3B25-4DC2-81C0-3E0F4399339E}" type="presOf" srcId="{A82E7169-A2D8-440C-8D4D-FF6B290EE879}" destId="{351F76AB-4C5D-4705-9319-8185966DA7B3}" srcOrd="0" destOrd="0" presId="urn:microsoft.com/office/officeart/2018/2/layout/IconVerticalSolidList"/>
    <dgm:cxn modelId="{DCF778B2-8640-42EA-BD8D-ECFF97D90B0C}" srcId="{A82E7169-A2D8-440C-8D4D-FF6B290EE879}" destId="{00283B49-89FC-48DF-83CE-C2131AFCB043}" srcOrd="2" destOrd="0" parTransId="{C9D2A1CB-75EE-4D60-BD33-E36251144CA8}" sibTransId="{98C25443-536A-4D37-A2A0-AA3B65A6B27E}"/>
    <dgm:cxn modelId="{F237C1C3-E404-46D9-BDB0-131187BFFA51}" srcId="{A82E7169-A2D8-440C-8D4D-FF6B290EE879}" destId="{6801BBC3-2C77-4C04-B35D-480AFECC76E9}" srcOrd="1" destOrd="0" parTransId="{1E46D7A6-92C1-4A33-8884-C3EBD5E85212}" sibTransId="{2B876956-04CA-4AB1-B76B-E7F18B3D77CE}"/>
    <dgm:cxn modelId="{728F01C6-3632-432F-92C8-1A1F93FE09C7}" srcId="{A82E7169-A2D8-440C-8D4D-FF6B290EE879}" destId="{E13FCEC3-C0EA-45C3-9719-E3E535F07232}" srcOrd="3" destOrd="0" parTransId="{60CFC0F3-E4FF-4C9C-B2B0-06739A21734E}" sibTransId="{655C4D23-F577-45FE-A290-74F56401CD60}"/>
    <dgm:cxn modelId="{31D836E2-4C4A-4668-ACE4-357BE1EFB94D}" srcId="{00283B49-89FC-48DF-83CE-C2131AFCB043}" destId="{E3904510-3AB4-4A81-8B8C-6D152AFE51EC}" srcOrd="0" destOrd="0" parTransId="{7B714370-C284-46E1-AB0A-05CBCD679A45}" sibTransId="{7440C913-68C2-4E44-859C-FD48A12547FB}"/>
    <dgm:cxn modelId="{6E4ADCEC-7302-40F9-830D-813F0567B86C}" type="presOf" srcId="{E13FCEC3-C0EA-45C3-9719-E3E535F07232}" destId="{F3ED5494-F1B9-494C-BB7A-0A571341DFDE}" srcOrd="0" destOrd="0" presId="urn:microsoft.com/office/officeart/2018/2/layout/IconVerticalSolidList"/>
    <dgm:cxn modelId="{A2279D6F-395B-4D94-8344-81AA48B65F36}" type="presParOf" srcId="{351F76AB-4C5D-4705-9319-8185966DA7B3}" destId="{DA4DC897-23D0-454D-95EB-514D746526CF}" srcOrd="0" destOrd="0" presId="urn:microsoft.com/office/officeart/2018/2/layout/IconVerticalSolidList"/>
    <dgm:cxn modelId="{A8339330-7DE4-463A-A3BD-75CB6E41DA6F}" type="presParOf" srcId="{DA4DC897-23D0-454D-95EB-514D746526CF}" destId="{712FAD3C-2F2E-46D2-AEC7-76293029003D}" srcOrd="0" destOrd="0" presId="urn:microsoft.com/office/officeart/2018/2/layout/IconVerticalSolidList"/>
    <dgm:cxn modelId="{E8403CA5-D375-4D0F-91CC-FFE1C5DE8F38}" type="presParOf" srcId="{DA4DC897-23D0-454D-95EB-514D746526CF}" destId="{612AEFB6-9009-4B56-BAC1-7608F780FADD}" srcOrd="1" destOrd="0" presId="urn:microsoft.com/office/officeart/2018/2/layout/IconVerticalSolidList"/>
    <dgm:cxn modelId="{F059DF7B-8E78-42B9-AB95-76EBD8EDF506}" type="presParOf" srcId="{DA4DC897-23D0-454D-95EB-514D746526CF}" destId="{1D9D4B69-BB58-4088-9FA3-AAC60B0E32BE}" srcOrd="2" destOrd="0" presId="urn:microsoft.com/office/officeart/2018/2/layout/IconVerticalSolidList"/>
    <dgm:cxn modelId="{4C3E7E0C-F9F7-4AEE-B923-06004CEFA608}" type="presParOf" srcId="{DA4DC897-23D0-454D-95EB-514D746526CF}" destId="{2B262E24-5BEB-43A8-B6D1-1FE121B34075}" srcOrd="3" destOrd="0" presId="urn:microsoft.com/office/officeart/2018/2/layout/IconVerticalSolidList"/>
    <dgm:cxn modelId="{2AC735C8-B954-4C43-8416-E3DA98B612CD}" type="presParOf" srcId="{351F76AB-4C5D-4705-9319-8185966DA7B3}" destId="{D86CE1C1-461F-40A8-A115-AA01C63953CE}" srcOrd="1" destOrd="0" presId="urn:microsoft.com/office/officeart/2018/2/layout/IconVerticalSolidList"/>
    <dgm:cxn modelId="{7C01169F-03CE-43DB-8F7D-6556D174F987}" type="presParOf" srcId="{351F76AB-4C5D-4705-9319-8185966DA7B3}" destId="{0BED2A88-09A4-4925-9677-C3DC797F53E8}" srcOrd="2" destOrd="0" presId="urn:microsoft.com/office/officeart/2018/2/layout/IconVerticalSolidList"/>
    <dgm:cxn modelId="{626E3F7C-42AA-4FB6-B611-DE4EEB16E60F}" type="presParOf" srcId="{0BED2A88-09A4-4925-9677-C3DC797F53E8}" destId="{BB4EE56F-A7E5-48BE-AB61-B6874244CA75}" srcOrd="0" destOrd="0" presId="urn:microsoft.com/office/officeart/2018/2/layout/IconVerticalSolidList"/>
    <dgm:cxn modelId="{9C79BED3-2535-4436-8A22-13C9A9A4672B}" type="presParOf" srcId="{0BED2A88-09A4-4925-9677-C3DC797F53E8}" destId="{0EA1635D-5188-4BD8-A956-0114074C4DC8}" srcOrd="1" destOrd="0" presId="urn:microsoft.com/office/officeart/2018/2/layout/IconVerticalSolidList"/>
    <dgm:cxn modelId="{C36FFDC8-A46B-4ECC-A7AD-4EC4B70C92A7}" type="presParOf" srcId="{0BED2A88-09A4-4925-9677-C3DC797F53E8}" destId="{89B5CED7-AD01-42ED-9E4D-75D968C9B25F}" srcOrd="2" destOrd="0" presId="urn:microsoft.com/office/officeart/2018/2/layout/IconVerticalSolidList"/>
    <dgm:cxn modelId="{4F3C7CC1-7946-4BEB-BEBE-BA0E2A6148E6}" type="presParOf" srcId="{0BED2A88-09A4-4925-9677-C3DC797F53E8}" destId="{718877AD-4DBD-424B-AD07-D34A20D18831}" srcOrd="3" destOrd="0" presId="urn:microsoft.com/office/officeart/2018/2/layout/IconVerticalSolidList"/>
    <dgm:cxn modelId="{C9ECDD82-9F0D-410C-A544-44FDCB96577C}" type="presParOf" srcId="{351F76AB-4C5D-4705-9319-8185966DA7B3}" destId="{5F912F04-9F78-405C-B7E1-6E10FE29C968}" srcOrd="3" destOrd="0" presId="urn:microsoft.com/office/officeart/2018/2/layout/IconVerticalSolidList"/>
    <dgm:cxn modelId="{02670174-C6F9-43CC-8CF8-66B364A8BF7F}" type="presParOf" srcId="{351F76AB-4C5D-4705-9319-8185966DA7B3}" destId="{62D91E8D-02B8-44D6-BE75-952664B53EF0}" srcOrd="4" destOrd="0" presId="urn:microsoft.com/office/officeart/2018/2/layout/IconVerticalSolidList"/>
    <dgm:cxn modelId="{4601CD00-862E-41D6-B0C6-EA6086D4DEDE}" type="presParOf" srcId="{62D91E8D-02B8-44D6-BE75-952664B53EF0}" destId="{E80EAED7-6149-49B0-9859-DD856D061CB0}" srcOrd="0" destOrd="0" presId="urn:microsoft.com/office/officeart/2018/2/layout/IconVerticalSolidList"/>
    <dgm:cxn modelId="{7A9E8CE2-C6E6-4E9D-9718-DA692E9611C5}" type="presParOf" srcId="{62D91E8D-02B8-44D6-BE75-952664B53EF0}" destId="{2F28B5D0-BB1F-4C00-BC13-55B703500F59}" srcOrd="1" destOrd="0" presId="urn:microsoft.com/office/officeart/2018/2/layout/IconVerticalSolidList"/>
    <dgm:cxn modelId="{9D857BE8-A96B-4241-9CA6-1A0698BDC85A}" type="presParOf" srcId="{62D91E8D-02B8-44D6-BE75-952664B53EF0}" destId="{546F1204-508E-424B-9564-BA17F933DDE7}" srcOrd="2" destOrd="0" presId="urn:microsoft.com/office/officeart/2018/2/layout/IconVerticalSolidList"/>
    <dgm:cxn modelId="{A79095D3-641A-424E-B761-9E5DCD69574B}" type="presParOf" srcId="{62D91E8D-02B8-44D6-BE75-952664B53EF0}" destId="{D01B7D57-F987-4A02-BF05-57979A74A45C}" srcOrd="3" destOrd="0" presId="urn:microsoft.com/office/officeart/2018/2/layout/IconVerticalSolidList"/>
    <dgm:cxn modelId="{485566CF-492B-488D-B472-069435E96282}" type="presParOf" srcId="{62D91E8D-02B8-44D6-BE75-952664B53EF0}" destId="{59041B55-EFC7-4CD0-A130-E750BEDA29A9}" srcOrd="4" destOrd="0" presId="urn:microsoft.com/office/officeart/2018/2/layout/IconVerticalSolidList"/>
    <dgm:cxn modelId="{3CB9BEA7-66EF-4108-BE25-5587305801EA}" type="presParOf" srcId="{351F76AB-4C5D-4705-9319-8185966DA7B3}" destId="{E9725BD0-F0EA-463B-A551-978955FB1FF5}" srcOrd="5" destOrd="0" presId="urn:microsoft.com/office/officeart/2018/2/layout/IconVerticalSolidList"/>
    <dgm:cxn modelId="{D00CAAC2-032C-44D5-8C90-8FB882259A48}" type="presParOf" srcId="{351F76AB-4C5D-4705-9319-8185966DA7B3}" destId="{0A82856A-C822-49CD-B313-C219A49AB275}" srcOrd="6" destOrd="0" presId="urn:microsoft.com/office/officeart/2018/2/layout/IconVerticalSolidList"/>
    <dgm:cxn modelId="{C344B054-20C5-47C8-B209-517C22B2CBDB}" type="presParOf" srcId="{0A82856A-C822-49CD-B313-C219A49AB275}" destId="{3C8254EA-04FF-416F-B1FF-794F34AB85C8}" srcOrd="0" destOrd="0" presId="urn:microsoft.com/office/officeart/2018/2/layout/IconVerticalSolidList"/>
    <dgm:cxn modelId="{7FB5C646-A8A0-4A64-B9E1-65E543B684A0}" type="presParOf" srcId="{0A82856A-C822-49CD-B313-C219A49AB275}" destId="{599FE101-7BFC-4CA8-BE23-B48D24F1E97A}" srcOrd="1" destOrd="0" presId="urn:microsoft.com/office/officeart/2018/2/layout/IconVerticalSolidList"/>
    <dgm:cxn modelId="{8809D428-9EFD-4527-BB3A-4621184363C0}" type="presParOf" srcId="{0A82856A-C822-49CD-B313-C219A49AB275}" destId="{31CBABA6-781B-4C6D-BE8A-D09161EE909B}" srcOrd="2" destOrd="0" presId="urn:microsoft.com/office/officeart/2018/2/layout/IconVerticalSolidList"/>
    <dgm:cxn modelId="{C09F6F6D-D15D-4F19-AF1F-68F1830A6929}" type="presParOf" srcId="{0A82856A-C822-49CD-B313-C219A49AB275}" destId="{F3ED5494-F1B9-494C-BB7A-0A571341DF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25DF43-A1A8-4449-9491-148789F881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7AE5C17-2F9D-46FB-AE1B-8FAD1D2DC3B0}">
      <dgm:prSet/>
      <dgm:spPr/>
      <dgm:t>
        <a:bodyPr/>
        <a:lstStyle/>
        <a:p>
          <a:r>
            <a:rPr lang="it-IT"/>
            <a:t>Settore in continua evoluzione e che richiede un adeguamento del comparto informatico</a:t>
          </a:r>
          <a:endParaRPr lang="en-US"/>
        </a:p>
      </dgm:t>
    </dgm:pt>
    <dgm:pt modelId="{0048E7F3-8F7E-4CD9-AB4E-40288E0AB036}" type="parTrans" cxnId="{37EAAAD8-91B4-48A0-9782-E78C42CA92E3}">
      <dgm:prSet/>
      <dgm:spPr/>
      <dgm:t>
        <a:bodyPr/>
        <a:lstStyle/>
        <a:p>
          <a:endParaRPr lang="en-US"/>
        </a:p>
      </dgm:t>
    </dgm:pt>
    <dgm:pt modelId="{BF653403-B40D-441D-8DCD-2A389617ACE1}" type="sibTrans" cxnId="{37EAAAD8-91B4-48A0-9782-E78C42CA92E3}">
      <dgm:prSet/>
      <dgm:spPr/>
      <dgm:t>
        <a:bodyPr/>
        <a:lstStyle/>
        <a:p>
          <a:endParaRPr lang="en-US"/>
        </a:p>
      </dgm:t>
    </dgm:pt>
    <dgm:pt modelId="{872748B7-9771-4EEE-8A91-7D0E4467F007}">
      <dgm:prSet/>
      <dgm:spPr/>
      <dgm:t>
        <a:bodyPr/>
        <a:lstStyle/>
        <a:p>
          <a:r>
            <a:rPr lang="it-IT"/>
            <a:t>Possibilità di molteplici implementazioni per la piattaforma:</a:t>
          </a:r>
          <a:endParaRPr lang="en-US"/>
        </a:p>
      </dgm:t>
    </dgm:pt>
    <dgm:pt modelId="{B10269C8-F8C0-4473-A2F9-E0A846FFEDF5}" type="parTrans" cxnId="{B082CC56-48C5-4E8D-87AF-EAFFA48D9648}">
      <dgm:prSet/>
      <dgm:spPr/>
      <dgm:t>
        <a:bodyPr/>
        <a:lstStyle/>
        <a:p>
          <a:endParaRPr lang="en-US"/>
        </a:p>
      </dgm:t>
    </dgm:pt>
    <dgm:pt modelId="{50621D86-5D79-461D-9B89-384A30B7FEB3}" type="sibTrans" cxnId="{B082CC56-48C5-4E8D-87AF-EAFFA48D9648}">
      <dgm:prSet/>
      <dgm:spPr/>
      <dgm:t>
        <a:bodyPr/>
        <a:lstStyle/>
        <a:p>
          <a:endParaRPr lang="en-US"/>
        </a:p>
      </dgm:t>
    </dgm:pt>
    <dgm:pt modelId="{7220306D-0A7D-4BDF-AF7E-B0A325A9F7E1}">
      <dgm:prSet/>
      <dgm:spPr/>
      <dgm:t>
        <a:bodyPr/>
        <a:lstStyle/>
        <a:p>
          <a:r>
            <a:rPr lang="it-IT"/>
            <a:t>Aggiunta grafi per identificazione di pattern di famiglie </a:t>
          </a:r>
          <a:r>
            <a:rPr lang="it-IT" err="1"/>
            <a:t>cancer</a:t>
          </a:r>
          <a:r>
            <a:rPr lang="it-IT"/>
            <a:t> prone e non</a:t>
          </a:r>
          <a:endParaRPr lang="en-US"/>
        </a:p>
      </dgm:t>
    </dgm:pt>
    <dgm:pt modelId="{ECD5DB72-85D1-4743-BF47-5946F635D572}" type="parTrans" cxnId="{C12D4768-DD81-4F43-BFEB-BDE2B0F88EA0}">
      <dgm:prSet/>
      <dgm:spPr/>
      <dgm:t>
        <a:bodyPr/>
        <a:lstStyle/>
        <a:p>
          <a:endParaRPr lang="en-US"/>
        </a:p>
      </dgm:t>
    </dgm:pt>
    <dgm:pt modelId="{AC15C493-0710-45FC-B0D6-7D017C92BF5A}" type="sibTrans" cxnId="{C12D4768-DD81-4F43-BFEB-BDE2B0F88EA0}">
      <dgm:prSet/>
      <dgm:spPr/>
      <dgm:t>
        <a:bodyPr/>
        <a:lstStyle/>
        <a:p>
          <a:endParaRPr lang="en-US"/>
        </a:p>
      </dgm:t>
    </dgm:pt>
    <dgm:pt modelId="{6DEEBDF0-6E41-4D16-8E18-763C94CFF7D7}">
      <dgm:prSet/>
      <dgm:spPr/>
      <dgm:t>
        <a:bodyPr/>
        <a:lstStyle/>
        <a:p>
          <a:r>
            <a:rPr lang="it-IT"/>
            <a:t>Aggiunta di metodi statistici più complessi per ulteriore classificazione</a:t>
          </a:r>
          <a:endParaRPr lang="en-US"/>
        </a:p>
      </dgm:t>
    </dgm:pt>
    <dgm:pt modelId="{3AF404C4-C07C-41AF-BD1C-E8B28456368A}" type="parTrans" cxnId="{F48DFC8A-0C55-4C6D-A91D-D6DEF44F28CB}">
      <dgm:prSet/>
      <dgm:spPr/>
      <dgm:t>
        <a:bodyPr/>
        <a:lstStyle/>
        <a:p>
          <a:endParaRPr lang="en-US"/>
        </a:p>
      </dgm:t>
    </dgm:pt>
    <dgm:pt modelId="{3C441252-F6C8-4A49-841C-ECBCC04F4C4A}" type="sibTrans" cxnId="{F48DFC8A-0C55-4C6D-A91D-D6DEF44F28CB}">
      <dgm:prSet/>
      <dgm:spPr/>
      <dgm:t>
        <a:bodyPr/>
        <a:lstStyle/>
        <a:p>
          <a:endParaRPr lang="en-US"/>
        </a:p>
      </dgm:t>
    </dgm:pt>
    <dgm:pt modelId="{43A9DAD1-9843-4B38-93CA-DBF3988DF890}">
      <dgm:prSet/>
      <dgm:spPr/>
      <dgm:t>
        <a:bodyPr/>
        <a:lstStyle/>
        <a:p>
          <a:r>
            <a:rPr lang="it-IT"/>
            <a:t>Aggiunta di meccansimo di machine learning</a:t>
          </a:r>
          <a:endParaRPr lang="en-US"/>
        </a:p>
      </dgm:t>
    </dgm:pt>
    <dgm:pt modelId="{F6F078D2-E193-41E9-80FE-09386B7AF141}" type="parTrans" cxnId="{B9E469C4-C366-4094-9B13-08F8C1C9974E}">
      <dgm:prSet/>
      <dgm:spPr/>
      <dgm:t>
        <a:bodyPr/>
        <a:lstStyle/>
        <a:p>
          <a:endParaRPr lang="en-US"/>
        </a:p>
      </dgm:t>
    </dgm:pt>
    <dgm:pt modelId="{C0D2606B-74E1-49BC-924F-4C4350B31B2F}" type="sibTrans" cxnId="{B9E469C4-C366-4094-9B13-08F8C1C9974E}">
      <dgm:prSet/>
      <dgm:spPr/>
      <dgm:t>
        <a:bodyPr/>
        <a:lstStyle/>
        <a:p>
          <a:endParaRPr lang="en-US"/>
        </a:p>
      </dgm:t>
    </dgm:pt>
    <dgm:pt modelId="{0EA78F7E-4147-40FB-A4CA-B08807B5933C}" type="pres">
      <dgm:prSet presAssocID="{C525DF43-A1A8-4449-9491-148789F88120}" presName="root" presStyleCnt="0">
        <dgm:presLayoutVars>
          <dgm:dir/>
          <dgm:resizeHandles val="exact"/>
        </dgm:presLayoutVars>
      </dgm:prSet>
      <dgm:spPr/>
    </dgm:pt>
    <dgm:pt modelId="{32E57C98-7AD3-4B5A-8CC0-B8697288836C}" type="pres">
      <dgm:prSet presAssocID="{67AE5C17-2F9D-46FB-AE1B-8FAD1D2DC3B0}" presName="compNode" presStyleCnt="0"/>
      <dgm:spPr/>
    </dgm:pt>
    <dgm:pt modelId="{A8622D14-BCCB-4CE5-92B4-151BD3F2367B}" type="pres">
      <dgm:prSet presAssocID="{67AE5C17-2F9D-46FB-AE1B-8FAD1D2DC3B0}" presName="bgRect" presStyleLbl="bgShp" presStyleIdx="0" presStyleCnt="2"/>
      <dgm:spPr/>
    </dgm:pt>
    <dgm:pt modelId="{FED763F9-156C-4F7B-9C59-6EE66AC713F8}" type="pres">
      <dgm:prSet presAssocID="{67AE5C17-2F9D-46FB-AE1B-8FAD1D2DC3B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82D4D655-B22E-49A2-AF02-BC45D8745000}" type="pres">
      <dgm:prSet presAssocID="{67AE5C17-2F9D-46FB-AE1B-8FAD1D2DC3B0}" presName="spaceRect" presStyleCnt="0"/>
      <dgm:spPr/>
    </dgm:pt>
    <dgm:pt modelId="{EC84DB50-73E4-4522-98ED-BB2C18F5AD0C}" type="pres">
      <dgm:prSet presAssocID="{67AE5C17-2F9D-46FB-AE1B-8FAD1D2DC3B0}" presName="parTx" presStyleLbl="revTx" presStyleIdx="0" presStyleCnt="3">
        <dgm:presLayoutVars>
          <dgm:chMax val="0"/>
          <dgm:chPref val="0"/>
        </dgm:presLayoutVars>
      </dgm:prSet>
      <dgm:spPr/>
    </dgm:pt>
    <dgm:pt modelId="{9DDC6109-1902-4FE3-8F63-E2E955EA4118}" type="pres">
      <dgm:prSet presAssocID="{BF653403-B40D-441D-8DCD-2A389617ACE1}" presName="sibTrans" presStyleCnt="0"/>
      <dgm:spPr/>
    </dgm:pt>
    <dgm:pt modelId="{F45A3F98-DF4A-464D-BA97-3A177CC86DE6}" type="pres">
      <dgm:prSet presAssocID="{872748B7-9771-4EEE-8A91-7D0E4467F007}" presName="compNode" presStyleCnt="0"/>
      <dgm:spPr/>
    </dgm:pt>
    <dgm:pt modelId="{F1FE4993-1E97-49F5-B213-DA7A1D8026AC}" type="pres">
      <dgm:prSet presAssocID="{872748B7-9771-4EEE-8A91-7D0E4467F007}" presName="bgRect" presStyleLbl="bgShp" presStyleIdx="1" presStyleCnt="2"/>
      <dgm:spPr/>
    </dgm:pt>
    <dgm:pt modelId="{E8392200-C801-4958-80A3-582E52DC1240}" type="pres">
      <dgm:prSet presAssocID="{872748B7-9771-4EEE-8A91-7D0E4467F00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B1C67639-06E7-45B1-AB76-FC28A41BF77B}" type="pres">
      <dgm:prSet presAssocID="{872748B7-9771-4EEE-8A91-7D0E4467F007}" presName="spaceRect" presStyleCnt="0"/>
      <dgm:spPr/>
    </dgm:pt>
    <dgm:pt modelId="{B5E8AA69-2909-4A9E-B0C6-F1D80C5DE700}" type="pres">
      <dgm:prSet presAssocID="{872748B7-9771-4EEE-8A91-7D0E4467F007}" presName="parTx" presStyleLbl="revTx" presStyleIdx="1" presStyleCnt="3">
        <dgm:presLayoutVars>
          <dgm:chMax val="0"/>
          <dgm:chPref val="0"/>
        </dgm:presLayoutVars>
      </dgm:prSet>
      <dgm:spPr/>
    </dgm:pt>
    <dgm:pt modelId="{D90550B3-4693-4C19-933D-2DF2944D9447}" type="pres">
      <dgm:prSet presAssocID="{872748B7-9771-4EEE-8A91-7D0E4467F007}" presName="desTx" presStyleLbl="revTx" presStyleIdx="2" presStyleCnt="3">
        <dgm:presLayoutVars/>
      </dgm:prSet>
      <dgm:spPr/>
    </dgm:pt>
  </dgm:ptLst>
  <dgm:cxnLst>
    <dgm:cxn modelId="{1EB50E21-F76A-4FCD-836D-7A3EFBBD015C}" type="presOf" srcId="{7220306D-0A7D-4BDF-AF7E-B0A325A9F7E1}" destId="{D90550B3-4693-4C19-933D-2DF2944D9447}" srcOrd="0" destOrd="0" presId="urn:microsoft.com/office/officeart/2018/2/layout/IconVerticalSolidList"/>
    <dgm:cxn modelId="{57EB6724-2E45-4F8B-BCB6-B91203E2CF87}" type="presOf" srcId="{6DEEBDF0-6E41-4D16-8E18-763C94CFF7D7}" destId="{D90550B3-4693-4C19-933D-2DF2944D9447}" srcOrd="0" destOrd="1" presId="urn:microsoft.com/office/officeart/2018/2/layout/IconVerticalSolidList"/>
    <dgm:cxn modelId="{01D4333F-CD1A-43B2-A0B7-F27B5D5F2D94}" type="presOf" srcId="{67AE5C17-2F9D-46FB-AE1B-8FAD1D2DC3B0}" destId="{EC84DB50-73E4-4522-98ED-BB2C18F5AD0C}" srcOrd="0" destOrd="0" presId="urn:microsoft.com/office/officeart/2018/2/layout/IconVerticalSolidList"/>
    <dgm:cxn modelId="{C12D4768-DD81-4F43-BFEB-BDE2B0F88EA0}" srcId="{872748B7-9771-4EEE-8A91-7D0E4467F007}" destId="{7220306D-0A7D-4BDF-AF7E-B0A325A9F7E1}" srcOrd="0" destOrd="0" parTransId="{ECD5DB72-85D1-4743-BF47-5946F635D572}" sibTransId="{AC15C493-0710-45FC-B0D6-7D017C92BF5A}"/>
    <dgm:cxn modelId="{B082CC56-48C5-4E8D-87AF-EAFFA48D9648}" srcId="{C525DF43-A1A8-4449-9491-148789F88120}" destId="{872748B7-9771-4EEE-8A91-7D0E4467F007}" srcOrd="1" destOrd="0" parTransId="{B10269C8-F8C0-4473-A2F9-E0A846FFEDF5}" sibTransId="{50621D86-5D79-461D-9B89-384A30B7FEB3}"/>
    <dgm:cxn modelId="{9FB30682-76CD-4406-97A3-A79CD1A95FB3}" type="presOf" srcId="{43A9DAD1-9843-4B38-93CA-DBF3988DF890}" destId="{D90550B3-4693-4C19-933D-2DF2944D9447}" srcOrd="0" destOrd="2" presId="urn:microsoft.com/office/officeart/2018/2/layout/IconVerticalSolidList"/>
    <dgm:cxn modelId="{F48DFC8A-0C55-4C6D-A91D-D6DEF44F28CB}" srcId="{872748B7-9771-4EEE-8A91-7D0E4467F007}" destId="{6DEEBDF0-6E41-4D16-8E18-763C94CFF7D7}" srcOrd="1" destOrd="0" parTransId="{3AF404C4-C07C-41AF-BD1C-E8B28456368A}" sibTransId="{3C441252-F6C8-4A49-841C-ECBCC04F4C4A}"/>
    <dgm:cxn modelId="{4F7C3391-B350-454A-A3EB-7DC3A359E4F3}" type="presOf" srcId="{C525DF43-A1A8-4449-9491-148789F88120}" destId="{0EA78F7E-4147-40FB-A4CA-B08807B5933C}" srcOrd="0" destOrd="0" presId="urn:microsoft.com/office/officeart/2018/2/layout/IconVerticalSolidList"/>
    <dgm:cxn modelId="{B9E469C4-C366-4094-9B13-08F8C1C9974E}" srcId="{872748B7-9771-4EEE-8A91-7D0E4467F007}" destId="{43A9DAD1-9843-4B38-93CA-DBF3988DF890}" srcOrd="2" destOrd="0" parTransId="{F6F078D2-E193-41E9-80FE-09386B7AF141}" sibTransId="{C0D2606B-74E1-49BC-924F-4C4350B31B2F}"/>
    <dgm:cxn modelId="{37EAAAD8-91B4-48A0-9782-E78C42CA92E3}" srcId="{C525DF43-A1A8-4449-9491-148789F88120}" destId="{67AE5C17-2F9D-46FB-AE1B-8FAD1D2DC3B0}" srcOrd="0" destOrd="0" parTransId="{0048E7F3-8F7E-4CD9-AB4E-40288E0AB036}" sibTransId="{BF653403-B40D-441D-8DCD-2A389617ACE1}"/>
    <dgm:cxn modelId="{72E744F5-2C3C-480D-B180-03C64B39C37A}" type="presOf" srcId="{872748B7-9771-4EEE-8A91-7D0E4467F007}" destId="{B5E8AA69-2909-4A9E-B0C6-F1D80C5DE700}" srcOrd="0" destOrd="0" presId="urn:microsoft.com/office/officeart/2018/2/layout/IconVerticalSolidList"/>
    <dgm:cxn modelId="{356A2E87-CDB1-4DE2-8CF0-AACAA9F0C2E1}" type="presParOf" srcId="{0EA78F7E-4147-40FB-A4CA-B08807B5933C}" destId="{32E57C98-7AD3-4B5A-8CC0-B8697288836C}" srcOrd="0" destOrd="0" presId="urn:microsoft.com/office/officeart/2018/2/layout/IconVerticalSolidList"/>
    <dgm:cxn modelId="{E10178D9-712D-49B4-B3A4-7A2C208FE969}" type="presParOf" srcId="{32E57C98-7AD3-4B5A-8CC0-B8697288836C}" destId="{A8622D14-BCCB-4CE5-92B4-151BD3F2367B}" srcOrd="0" destOrd="0" presId="urn:microsoft.com/office/officeart/2018/2/layout/IconVerticalSolidList"/>
    <dgm:cxn modelId="{4ADF4DD8-F3AA-4160-A8DB-96AB43245D1E}" type="presParOf" srcId="{32E57C98-7AD3-4B5A-8CC0-B8697288836C}" destId="{FED763F9-156C-4F7B-9C59-6EE66AC713F8}" srcOrd="1" destOrd="0" presId="urn:microsoft.com/office/officeart/2018/2/layout/IconVerticalSolidList"/>
    <dgm:cxn modelId="{6563C3A8-5CC5-48D1-9694-848DD129B4E7}" type="presParOf" srcId="{32E57C98-7AD3-4B5A-8CC0-B8697288836C}" destId="{82D4D655-B22E-49A2-AF02-BC45D8745000}" srcOrd="2" destOrd="0" presId="urn:microsoft.com/office/officeart/2018/2/layout/IconVerticalSolidList"/>
    <dgm:cxn modelId="{8A50589F-A36C-4FAF-BF53-0DA8AFF720B3}" type="presParOf" srcId="{32E57C98-7AD3-4B5A-8CC0-B8697288836C}" destId="{EC84DB50-73E4-4522-98ED-BB2C18F5AD0C}" srcOrd="3" destOrd="0" presId="urn:microsoft.com/office/officeart/2018/2/layout/IconVerticalSolidList"/>
    <dgm:cxn modelId="{E4C38761-512D-44BD-BF0D-422C189397B4}" type="presParOf" srcId="{0EA78F7E-4147-40FB-A4CA-B08807B5933C}" destId="{9DDC6109-1902-4FE3-8F63-E2E955EA4118}" srcOrd="1" destOrd="0" presId="urn:microsoft.com/office/officeart/2018/2/layout/IconVerticalSolidList"/>
    <dgm:cxn modelId="{261C4FE4-6F5E-4DFC-B310-C26EE7C107F4}" type="presParOf" srcId="{0EA78F7E-4147-40FB-A4CA-B08807B5933C}" destId="{F45A3F98-DF4A-464D-BA97-3A177CC86DE6}" srcOrd="2" destOrd="0" presId="urn:microsoft.com/office/officeart/2018/2/layout/IconVerticalSolidList"/>
    <dgm:cxn modelId="{1BE17332-230F-4D10-8915-CC0BD92E137B}" type="presParOf" srcId="{F45A3F98-DF4A-464D-BA97-3A177CC86DE6}" destId="{F1FE4993-1E97-49F5-B213-DA7A1D8026AC}" srcOrd="0" destOrd="0" presId="urn:microsoft.com/office/officeart/2018/2/layout/IconVerticalSolidList"/>
    <dgm:cxn modelId="{5BF36670-FBE3-4121-85CC-51185830DF77}" type="presParOf" srcId="{F45A3F98-DF4A-464D-BA97-3A177CC86DE6}" destId="{E8392200-C801-4958-80A3-582E52DC1240}" srcOrd="1" destOrd="0" presId="urn:microsoft.com/office/officeart/2018/2/layout/IconVerticalSolidList"/>
    <dgm:cxn modelId="{37ACC92D-009B-4E1A-8CB4-B6338DB03FF1}" type="presParOf" srcId="{F45A3F98-DF4A-464D-BA97-3A177CC86DE6}" destId="{B1C67639-06E7-45B1-AB76-FC28A41BF77B}" srcOrd="2" destOrd="0" presId="urn:microsoft.com/office/officeart/2018/2/layout/IconVerticalSolidList"/>
    <dgm:cxn modelId="{EB6FD051-9BF0-42EC-BFA3-E8F6F98FAC2A}" type="presParOf" srcId="{F45A3F98-DF4A-464D-BA97-3A177CC86DE6}" destId="{B5E8AA69-2909-4A9E-B0C6-F1D80C5DE700}" srcOrd="3" destOrd="0" presId="urn:microsoft.com/office/officeart/2018/2/layout/IconVerticalSolidList"/>
    <dgm:cxn modelId="{CA475120-7067-4B4C-8EC2-038136B316CB}" type="presParOf" srcId="{F45A3F98-DF4A-464D-BA97-3A177CC86DE6}" destId="{D90550B3-4693-4C19-933D-2DF2944D944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C2D14-FC3F-492D-8678-91F4233C1C67}">
      <dsp:nvSpPr>
        <dsp:cNvPr id="0" name=""/>
        <dsp:cNvSpPr/>
      </dsp:nvSpPr>
      <dsp:spPr>
        <a:xfrm>
          <a:off x="41477" y="293868"/>
          <a:ext cx="1247730" cy="124773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B6077-E590-4185-A5DF-F016D389D780}">
      <dsp:nvSpPr>
        <dsp:cNvPr id="0" name=""/>
        <dsp:cNvSpPr/>
      </dsp:nvSpPr>
      <dsp:spPr>
        <a:xfrm>
          <a:off x="303501" y="555891"/>
          <a:ext cx="723683" cy="7236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9A687-3F4B-4473-A98E-7A4D21948001}">
      <dsp:nvSpPr>
        <dsp:cNvPr id="0" name=""/>
        <dsp:cNvSpPr/>
      </dsp:nvSpPr>
      <dsp:spPr>
        <a:xfrm>
          <a:off x="1556579" y="293868"/>
          <a:ext cx="2941079" cy="124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>
              <a:solidFill>
                <a:schemeClr val="bg1"/>
              </a:solidFill>
            </a:rPr>
            <a:t>HOME</a:t>
          </a:r>
          <a:endParaRPr lang="en-US" sz="2400" kern="1200">
            <a:solidFill>
              <a:schemeClr val="bg1"/>
            </a:solidFill>
          </a:endParaRPr>
        </a:p>
      </dsp:txBody>
      <dsp:txXfrm>
        <a:off x="1556579" y="293868"/>
        <a:ext cx="2941079" cy="1247730"/>
      </dsp:txXfrm>
    </dsp:sp>
    <dsp:sp modelId="{5EC68359-7D2D-47C2-AA18-595CE7FA43E4}">
      <dsp:nvSpPr>
        <dsp:cNvPr id="0" name=""/>
        <dsp:cNvSpPr/>
      </dsp:nvSpPr>
      <dsp:spPr>
        <a:xfrm>
          <a:off x="5010119" y="293868"/>
          <a:ext cx="1247730" cy="124773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D8A1E-ECB5-4A9A-B448-528768F41B15}">
      <dsp:nvSpPr>
        <dsp:cNvPr id="0" name=""/>
        <dsp:cNvSpPr/>
      </dsp:nvSpPr>
      <dsp:spPr>
        <a:xfrm>
          <a:off x="5272142" y="555891"/>
          <a:ext cx="723683" cy="7236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35554-CCBF-4141-A872-E2F5E0913728}">
      <dsp:nvSpPr>
        <dsp:cNvPr id="0" name=""/>
        <dsp:cNvSpPr/>
      </dsp:nvSpPr>
      <dsp:spPr>
        <a:xfrm>
          <a:off x="6525220" y="293868"/>
          <a:ext cx="2941079" cy="124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>
              <a:solidFill>
                <a:schemeClr val="bg1"/>
              </a:solidFill>
            </a:rPr>
            <a:t>ORGANISM</a:t>
          </a:r>
          <a:endParaRPr lang="en-US" sz="2400" kern="1200">
            <a:solidFill>
              <a:schemeClr val="bg1"/>
            </a:solidFill>
          </a:endParaRPr>
        </a:p>
      </dsp:txBody>
      <dsp:txXfrm>
        <a:off x="6525220" y="293868"/>
        <a:ext cx="2941079" cy="1247730"/>
      </dsp:txXfrm>
    </dsp:sp>
    <dsp:sp modelId="{DFF54F73-32C9-433C-8866-655EF3BA9993}">
      <dsp:nvSpPr>
        <dsp:cNvPr id="0" name=""/>
        <dsp:cNvSpPr/>
      </dsp:nvSpPr>
      <dsp:spPr>
        <a:xfrm>
          <a:off x="41477" y="2173097"/>
          <a:ext cx="1247730" cy="124773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39694-9EC8-4F96-8253-37CD148DE9FB}">
      <dsp:nvSpPr>
        <dsp:cNvPr id="0" name=""/>
        <dsp:cNvSpPr/>
      </dsp:nvSpPr>
      <dsp:spPr>
        <a:xfrm>
          <a:off x="303501" y="2435120"/>
          <a:ext cx="723683" cy="7236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C5879-82D6-46BD-A7BA-BC4439CBEA62}">
      <dsp:nvSpPr>
        <dsp:cNvPr id="0" name=""/>
        <dsp:cNvSpPr/>
      </dsp:nvSpPr>
      <dsp:spPr>
        <a:xfrm>
          <a:off x="1556579" y="2173097"/>
          <a:ext cx="2941079" cy="124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>
              <a:solidFill>
                <a:schemeClr val="bg1"/>
              </a:solidFill>
            </a:rPr>
            <a:t>GENES EXPLORATION</a:t>
          </a:r>
          <a:endParaRPr lang="en-US" sz="2400" kern="1200">
            <a:solidFill>
              <a:schemeClr val="bg1"/>
            </a:solidFill>
          </a:endParaRPr>
        </a:p>
      </dsp:txBody>
      <dsp:txXfrm>
        <a:off x="1556579" y="2173097"/>
        <a:ext cx="2941079" cy="1247730"/>
      </dsp:txXfrm>
    </dsp:sp>
    <dsp:sp modelId="{6AB76DD9-57EA-4612-92A3-A83F2E9EB681}">
      <dsp:nvSpPr>
        <dsp:cNvPr id="0" name=""/>
        <dsp:cNvSpPr/>
      </dsp:nvSpPr>
      <dsp:spPr>
        <a:xfrm>
          <a:off x="5010119" y="2173097"/>
          <a:ext cx="1247730" cy="124773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D15FB-67AA-453F-9C51-38D055933D02}">
      <dsp:nvSpPr>
        <dsp:cNvPr id="0" name=""/>
        <dsp:cNvSpPr/>
      </dsp:nvSpPr>
      <dsp:spPr>
        <a:xfrm>
          <a:off x="5272142" y="2435120"/>
          <a:ext cx="723683" cy="7236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4BE2D-6134-4766-AA6F-BBB21CD9A866}">
      <dsp:nvSpPr>
        <dsp:cNvPr id="0" name=""/>
        <dsp:cNvSpPr/>
      </dsp:nvSpPr>
      <dsp:spPr>
        <a:xfrm>
          <a:off x="6525220" y="2173097"/>
          <a:ext cx="2941079" cy="124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>
              <a:solidFill>
                <a:schemeClr val="bg1"/>
              </a:solidFill>
            </a:rPr>
            <a:t>ANALYSIS</a:t>
          </a:r>
          <a:endParaRPr lang="en-US" sz="2400" kern="1200">
            <a:solidFill>
              <a:schemeClr val="bg1"/>
            </a:solidFill>
          </a:endParaRPr>
        </a:p>
      </dsp:txBody>
      <dsp:txXfrm>
        <a:off x="6525220" y="2173097"/>
        <a:ext cx="2941079" cy="1247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172DC-3270-4120-9B07-5F0E758F3538}">
      <dsp:nvSpPr>
        <dsp:cNvPr id="0" name=""/>
        <dsp:cNvSpPr/>
      </dsp:nvSpPr>
      <dsp:spPr>
        <a:xfrm>
          <a:off x="697663" y="893518"/>
          <a:ext cx="918390" cy="9183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EB25E-9A89-4FEE-A8CD-9B3AF7BBBF3D}">
      <dsp:nvSpPr>
        <dsp:cNvPr id="0" name=""/>
        <dsp:cNvSpPr/>
      </dsp:nvSpPr>
      <dsp:spPr>
        <a:xfrm>
          <a:off x="136425" y="2101177"/>
          <a:ext cx="20408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solidFill>
                <a:schemeClr val="bg1"/>
              </a:solidFill>
            </a:rPr>
            <a:t>Infinite possibili combinazioni di ricerca</a:t>
          </a:r>
          <a:endParaRPr lang="en-US" sz="1500" kern="1200">
            <a:solidFill>
              <a:schemeClr val="bg1"/>
            </a:solidFill>
          </a:endParaRPr>
        </a:p>
      </dsp:txBody>
      <dsp:txXfrm>
        <a:off x="136425" y="2101177"/>
        <a:ext cx="2040868" cy="720000"/>
      </dsp:txXfrm>
    </dsp:sp>
    <dsp:sp modelId="{04E2FF52-5352-464C-B91C-799744CB2C15}">
      <dsp:nvSpPr>
        <dsp:cNvPr id="0" name=""/>
        <dsp:cNvSpPr/>
      </dsp:nvSpPr>
      <dsp:spPr>
        <a:xfrm>
          <a:off x="3095683" y="893518"/>
          <a:ext cx="918390" cy="9183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6DA4D-3A9C-4325-B22D-464C32102322}">
      <dsp:nvSpPr>
        <dsp:cNvPr id="0" name=""/>
        <dsp:cNvSpPr/>
      </dsp:nvSpPr>
      <dsp:spPr>
        <a:xfrm>
          <a:off x="2534444" y="2101177"/>
          <a:ext cx="20408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solidFill>
                <a:schemeClr val="bg1"/>
              </a:solidFill>
            </a:rPr>
            <a:t>Possibilità di selezionare solo i dati necessari</a:t>
          </a:r>
          <a:endParaRPr lang="en-US" sz="1500" kern="1200">
            <a:solidFill>
              <a:schemeClr val="bg1"/>
            </a:solidFill>
          </a:endParaRPr>
        </a:p>
      </dsp:txBody>
      <dsp:txXfrm>
        <a:off x="2534444" y="2101177"/>
        <a:ext cx="2040868" cy="720000"/>
      </dsp:txXfrm>
    </dsp:sp>
    <dsp:sp modelId="{FC7BE87B-68A5-4290-BF61-29DD7C3C898F}">
      <dsp:nvSpPr>
        <dsp:cNvPr id="0" name=""/>
        <dsp:cNvSpPr/>
      </dsp:nvSpPr>
      <dsp:spPr>
        <a:xfrm>
          <a:off x="5493703" y="893518"/>
          <a:ext cx="918390" cy="9183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BCCD1-2B8B-4B66-9DF3-BD7BCFDB41CF}">
      <dsp:nvSpPr>
        <dsp:cNvPr id="0" name=""/>
        <dsp:cNvSpPr/>
      </dsp:nvSpPr>
      <dsp:spPr>
        <a:xfrm>
          <a:off x="4932464" y="2101177"/>
          <a:ext cx="20408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solidFill>
                <a:schemeClr val="bg1"/>
              </a:solidFill>
            </a:rPr>
            <a:t>Ordinamento automatico dei dati a seconda del campo di appartenenza</a:t>
          </a:r>
          <a:endParaRPr lang="en-US" sz="1500" kern="1200">
            <a:solidFill>
              <a:schemeClr val="bg1"/>
            </a:solidFill>
          </a:endParaRPr>
        </a:p>
      </dsp:txBody>
      <dsp:txXfrm>
        <a:off x="4932464" y="2101177"/>
        <a:ext cx="2040868" cy="720000"/>
      </dsp:txXfrm>
    </dsp:sp>
    <dsp:sp modelId="{06571E61-F330-4278-A3CE-2BD996DAF97C}">
      <dsp:nvSpPr>
        <dsp:cNvPr id="0" name=""/>
        <dsp:cNvSpPr/>
      </dsp:nvSpPr>
      <dsp:spPr>
        <a:xfrm>
          <a:off x="7891723" y="893518"/>
          <a:ext cx="918390" cy="9183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89B04-873C-4112-9BFB-BA02B1CC7E01}">
      <dsp:nvSpPr>
        <dsp:cNvPr id="0" name=""/>
        <dsp:cNvSpPr/>
      </dsp:nvSpPr>
      <dsp:spPr>
        <a:xfrm>
          <a:off x="7330484" y="2101177"/>
          <a:ext cx="20408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solidFill>
                <a:schemeClr val="bg1"/>
              </a:solidFill>
            </a:rPr>
            <a:t>Grafici diversi a seconda della query</a:t>
          </a:r>
          <a:endParaRPr lang="en-US" sz="1500" kern="1200">
            <a:solidFill>
              <a:schemeClr val="bg1"/>
            </a:solidFill>
          </a:endParaRPr>
        </a:p>
      </dsp:txBody>
      <dsp:txXfrm>
        <a:off x="7330484" y="2101177"/>
        <a:ext cx="2040868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F06BE-7E3C-440D-A155-B51399DA34C0}">
      <dsp:nvSpPr>
        <dsp:cNvPr id="0" name=""/>
        <dsp:cNvSpPr/>
      </dsp:nvSpPr>
      <dsp:spPr>
        <a:xfrm>
          <a:off x="885027" y="702311"/>
          <a:ext cx="1243562" cy="1243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7E78F-E449-460A-9620-103EB7F44C71}">
      <dsp:nvSpPr>
        <dsp:cNvPr id="0" name=""/>
        <dsp:cNvSpPr/>
      </dsp:nvSpPr>
      <dsp:spPr>
        <a:xfrm>
          <a:off x="125072" y="2292384"/>
          <a:ext cx="27634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>
              <a:solidFill>
                <a:schemeClr val="bg1"/>
              </a:solidFill>
            </a:rPr>
            <a:t>Show: per selezionare i campi da visualizzare</a:t>
          </a:r>
          <a:endParaRPr lang="en-US" sz="1700" kern="1200">
            <a:solidFill>
              <a:schemeClr val="bg1"/>
            </a:solidFill>
          </a:endParaRPr>
        </a:p>
      </dsp:txBody>
      <dsp:txXfrm>
        <a:off x="125072" y="2292384"/>
        <a:ext cx="2763472" cy="720000"/>
      </dsp:txXfrm>
    </dsp:sp>
    <dsp:sp modelId="{812908E1-ECA4-412F-8611-51901948CC05}">
      <dsp:nvSpPr>
        <dsp:cNvPr id="0" name=""/>
        <dsp:cNvSpPr/>
      </dsp:nvSpPr>
      <dsp:spPr>
        <a:xfrm>
          <a:off x="4132107" y="702311"/>
          <a:ext cx="1243562" cy="124356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F12AF-2D38-44FC-AC18-B24BB9A49C77}">
      <dsp:nvSpPr>
        <dsp:cNvPr id="0" name=""/>
        <dsp:cNvSpPr/>
      </dsp:nvSpPr>
      <dsp:spPr>
        <a:xfrm>
          <a:off x="3372152" y="2292384"/>
          <a:ext cx="27634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>
              <a:solidFill>
                <a:schemeClr val="bg1"/>
              </a:solidFill>
            </a:rPr>
            <a:t>Filter: per impostare i vincoli che il risultato dovrà rispettare</a:t>
          </a:r>
          <a:endParaRPr lang="en-US" sz="1700" kern="1200">
            <a:solidFill>
              <a:schemeClr val="bg1"/>
            </a:solidFill>
          </a:endParaRPr>
        </a:p>
      </dsp:txBody>
      <dsp:txXfrm>
        <a:off x="3372152" y="2292384"/>
        <a:ext cx="2763472" cy="720000"/>
      </dsp:txXfrm>
    </dsp:sp>
    <dsp:sp modelId="{41FA235D-AE38-4E0F-806F-52B15CB5FE01}">
      <dsp:nvSpPr>
        <dsp:cNvPr id="0" name=""/>
        <dsp:cNvSpPr/>
      </dsp:nvSpPr>
      <dsp:spPr>
        <a:xfrm>
          <a:off x="7379187" y="702311"/>
          <a:ext cx="1243562" cy="124356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63F60-C12F-4D9F-B5E8-2485FA946567}">
      <dsp:nvSpPr>
        <dsp:cNvPr id="0" name=""/>
        <dsp:cNvSpPr/>
      </dsp:nvSpPr>
      <dsp:spPr>
        <a:xfrm>
          <a:off x="6619232" y="2292384"/>
          <a:ext cx="27634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err="1">
              <a:solidFill>
                <a:schemeClr val="bg1"/>
              </a:solidFill>
            </a:rPr>
            <a:t>Exclude</a:t>
          </a:r>
          <a:r>
            <a:rPr lang="it-IT" sz="1700" kern="1200">
              <a:solidFill>
                <a:schemeClr val="bg1"/>
              </a:solidFill>
            </a:rPr>
            <a:t>: per indicare i valori da non Includere </a:t>
          </a:r>
          <a:endParaRPr lang="en-US" sz="1700" kern="1200">
            <a:solidFill>
              <a:schemeClr val="bg1"/>
            </a:solidFill>
          </a:endParaRPr>
        </a:p>
      </dsp:txBody>
      <dsp:txXfrm>
        <a:off x="6619232" y="2292384"/>
        <a:ext cx="2763472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FAD3C-2F2E-46D2-AEC7-76293029003D}">
      <dsp:nvSpPr>
        <dsp:cNvPr id="0" name=""/>
        <dsp:cNvSpPr/>
      </dsp:nvSpPr>
      <dsp:spPr>
        <a:xfrm>
          <a:off x="0" y="1541"/>
          <a:ext cx="9507778" cy="7813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AEFB6-9009-4B56-BAC1-7608F780FADD}">
      <dsp:nvSpPr>
        <dsp:cNvPr id="0" name=""/>
        <dsp:cNvSpPr/>
      </dsp:nvSpPr>
      <dsp:spPr>
        <a:xfrm>
          <a:off x="236371" y="177354"/>
          <a:ext cx="429765" cy="4297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62E24-5BEB-43A8-B6D1-1FE121B34075}">
      <dsp:nvSpPr>
        <dsp:cNvPr id="0" name=""/>
        <dsp:cNvSpPr/>
      </dsp:nvSpPr>
      <dsp:spPr>
        <a:xfrm>
          <a:off x="902507" y="1541"/>
          <a:ext cx="8605270" cy="78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7" tIns="82697" rIns="82697" bIns="826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Individuati nuovi geni da studiare in laboratorio</a:t>
          </a:r>
          <a:endParaRPr lang="en-US" sz="2200" kern="1200"/>
        </a:p>
      </dsp:txBody>
      <dsp:txXfrm>
        <a:off x="902507" y="1541"/>
        <a:ext cx="8605270" cy="781392"/>
      </dsp:txXfrm>
    </dsp:sp>
    <dsp:sp modelId="{BB4EE56F-A7E5-48BE-AB61-B6874244CA75}">
      <dsp:nvSpPr>
        <dsp:cNvPr id="0" name=""/>
        <dsp:cNvSpPr/>
      </dsp:nvSpPr>
      <dsp:spPr>
        <a:xfrm>
          <a:off x="0" y="978281"/>
          <a:ext cx="9507778" cy="7813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1635D-5188-4BD8-A956-0114074C4DC8}">
      <dsp:nvSpPr>
        <dsp:cNvPr id="0" name=""/>
        <dsp:cNvSpPr/>
      </dsp:nvSpPr>
      <dsp:spPr>
        <a:xfrm>
          <a:off x="236371" y="1154095"/>
          <a:ext cx="429765" cy="4297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877AD-4DBD-424B-AD07-D34A20D18831}">
      <dsp:nvSpPr>
        <dsp:cNvPr id="0" name=""/>
        <dsp:cNvSpPr/>
      </dsp:nvSpPr>
      <dsp:spPr>
        <a:xfrm>
          <a:off x="902507" y="978281"/>
          <a:ext cx="8605270" cy="78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7" tIns="82697" rIns="82697" bIns="826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Modifica e creazione di farmaci per il trattamento del cancro</a:t>
          </a:r>
          <a:endParaRPr lang="en-US" sz="2200" kern="1200"/>
        </a:p>
      </dsp:txBody>
      <dsp:txXfrm>
        <a:off x="902507" y="978281"/>
        <a:ext cx="8605270" cy="781392"/>
      </dsp:txXfrm>
    </dsp:sp>
    <dsp:sp modelId="{E80EAED7-6149-49B0-9859-DD856D061CB0}">
      <dsp:nvSpPr>
        <dsp:cNvPr id="0" name=""/>
        <dsp:cNvSpPr/>
      </dsp:nvSpPr>
      <dsp:spPr>
        <a:xfrm>
          <a:off x="0" y="1955022"/>
          <a:ext cx="9507778" cy="7813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8B5D0-BB1F-4C00-BC13-55B703500F59}">
      <dsp:nvSpPr>
        <dsp:cNvPr id="0" name=""/>
        <dsp:cNvSpPr/>
      </dsp:nvSpPr>
      <dsp:spPr>
        <a:xfrm>
          <a:off x="236371" y="2130835"/>
          <a:ext cx="429765" cy="4297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B7D57-F987-4A02-BF05-57979A74A45C}">
      <dsp:nvSpPr>
        <dsp:cNvPr id="0" name=""/>
        <dsp:cNvSpPr/>
      </dsp:nvSpPr>
      <dsp:spPr>
        <a:xfrm>
          <a:off x="902507" y="1955022"/>
          <a:ext cx="4278500" cy="78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7" tIns="82697" rIns="82697" bIns="826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Scoperte in ambito scientifico del funzionamento di alcuni geni</a:t>
          </a:r>
          <a:endParaRPr lang="en-US" sz="2200" kern="1200"/>
        </a:p>
      </dsp:txBody>
      <dsp:txXfrm>
        <a:off x="902507" y="1955022"/>
        <a:ext cx="4278500" cy="781392"/>
      </dsp:txXfrm>
    </dsp:sp>
    <dsp:sp modelId="{59041B55-EFC7-4CD0-A130-E750BEDA29A9}">
      <dsp:nvSpPr>
        <dsp:cNvPr id="0" name=""/>
        <dsp:cNvSpPr/>
      </dsp:nvSpPr>
      <dsp:spPr>
        <a:xfrm>
          <a:off x="5181007" y="1955022"/>
          <a:ext cx="4326770" cy="78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7" tIns="82697" rIns="82697" bIns="8269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Dati che verranno utilizzati per analizzare altri geni a questi collegati</a:t>
          </a:r>
          <a:endParaRPr lang="en-US" sz="1800" kern="1200"/>
        </a:p>
      </dsp:txBody>
      <dsp:txXfrm>
        <a:off x="5181007" y="1955022"/>
        <a:ext cx="4326770" cy="781392"/>
      </dsp:txXfrm>
    </dsp:sp>
    <dsp:sp modelId="{3C8254EA-04FF-416F-B1FF-794F34AB85C8}">
      <dsp:nvSpPr>
        <dsp:cNvPr id="0" name=""/>
        <dsp:cNvSpPr/>
      </dsp:nvSpPr>
      <dsp:spPr>
        <a:xfrm>
          <a:off x="0" y="2931762"/>
          <a:ext cx="9507778" cy="7813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FE101-7BFC-4CA8-BE23-B48D24F1E97A}">
      <dsp:nvSpPr>
        <dsp:cNvPr id="0" name=""/>
        <dsp:cNvSpPr/>
      </dsp:nvSpPr>
      <dsp:spPr>
        <a:xfrm>
          <a:off x="236371" y="3107575"/>
          <a:ext cx="429765" cy="4297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D5494-F1B9-494C-BB7A-0A571341DFDE}">
      <dsp:nvSpPr>
        <dsp:cNvPr id="0" name=""/>
        <dsp:cNvSpPr/>
      </dsp:nvSpPr>
      <dsp:spPr>
        <a:xfrm>
          <a:off x="902507" y="2931762"/>
          <a:ext cx="8605270" cy="781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7" tIns="82697" rIns="82697" bIns="826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Predisposizione di un meccanismo di Scalable Data Analysis </a:t>
          </a:r>
        </a:p>
      </dsp:txBody>
      <dsp:txXfrm>
        <a:off x="902507" y="2931762"/>
        <a:ext cx="8605270" cy="7813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22D14-BCCB-4CE5-92B4-151BD3F2367B}">
      <dsp:nvSpPr>
        <dsp:cNvPr id="0" name=""/>
        <dsp:cNvSpPr/>
      </dsp:nvSpPr>
      <dsp:spPr>
        <a:xfrm>
          <a:off x="0" y="962105"/>
          <a:ext cx="7240043" cy="17655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763F9-156C-4F7B-9C59-6EE66AC713F8}">
      <dsp:nvSpPr>
        <dsp:cNvPr id="0" name=""/>
        <dsp:cNvSpPr/>
      </dsp:nvSpPr>
      <dsp:spPr>
        <a:xfrm>
          <a:off x="534084" y="1359358"/>
          <a:ext cx="971063" cy="9710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4DB50-73E4-4522-98ED-BB2C18F5AD0C}">
      <dsp:nvSpPr>
        <dsp:cNvPr id="0" name=""/>
        <dsp:cNvSpPr/>
      </dsp:nvSpPr>
      <dsp:spPr>
        <a:xfrm>
          <a:off x="2039232" y="962105"/>
          <a:ext cx="5198816" cy="1765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56" tIns="186856" rIns="186856" bIns="18685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Settore in continua evoluzione e che richiede un adeguamento del comparto informatico</a:t>
          </a:r>
          <a:endParaRPr lang="en-US" sz="2400" kern="1200"/>
        </a:p>
      </dsp:txBody>
      <dsp:txXfrm>
        <a:off x="2039232" y="962105"/>
        <a:ext cx="5198816" cy="1765569"/>
      </dsp:txXfrm>
    </dsp:sp>
    <dsp:sp modelId="{F1FE4993-1E97-49F5-B213-DA7A1D8026AC}">
      <dsp:nvSpPr>
        <dsp:cNvPr id="0" name=""/>
        <dsp:cNvSpPr/>
      </dsp:nvSpPr>
      <dsp:spPr>
        <a:xfrm>
          <a:off x="0" y="3169067"/>
          <a:ext cx="7240043" cy="17655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92200-C801-4958-80A3-582E52DC1240}">
      <dsp:nvSpPr>
        <dsp:cNvPr id="0" name=""/>
        <dsp:cNvSpPr/>
      </dsp:nvSpPr>
      <dsp:spPr>
        <a:xfrm>
          <a:off x="534084" y="3566320"/>
          <a:ext cx="971063" cy="9710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8AA69-2909-4A9E-B0C6-F1D80C5DE700}">
      <dsp:nvSpPr>
        <dsp:cNvPr id="0" name=""/>
        <dsp:cNvSpPr/>
      </dsp:nvSpPr>
      <dsp:spPr>
        <a:xfrm>
          <a:off x="2039232" y="3169067"/>
          <a:ext cx="3258019" cy="1765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56" tIns="186856" rIns="186856" bIns="18685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Possibilità di molteplici implementazioni per la piattaforma:</a:t>
          </a:r>
          <a:endParaRPr lang="en-US" sz="2400" kern="1200"/>
        </a:p>
      </dsp:txBody>
      <dsp:txXfrm>
        <a:off x="2039232" y="3169067"/>
        <a:ext cx="3258019" cy="1765569"/>
      </dsp:txXfrm>
    </dsp:sp>
    <dsp:sp modelId="{D90550B3-4693-4C19-933D-2DF2944D9447}">
      <dsp:nvSpPr>
        <dsp:cNvPr id="0" name=""/>
        <dsp:cNvSpPr/>
      </dsp:nvSpPr>
      <dsp:spPr>
        <a:xfrm>
          <a:off x="5297252" y="3169067"/>
          <a:ext cx="1940797" cy="1765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56" tIns="186856" rIns="186856" bIns="18685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Aggiunta grafi per identificazione di pattern di famiglie </a:t>
          </a:r>
          <a:r>
            <a:rPr lang="it-IT" sz="1100" kern="1200" err="1"/>
            <a:t>cancer</a:t>
          </a:r>
          <a:r>
            <a:rPr lang="it-IT" sz="1100" kern="1200"/>
            <a:t> prone e non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Aggiunta di metodi statistici più complessi per ulteriore classificazione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Aggiunta di meccansimo di machine learning</a:t>
          </a:r>
          <a:endParaRPr lang="en-US" sz="1100" kern="1200"/>
        </a:p>
      </dsp:txBody>
      <dsp:txXfrm>
        <a:off x="5297252" y="3169067"/>
        <a:ext cx="1940797" cy="1765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342FDB-DB9A-40DD-A993-8CBD198B1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025B67-47FD-427F-9D89-3B6990EE5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AC4A6B-3105-4E1B-9E75-F55A7402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6614-3AF7-4B5C-BD45-429899D113EF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BE18A7-69F9-4427-860B-7020A465D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E01E81-204F-49FD-82CA-E853871C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73C7-477A-437D-BD4F-A818E933F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0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32996-86B8-4709-B75F-ED3B3BA3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CB280DE-CB9F-453A-8237-CCD9158E5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97F821-4D97-4746-834C-C5E34B97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6614-3AF7-4B5C-BD45-429899D113EF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EB82E6-BE85-4D53-91BC-68ED20F2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9159C-C110-4884-95AA-4E2B120B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73C7-477A-437D-BD4F-A818E933F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01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AFD2BBE-182D-489F-9CCD-1EAEAB1CB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BF85D6-AD85-4717-BD6B-A7514923B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B1A64B-129C-49C1-9BC8-372EBB7E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6614-3AF7-4B5C-BD45-429899D113EF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10919E-8672-4001-B456-B80DD5B4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2AAE53-251C-475B-9E17-9188FB17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73C7-477A-437D-BD4F-A818E933F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52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816CB6-5216-4F4F-AB56-07527E94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550527-C037-4415-B1A1-A2F046355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88381B-72B3-4290-B421-A3705038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6614-3AF7-4B5C-BD45-429899D113EF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E946F3-BF27-4C12-9BD7-FB52EC98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F0D943-4BD2-43AC-A55A-33314BC9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73C7-477A-437D-BD4F-A818E933F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73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CDC40E-02E6-4E20-9BF9-4310C7E6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94E802-49D4-454E-B561-475E002A4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871558-3CC4-487D-86E0-AF41DCA4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6614-3AF7-4B5C-BD45-429899D113EF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E0D7A3-B58E-4C57-B7D2-B79A8A1D5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A541E4-A178-4E70-A135-0BA55868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73C7-477A-437D-BD4F-A818E933F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02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FDBEFE-6A0E-4B2C-A1A0-D5F60FC2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09B6C5-7232-4109-91B3-3937249C9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29F80A-41D0-4EE1-913C-7CEC0F9A3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0DD3A4-1C69-4053-B9C2-BF768D87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6614-3AF7-4B5C-BD45-429899D113EF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526292-4EE0-4DB4-8B48-990DBD1E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296C2E-28EE-4E78-B923-D5F2C70A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73C7-477A-437D-BD4F-A818E933F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12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F7A24-1274-47EF-8B77-9841D9F9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B74A4E-00B8-4409-BB72-AC14F6E7C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DE890B-E7A7-4798-92DE-2CD27C736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668F3CA-5141-4439-A190-C891996D0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A8DC52-C6B7-498D-AD06-FBEDEF8AC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C50BC72-FD6D-47D9-B131-FC09E098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6614-3AF7-4B5C-BD45-429899D113EF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29866AD-2F36-4174-A499-1885B75F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F95B95A-667A-491D-8AD2-5C92AF70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73C7-477A-437D-BD4F-A818E933F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7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03C754-A57A-4C41-9126-D0CF64196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0F2A06-ED68-463D-8644-2A8CBE572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6614-3AF7-4B5C-BD45-429899D113EF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EA16D7-9FB0-44B2-9664-AF7D87E0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7A7FFFD-DBEA-4374-9DCF-EDDDA875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73C7-477A-437D-BD4F-A818E933F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65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BF5E3B8-EBE0-48E7-8A59-E93EDF16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6614-3AF7-4B5C-BD45-429899D113EF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A88B4A-0B3D-482A-BE56-83F018AC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6E6D8B-80DB-4A64-A30B-C849906E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73C7-477A-437D-BD4F-A818E933F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9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71D90D-9CF0-4491-B672-7B3AEFB9D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7A730D-BAFD-4314-99B8-8861BD669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5CA5B9-1CE2-4A74-9A48-97A0552F7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1C8895-5718-4B6C-830C-F1C06D18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6614-3AF7-4B5C-BD45-429899D113EF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88C425-6D99-4055-979F-093577077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1EFDB5-78A8-4848-B6EE-11D5C40D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73C7-477A-437D-BD4F-A818E933F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46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F179B1-5277-4B5E-8212-081BE9F4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8EAC2EC-F4D2-46E9-8821-F304231CE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92A9E3-D23D-42E6-9D96-81A13D728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B07106-EC1D-436C-B795-48E5D20F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6614-3AF7-4B5C-BD45-429899D113EF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A84796-C170-4D8D-8E41-8F041522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6BE613-DAAE-4611-8C6A-AA83250A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73C7-477A-437D-BD4F-A818E933F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03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CACBD32-38EE-4666-B5BA-06C8A064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5DF9A6-F76C-4C38-8765-F29C28030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CE9E8E-3D37-41A4-B800-1B11AEB48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F6614-3AF7-4B5C-BD45-429899D113EF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1EEDE7-2F1D-4CBA-9C9C-BB0BF379C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BD5485-753F-4BA7-A38E-5ED938A17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C73C7-477A-437D-BD4F-A818E933F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31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svg"/><Relationship Id="rId2" Type="http://schemas.openxmlformats.org/officeDocument/2006/relationships/diagramData" Target="../diagrams/data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7.svg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58781D-62D3-43FA-B172-4742D7CC8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rgbClr val="F7800A"/>
                </a:solidFill>
                <a:latin typeface="Franklin Gothic Book" panose="020B0503020102020204" pitchFamily="34" charset="0"/>
              </a:rPr>
              <a:t>SCALABLE DATA SCIENCE AND TECHNOLOGIES FOR COPY NUMBER VARIATIONS STUDIES</a:t>
            </a:r>
            <a:endParaRPr lang="it-IT">
              <a:solidFill>
                <a:srgbClr val="F7800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9E71949-B44E-47C0-9646-C6807922D9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it-IT">
                <a:solidFill>
                  <a:schemeClr val="bg1">
                    <a:alpha val="75000"/>
                  </a:schemeClr>
                </a:solidFill>
                <a:latin typeface="Franklin Gothic Book" panose="020B0503020102020204" pitchFamily="34" charset="0"/>
              </a:rPr>
              <a:t>Candidato: Valentino Pisi</a:t>
            </a:r>
          </a:p>
          <a:p>
            <a:pPr algn="l"/>
            <a:r>
              <a:rPr lang="it-IT">
                <a:solidFill>
                  <a:schemeClr val="bg1">
                    <a:alpha val="75000"/>
                  </a:schemeClr>
                </a:solidFill>
                <a:latin typeface="Franklin Gothic Book" panose="020B0503020102020204" pitchFamily="34" charset="0"/>
              </a:rPr>
              <a:t>Relatore: Prof.ssa Federica Mandreoli </a:t>
            </a:r>
          </a:p>
          <a:p>
            <a:pPr algn="l"/>
            <a:r>
              <a:rPr lang="it-IT">
                <a:solidFill>
                  <a:schemeClr val="bg1">
                    <a:alpha val="75000"/>
                  </a:schemeClr>
                </a:solidFill>
                <a:latin typeface="Franklin Gothic Book" panose="020B0503020102020204" pitchFamily="34" charset="0"/>
              </a:rPr>
              <a:t>Co-relatore: Dott. Riccardo Martoglia</a:t>
            </a:r>
          </a:p>
          <a:p>
            <a:pPr algn="l"/>
            <a:r>
              <a:rPr lang="it-IT">
                <a:solidFill>
                  <a:schemeClr val="bg1">
                    <a:alpha val="75000"/>
                  </a:schemeClr>
                </a:solidFill>
                <a:latin typeface="Franklin Gothic Book" panose="020B0503020102020204" pitchFamily="34" charset="0"/>
              </a:rPr>
              <a:t>Co-relatore: Prof. Cristian Taccioli</a:t>
            </a:r>
          </a:p>
          <a:p>
            <a:pPr algn="l"/>
            <a:r>
              <a:rPr lang="it-IT" sz="2500">
                <a:solidFill>
                  <a:schemeClr val="bg1">
                    <a:alpha val="75000"/>
                  </a:schemeClr>
                </a:solidFill>
                <a:latin typeface="Franklin Gothic Book" panose="020B0503020102020204" pitchFamily="34" charset="0"/>
              </a:rPr>
              <a:t>Co-relatore: Dott.ssa. Chiara Vischioni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77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0C8A800-211C-4EE5-B54B-238D2B1D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7800A"/>
                </a:solidFill>
                <a:latin typeface="Franklin Gothic Book" panose="020B0503020102020204" pitchFamily="34" charset="0"/>
              </a:rPr>
              <a:t>GRAFICI AD-HOC</a:t>
            </a:r>
          </a:p>
        </p:txBody>
      </p:sp>
      <p:sp>
        <p:nvSpPr>
          <p:cNvPr id="30" name="Segnaposto testo 12">
            <a:extLst>
              <a:ext uri="{FF2B5EF4-FFF2-40B4-BE49-F238E27FC236}">
                <a16:creationId xmlns:a16="http://schemas.microsoft.com/office/drawing/2014/main" id="{838212DF-7F2B-48B1-B818-5E867D4F3E94}"/>
              </a:ext>
            </a:extLst>
          </p:cNvPr>
          <p:cNvSpPr txBox="1">
            <a:spLocks/>
          </p:cNvSpPr>
          <p:nvPr/>
        </p:nvSpPr>
        <p:spPr>
          <a:xfrm>
            <a:off x="1119323" y="2378076"/>
            <a:ext cx="4459786" cy="3197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err="1">
                <a:solidFill>
                  <a:schemeClr val="bg1"/>
                </a:solidFill>
              </a:rPr>
              <a:t>Ricerca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delle</a:t>
            </a:r>
            <a:r>
              <a:rPr lang="en-US" sz="2000">
                <a:solidFill>
                  <a:schemeClr val="bg1"/>
                </a:solidFill>
              </a:rPr>
              <a:t> specie </a:t>
            </a:r>
            <a:r>
              <a:rPr lang="en-US" sz="2000" err="1">
                <a:solidFill>
                  <a:schemeClr val="bg1"/>
                </a:solidFill>
              </a:rPr>
              <a:t>che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contengono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il</a:t>
            </a:r>
            <a:r>
              <a:rPr lang="en-US" sz="2000">
                <a:solidFill>
                  <a:schemeClr val="bg1"/>
                </a:solidFill>
              </a:rPr>
              <a:t> gene TP53: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show:(specie_name, gene_name, copy_number_qta) filter:(gene_name=TP53)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23" name="Segnaposto contenuto 22">
            <a:extLst>
              <a:ext uri="{FF2B5EF4-FFF2-40B4-BE49-F238E27FC236}">
                <a16:creationId xmlns:a16="http://schemas.microsoft.com/office/drawing/2014/main" id="{D30FCB31-D943-4FB8-AA59-9855AA506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210" y="2378075"/>
            <a:ext cx="5643889" cy="3527035"/>
          </a:xfrm>
        </p:spPr>
      </p:pic>
      <p:sp>
        <p:nvSpPr>
          <p:cNvPr id="33" name="Segnaposto testo 12">
            <a:extLst>
              <a:ext uri="{FF2B5EF4-FFF2-40B4-BE49-F238E27FC236}">
                <a16:creationId xmlns:a16="http://schemas.microsoft.com/office/drawing/2014/main" id="{BDEC6032-8BFA-48A0-986C-D40066E3E222}"/>
              </a:ext>
            </a:extLst>
          </p:cNvPr>
          <p:cNvSpPr txBox="1">
            <a:spLocks/>
          </p:cNvSpPr>
          <p:nvPr/>
        </p:nvSpPr>
        <p:spPr>
          <a:xfrm>
            <a:off x="1119323" y="2390362"/>
            <a:ext cx="4459786" cy="3197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err="1">
                <a:solidFill>
                  <a:schemeClr val="bg1"/>
                </a:solidFill>
              </a:rPr>
              <a:t>Ricerca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dei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geni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contenuti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nella</a:t>
            </a:r>
            <a:r>
              <a:rPr lang="en-US" sz="2000">
                <a:solidFill>
                  <a:schemeClr val="bg1"/>
                </a:solidFill>
              </a:rPr>
              <a:t> specie Homo Sapiens: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show:(specie_name, gene_name, copy_number_qta) filter:(specie_name=HOMO SAPIENS)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34" name="Segnaposto contenuto 22">
            <a:extLst>
              <a:ext uri="{FF2B5EF4-FFF2-40B4-BE49-F238E27FC236}">
                <a16:creationId xmlns:a16="http://schemas.microsoft.com/office/drawing/2014/main" id="{22F8DCBE-763B-48F4-A947-0211FF19C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106" y="2410972"/>
            <a:ext cx="5643889" cy="34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0ADC6029-127F-41A2-9DA3-6B48C608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it-IT" sz="4000" b="1">
                <a:solidFill>
                  <a:srgbClr val="F7800A"/>
                </a:solidFill>
                <a:latin typeface="Franklin Gothic Book" panose="020B0503020102020204" pitchFamily="34" charset="0"/>
              </a:rPr>
              <a:t>CACHE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5E8DEC1-CB93-4977-B304-13FEAFB1DB3D}"/>
              </a:ext>
            </a:extLst>
          </p:cNvPr>
          <p:cNvSpPr/>
          <p:nvPr/>
        </p:nvSpPr>
        <p:spPr>
          <a:xfrm>
            <a:off x="1529032" y="2376901"/>
            <a:ext cx="9715500" cy="1228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8004B9C-39B4-4E40-B3FE-48119E91F633}"/>
              </a:ext>
            </a:extLst>
          </p:cNvPr>
          <p:cNvSpPr/>
          <p:nvPr/>
        </p:nvSpPr>
        <p:spPr>
          <a:xfrm>
            <a:off x="1507703" y="3805355"/>
            <a:ext cx="9715500" cy="1228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3F5D3937-85F2-41FC-BBBA-399A33552A57}"/>
              </a:ext>
            </a:extLst>
          </p:cNvPr>
          <p:cNvSpPr/>
          <p:nvPr/>
        </p:nvSpPr>
        <p:spPr>
          <a:xfrm>
            <a:off x="1529032" y="5233809"/>
            <a:ext cx="9715500" cy="1228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185F2C9-6E38-4FD9-BE1F-6C229F2675D1}"/>
              </a:ext>
            </a:extLst>
          </p:cNvPr>
          <p:cNvSpPr txBox="1"/>
          <p:nvPr/>
        </p:nvSpPr>
        <p:spPr>
          <a:xfrm>
            <a:off x="3257549" y="2745042"/>
            <a:ext cx="79656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>
                <a:solidFill>
                  <a:schemeClr val="bg1"/>
                </a:solidFill>
              </a:rPr>
              <a:t>Necessità di minore latenza fra domanda e risposta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16A4200-B0CC-4192-B0E4-1373E1CCB95B}"/>
              </a:ext>
            </a:extLst>
          </p:cNvPr>
          <p:cNvSpPr txBox="1"/>
          <p:nvPr/>
        </p:nvSpPr>
        <p:spPr>
          <a:xfrm>
            <a:off x="3257548" y="4191804"/>
            <a:ext cx="79656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>
                <a:solidFill>
                  <a:schemeClr val="bg1"/>
                </a:solidFill>
              </a:rPr>
              <a:t>Evitare il ricalcolo di query comuni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711A83F-59D9-4BF0-817C-5C1D96D933DC}"/>
              </a:ext>
            </a:extLst>
          </p:cNvPr>
          <p:cNvSpPr txBox="1"/>
          <p:nvPr/>
        </p:nvSpPr>
        <p:spPr>
          <a:xfrm>
            <a:off x="3257548" y="5601949"/>
            <a:ext cx="79656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>
                <a:solidFill>
                  <a:schemeClr val="bg1"/>
                </a:solidFill>
              </a:rPr>
              <a:t>Possibilità di restituire dati statistici</a:t>
            </a:r>
          </a:p>
        </p:txBody>
      </p:sp>
      <p:pic>
        <p:nvPicPr>
          <p:cNvPr id="18" name="Elemento grafico 17" descr="Cronometro">
            <a:extLst>
              <a:ext uri="{FF2B5EF4-FFF2-40B4-BE49-F238E27FC236}">
                <a16:creationId xmlns:a16="http://schemas.microsoft.com/office/drawing/2014/main" id="{D8BB6DA3-5E1E-48FA-ACBA-708F97FC4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954" y="2534063"/>
            <a:ext cx="914400" cy="914400"/>
          </a:xfrm>
          <a:prstGeom prst="rect">
            <a:avLst/>
          </a:prstGeom>
        </p:spPr>
      </p:pic>
      <p:pic>
        <p:nvPicPr>
          <p:cNvPr id="24" name="Elemento grafico 23" descr="Recensione cliente">
            <a:extLst>
              <a:ext uri="{FF2B5EF4-FFF2-40B4-BE49-F238E27FC236}">
                <a16:creationId xmlns:a16="http://schemas.microsoft.com/office/drawing/2014/main" id="{582DDAA6-7A11-4E39-95B3-AAF118F50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3954" y="3980825"/>
            <a:ext cx="914400" cy="914400"/>
          </a:xfrm>
          <a:prstGeom prst="rect">
            <a:avLst/>
          </a:prstGeom>
        </p:spPr>
      </p:pic>
      <p:pic>
        <p:nvPicPr>
          <p:cNvPr id="26" name="Elemento grafico 25" descr="Grafico a barre">
            <a:extLst>
              <a:ext uri="{FF2B5EF4-FFF2-40B4-BE49-F238E27FC236}">
                <a16:creationId xmlns:a16="http://schemas.microsoft.com/office/drawing/2014/main" id="{768C8958-6F65-4260-B638-B112A3122A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3954" y="53909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4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7BF453C-50A3-4B34-8786-19795667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en-US" b="1" kern="1200">
                <a:solidFill>
                  <a:schemeClr val="accent2"/>
                </a:solidFill>
                <a:latin typeface="Franklin Gothic Book" panose="020B0503020102020204" pitchFamily="34" charset="0"/>
              </a:rPr>
              <a:t>Cache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3B0CF2F3-02AE-42E8-B4D7-340C0D2C1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3403" y="936495"/>
            <a:ext cx="6848715" cy="2484884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anose="020B0503020102020204" pitchFamily="34" charset="0"/>
              </a:rPr>
              <a:t>File </a:t>
            </a:r>
            <a:r>
              <a:rPr lang="en-US" err="1">
                <a:solidFill>
                  <a:schemeClr val="bg1"/>
                </a:solidFill>
                <a:latin typeface="Franklin Gothic Book" panose="020B0503020102020204" pitchFamily="34" charset="0"/>
              </a:rPr>
              <a:t>contenenti</a:t>
            </a:r>
            <a:r>
              <a:rPr lang="en-US">
                <a:solidFill>
                  <a:schemeClr val="bg1"/>
                </a:solidFill>
                <a:latin typeface="Franklin Gothic Book" panose="020B0503020102020204" pitchFamily="34" charset="0"/>
              </a:rPr>
              <a:t>:</a:t>
            </a:r>
          </a:p>
          <a:p>
            <a:pPr lvl="1"/>
            <a:r>
              <a:rPr lang="en-US" sz="2800" err="1">
                <a:solidFill>
                  <a:schemeClr val="bg1"/>
                </a:solidFill>
                <a:latin typeface="Franklin Gothic Book" panose="020B0503020102020204" pitchFamily="34" charset="0"/>
              </a:rPr>
              <a:t>Dataframe</a:t>
            </a:r>
            <a:r>
              <a:rPr lang="en-US" sz="2800">
                <a:solidFill>
                  <a:schemeClr val="bg1"/>
                </a:solidFill>
                <a:latin typeface="Franklin Gothic Book" panose="020B0503020102020204" pitchFamily="34" charset="0"/>
              </a:rPr>
              <a:t> di </a:t>
            </a:r>
            <a:r>
              <a:rPr lang="en-US" sz="2800" err="1">
                <a:solidFill>
                  <a:schemeClr val="bg1"/>
                </a:solidFill>
                <a:latin typeface="Franklin Gothic Book" panose="020B0503020102020204" pitchFamily="34" charset="0"/>
              </a:rPr>
              <a:t>dati</a:t>
            </a:r>
            <a:endParaRPr lang="en-US" sz="280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lvl="1"/>
            <a:r>
              <a:rPr lang="en-US" sz="2800" err="1">
                <a:solidFill>
                  <a:schemeClr val="bg1"/>
                </a:solidFill>
                <a:latin typeface="Franklin Gothic Book" panose="020B0503020102020204" pitchFamily="34" charset="0"/>
              </a:rPr>
              <a:t>Campi</a:t>
            </a:r>
            <a:r>
              <a:rPr lang="en-US" sz="28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Franklin Gothic Book" panose="020B0503020102020204" pitchFamily="34" charset="0"/>
              </a:rPr>
              <a:t>tipizzati</a:t>
            </a:r>
            <a:endParaRPr lang="en-US" sz="280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lvl="1"/>
            <a:r>
              <a:rPr lang="en-US" sz="2800" err="1">
                <a:solidFill>
                  <a:schemeClr val="bg1"/>
                </a:solidFill>
                <a:latin typeface="Franklin Gothic Book" panose="020B0503020102020204" pitchFamily="34" charset="0"/>
              </a:rPr>
              <a:t>Predisposti</a:t>
            </a:r>
            <a:r>
              <a:rPr lang="en-US" sz="28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Franklin Gothic Book" panose="020B0503020102020204" pitchFamily="34" charset="0"/>
              </a:rPr>
              <a:t>alla</a:t>
            </a:r>
            <a:r>
              <a:rPr lang="en-US" sz="28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Franklin Gothic Book" panose="020B0503020102020204" pitchFamily="34" charset="0"/>
              </a:rPr>
              <a:t>combinazione</a:t>
            </a:r>
            <a:r>
              <a:rPr lang="en-US" sz="2800">
                <a:solidFill>
                  <a:schemeClr val="bg1"/>
                </a:solidFill>
                <a:latin typeface="Franklin Gothic Book" panose="020B0503020102020204" pitchFamily="34" charset="0"/>
              </a:rPr>
              <a:t> con </a:t>
            </a:r>
            <a:r>
              <a:rPr lang="en-US" sz="2800" err="1">
                <a:solidFill>
                  <a:schemeClr val="bg1"/>
                </a:solidFill>
                <a:latin typeface="Franklin Gothic Book" panose="020B0503020102020204" pitchFamily="34" charset="0"/>
              </a:rPr>
              <a:t>i</a:t>
            </a:r>
            <a:r>
              <a:rPr lang="en-US" sz="28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Franklin Gothic Book" panose="020B0503020102020204" pitchFamily="34" charset="0"/>
              </a:rPr>
              <a:t>Dataframe</a:t>
            </a:r>
            <a:r>
              <a:rPr lang="en-US" sz="28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Franklin Gothic Book" panose="020B0503020102020204" pitchFamily="34" charset="0"/>
              </a:rPr>
              <a:t>degli</a:t>
            </a:r>
            <a:r>
              <a:rPr lang="en-US" sz="28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Franklin Gothic Book" panose="020B0503020102020204" pitchFamily="34" charset="0"/>
              </a:rPr>
              <a:t>altri</a:t>
            </a:r>
            <a:r>
              <a:rPr lang="en-US" sz="2800">
                <a:solidFill>
                  <a:schemeClr val="bg1"/>
                </a:solidFill>
                <a:latin typeface="Franklin Gothic Book" panose="020B0503020102020204" pitchFamily="34" charset="0"/>
              </a:rPr>
              <a:t> file</a:t>
            </a:r>
          </a:p>
          <a:p>
            <a:r>
              <a:rPr lang="en-US" err="1">
                <a:solidFill>
                  <a:schemeClr val="bg1"/>
                </a:solidFill>
                <a:latin typeface="Franklin Gothic Book" panose="020B0503020102020204" pitchFamily="34" charset="0"/>
              </a:rPr>
              <a:t>Altamente</a:t>
            </a:r>
            <a:r>
              <a:rPr lang="en-US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Franklin Gothic Book" panose="020B0503020102020204" pitchFamily="34" charset="0"/>
              </a:rPr>
              <a:t>modulare</a:t>
            </a:r>
            <a:endParaRPr lang="en-US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err="1">
                <a:solidFill>
                  <a:schemeClr val="bg1"/>
                </a:solidFill>
                <a:latin typeface="Franklin Gothic Book" panose="020B0503020102020204" pitchFamily="34" charset="0"/>
              </a:rPr>
              <a:t>Funzioni</a:t>
            </a:r>
            <a:r>
              <a:rPr lang="en-US">
                <a:solidFill>
                  <a:schemeClr val="bg1"/>
                </a:solidFill>
                <a:latin typeface="Franklin Gothic Book" panose="020B0503020102020204" pitchFamily="34" charset="0"/>
              </a:rPr>
              <a:t> per </a:t>
            </a:r>
            <a:r>
              <a:rPr lang="en-US" err="1">
                <a:solidFill>
                  <a:schemeClr val="bg1"/>
                </a:solidFill>
                <a:latin typeface="Franklin Gothic Book" panose="020B0503020102020204" pitchFamily="34" charset="0"/>
              </a:rPr>
              <a:t>calcoli</a:t>
            </a:r>
            <a:r>
              <a:rPr lang="en-US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Franklin Gothic Book" panose="020B0503020102020204" pitchFamily="34" charset="0"/>
              </a:rPr>
              <a:t>statistici</a:t>
            </a:r>
            <a:r>
              <a:rPr lang="en-US">
                <a:solidFill>
                  <a:schemeClr val="bg1"/>
                </a:solidFill>
                <a:latin typeface="Franklin Gothic Book" panose="020B0503020102020204" pitchFamily="34" charset="0"/>
              </a:rPr>
              <a:t> integrate</a:t>
            </a:r>
          </a:p>
          <a:p>
            <a:endParaRPr lang="en-US" sz="2000"/>
          </a:p>
        </p:txBody>
      </p:sp>
      <p:pic>
        <p:nvPicPr>
          <p:cNvPr id="19" name="Segnaposto contenuto 18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19E7B824-BF9C-4175-AEA8-E37BCAFBAE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7" y="3975589"/>
            <a:ext cx="6894236" cy="1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olo 4">
            <a:extLst>
              <a:ext uri="{FF2B5EF4-FFF2-40B4-BE49-F238E27FC236}">
                <a16:creationId xmlns:a16="http://schemas.microsoft.com/office/drawing/2014/main" id="{067F7D1E-4106-4550-B0FC-A1F94A9B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>
            <a:normAutofit/>
          </a:bodyPr>
          <a:lstStyle/>
          <a:p>
            <a:r>
              <a:rPr lang="it-IT" sz="4000" b="1">
                <a:solidFill>
                  <a:srgbClr val="F7800A"/>
                </a:solidFill>
                <a:latin typeface="Franklin Gothic Book" panose="020B0503020102020204" pitchFamily="34" charset="0"/>
              </a:rPr>
              <a:t>BENEFICI CACHE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B6B65F34-8F8D-4F87-98BC-D229725D06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92496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98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19C3977-E5C2-430A-9F99-174B59EB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>
            <a:normAutofit/>
          </a:bodyPr>
          <a:lstStyle/>
          <a:p>
            <a:r>
              <a:rPr lang="it-IT" sz="4000" b="1">
                <a:solidFill>
                  <a:srgbClr val="F7800A"/>
                </a:solidFill>
                <a:latin typeface="Franklin Gothic Book" panose="020B0503020102020204" pitchFamily="34" charset="0"/>
              </a:rPr>
              <a:t>RISULTATI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8AFA0B5-02AD-4810-888E-B2EA0EB38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388183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9268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F6B1A1-08C1-4046-A14E-EB15FF4E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pPr algn="ctr"/>
            <a:r>
              <a:rPr lang="it-IT" sz="3600" b="1">
                <a:solidFill>
                  <a:srgbClr val="F7800A"/>
                </a:solidFill>
                <a:latin typeface="Franklin Gothic Book" panose="020B0503020102020204" pitchFamily="34" charset="0"/>
              </a:rPr>
              <a:t>CONCLUSIONI</a:t>
            </a: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56D4CB57-7930-4D77-8C6B-84C94DA33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688197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849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26355CF0-422E-4E6A-95EA-261971F67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6B6383D9-0934-4734-B024-B6196D2D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557" y="637953"/>
            <a:ext cx="765968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rgbClr val="F7800A"/>
                </a:solidFill>
                <a:latin typeface="Franklin Gothic Book" panose="020B0503020102020204" pitchFamily="34" charset="0"/>
              </a:rPr>
              <a:t>GRAZIE PER L’ATTENZIONE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AA5B50B-519E-4763-9EFB-2C80373D1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56608"/>
            <a:ext cx="542047" cy="1997227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98FD7FF-CB14-4A07-B879-0731A1847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14476"/>
            <a:ext cx="369761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CA0D5741-1590-4555-A7A7-DC9B4E2E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122185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3E9C0339-B0D3-40BA-96EF-3C1DB738A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6820" y="4214476"/>
            <a:ext cx="339126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A4B9A42A-C5B8-4470-8743-670E34420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122186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EDB12AFC-55F8-4AE8-9351-0F38D0C5D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1447" y="4122187"/>
            <a:ext cx="7978524" cy="1647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C58506DD-7B3D-4594-846B-F78590BE9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5946" y="4356608"/>
            <a:ext cx="3122079" cy="164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F06460-9013-4506-BC64-6BFC431D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it-IT" sz="4000" b="1">
                <a:solidFill>
                  <a:schemeClr val="accent2"/>
                </a:solidFill>
                <a:latin typeface="Franklin Gothic Book" panose="020B0503020102020204" pitchFamily="34" charset="0"/>
              </a:rPr>
              <a:t>SCALABLE DATA ANALYSIS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D7FA65-5106-432F-8FB2-DBF3C6AF3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400">
                <a:solidFill>
                  <a:schemeClr val="bg1"/>
                </a:solidFill>
              </a:rPr>
              <a:t>Andando a distribuire geograficamente i database e delegandone il loro aggiornamento a dei laboratori possiamo ottenere:</a:t>
            </a:r>
          </a:p>
          <a:p>
            <a:r>
              <a:rPr lang="it-IT" sz="2400">
                <a:solidFill>
                  <a:schemeClr val="bg1"/>
                </a:solidFill>
              </a:rPr>
              <a:t>Un unico database condiviso dalla comunità</a:t>
            </a:r>
          </a:p>
          <a:p>
            <a:r>
              <a:rPr lang="it-IT" sz="2400">
                <a:solidFill>
                  <a:schemeClr val="bg1"/>
                </a:solidFill>
              </a:rPr>
              <a:t>Possibilità di effettuare analisi su un insieme più dettagliato di informazioni in costante sviluppo</a:t>
            </a:r>
          </a:p>
          <a:p>
            <a:pPr marL="0" indent="0">
              <a:buNone/>
            </a:pPr>
            <a:r>
              <a:rPr lang="it-IT" sz="2400">
                <a:solidFill>
                  <a:schemeClr val="bg1"/>
                </a:solidFill>
              </a:rPr>
              <a:t>Tale strategia è stata implementata mediante l’utilizzo, dal lato </a:t>
            </a:r>
            <a:r>
              <a:rPr lang="it-IT" sz="2400" err="1">
                <a:solidFill>
                  <a:schemeClr val="bg1"/>
                </a:solidFill>
              </a:rPr>
              <a:t>backend</a:t>
            </a:r>
            <a:r>
              <a:rPr lang="it-IT" sz="2400">
                <a:solidFill>
                  <a:schemeClr val="bg1"/>
                </a:solidFill>
              </a:rPr>
              <a:t>, di:</a:t>
            </a:r>
          </a:p>
          <a:p>
            <a:r>
              <a:rPr lang="it-IT" sz="2400">
                <a:solidFill>
                  <a:schemeClr val="bg1"/>
                </a:solidFill>
              </a:rPr>
              <a:t>Form per la restituzione dei dati</a:t>
            </a:r>
          </a:p>
          <a:p>
            <a:r>
              <a:rPr lang="it-IT" sz="2400">
                <a:solidFill>
                  <a:schemeClr val="bg1"/>
                </a:solidFill>
              </a:rPr>
              <a:t>Cache per la memorizzazione e unione dei dati</a:t>
            </a:r>
          </a:p>
        </p:txBody>
      </p:sp>
    </p:spTree>
    <p:extLst>
      <p:ext uri="{BB962C8B-B14F-4D97-AF65-F5344CB8AC3E}">
        <p14:creationId xmlns:p14="http://schemas.microsoft.com/office/powerpoint/2010/main" val="96120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B5F3474-225B-47D2-82BF-27C525FC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>
            <a:normAutofit/>
          </a:bodyPr>
          <a:lstStyle/>
          <a:p>
            <a:r>
              <a:rPr lang="it-IT" sz="4000" b="1">
                <a:solidFill>
                  <a:srgbClr val="F7800A"/>
                </a:solidFill>
                <a:latin typeface="Franklin Gothic Book" panose="020B0503020102020204" pitchFamily="34" charset="0"/>
              </a:rPr>
              <a:t>STRUTTURA SDA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8928222E-260F-4EB0-9D33-E1A93671D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359985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Elemento grafico 3" descr="Database">
            <a:extLst>
              <a:ext uri="{FF2B5EF4-FFF2-40B4-BE49-F238E27FC236}">
                <a16:creationId xmlns:a16="http://schemas.microsoft.com/office/drawing/2014/main" id="{A2597C1A-2E7F-4D40-9A8C-0A1EBE460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9968" y="3429000"/>
            <a:ext cx="1432560" cy="1432560"/>
          </a:xfrm>
          <a:prstGeom prst="rect">
            <a:avLst/>
          </a:prstGeom>
        </p:spPr>
      </p:pic>
      <p:pic>
        <p:nvPicPr>
          <p:cNvPr id="7" name="Elemento grafico 6" descr="Finestra del browser">
            <a:extLst>
              <a:ext uri="{FF2B5EF4-FFF2-40B4-BE49-F238E27FC236}">
                <a16:creationId xmlns:a16="http://schemas.microsoft.com/office/drawing/2014/main" id="{A9D3E7E5-3B9A-45FC-83E8-B3D5CA23F5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49084" y="3429000"/>
            <a:ext cx="1432560" cy="1432560"/>
          </a:xfrm>
          <a:prstGeom prst="rect">
            <a:avLst/>
          </a:prstGeom>
        </p:spPr>
      </p:pic>
      <p:pic>
        <p:nvPicPr>
          <p:cNvPr id="9" name="Elemento grafico 8" descr="Progettazione Web">
            <a:extLst>
              <a:ext uri="{FF2B5EF4-FFF2-40B4-BE49-F238E27FC236}">
                <a16:creationId xmlns:a16="http://schemas.microsoft.com/office/drawing/2014/main" id="{6AEB7293-6352-4463-AA43-192CC79DB1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28200" y="3429000"/>
            <a:ext cx="1432560" cy="1432560"/>
          </a:xfrm>
          <a:prstGeom prst="rect">
            <a:avLst/>
          </a:prstGeom>
        </p:spPr>
      </p:pic>
      <p:pic>
        <p:nvPicPr>
          <p:cNvPr id="11" name="Elemento grafico 10" descr="Internet">
            <a:extLst>
              <a:ext uri="{FF2B5EF4-FFF2-40B4-BE49-F238E27FC236}">
                <a16:creationId xmlns:a16="http://schemas.microsoft.com/office/drawing/2014/main" id="{3218B12B-0B25-4976-91B3-7CA15F3A2F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07316" y="3429000"/>
            <a:ext cx="1432560" cy="143256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A1F3C73-216F-4704-B0AF-526BD4B1F805}"/>
              </a:ext>
            </a:extLst>
          </p:cNvPr>
          <p:cNvSpPr txBox="1"/>
          <p:nvPr/>
        </p:nvSpPr>
        <p:spPr>
          <a:xfrm>
            <a:off x="396634" y="4661504"/>
            <a:ext cx="276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>
                <a:solidFill>
                  <a:schemeClr val="bg1"/>
                </a:solidFill>
                <a:latin typeface="Franklin Gothic Book" panose="020B0503020102020204" pitchFamily="34" charset="0"/>
              </a:rPr>
              <a:t>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bg1"/>
                </a:solidFill>
                <a:latin typeface="Franklin Gothic Book" panose="020B0503020102020204" pitchFamily="34" charset="0"/>
              </a:rPr>
              <a:t>Memorizzazione dati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2045B59-6F3D-4549-864B-4F0C380442D1}"/>
              </a:ext>
            </a:extLst>
          </p:cNvPr>
          <p:cNvSpPr txBox="1"/>
          <p:nvPr/>
        </p:nvSpPr>
        <p:spPr>
          <a:xfrm>
            <a:off x="3281014" y="4661505"/>
            <a:ext cx="2768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err="1">
                <a:solidFill>
                  <a:schemeClr val="bg1"/>
                </a:solidFill>
                <a:latin typeface="Franklin Gothic Book" panose="020B0503020102020204" pitchFamily="34" charset="0"/>
              </a:rPr>
              <a:t>Backend</a:t>
            </a:r>
            <a:endParaRPr lang="it-IT" sz="200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bg1"/>
                </a:solidFill>
                <a:latin typeface="Franklin Gothic Book" panose="020B0503020102020204" pitchFamily="34" charset="0"/>
              </a:rPr>
              <a:t>Calcolo dati statistici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bg1"/>
                </a:solidFill>
                <a:latin typeface="Franklin Gothic Book" panose="020B0503020102020204" pitchFamily="34" charset="0"/>
              </a:rPr>
              <a:t>Elaborazione query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6C19694-5A96-4957-98DA-A6C940C4E98B}"/>
              </a:ext>
            </a:extLst>
          </p:cNvPr>
          <p:cNvSpPr txBox="1"/>
          <p:nvPr/>
        </p:nvSpPr>
        <p:spPr>
          <a:xfrm>
            <a:off x="6355115" y="4661505"/>
            <a:ext cx="2411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err="1">
                <a:solidFill>
                  <a:schemeClr val="bg1"/>
                </a:solidFill>
                <a:latin typeface="Franklin Gothic Book" panose="020B0503020102020204" pitchFamily="34" charset="0"/>
              </a:rPr>
              <a:t>Frontend</a:t>
            </a:r>
            <a:endParaRPr lang="it-IT" sz="200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bg1"/>
                </a:solidFill>
                <a:latin typeface="Franklin Gothic Book" panose="020B0503020102020204" pitchFamily="34" charset="0"/>
              </a:rPr>
              <a:t>Ordinamento dati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bg1"/>
                </a:solidFill>
                <a:latin typeface="Franklin Gothic Book" panose="020B0503020102020204" pitchFamily="34" charset="0"/>
              </a:rPr>
              <a:t>Creazione tabelle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56DCB55-94EC-4CCD-91E7-87D38116FAA5}"/>
              </a:ext>
            </a:extLst>
          </p:cNvPr>
          <p:cNvSpPr txBox="1"/>
          <p:nvPr/>
        </p:nvSpPr>
        <p:spPr>
          <a:xfrm>
            <a:off x="9996270" y="4661504"/>
            <a:ext cx="854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>
                <a:solidFill>
                  <a:schemeClr val="bg1"/>
                </a:solidFill>
                <a:latin typeface="Franklin Gothic Book" panose="020B0503020102020204" pitchFamily="34" charset="0"/>
              </a:rPr>
              <a:t>Forms</a:t>
            </a:r>
          </a:p>
        </p:txBody>
      </p:sp>
      <p:pic>
        <p:nvPicPr>
          <p:cNvPr id="26" name="Elemento grafico 25" descr="Internet">
            <a:extLst>
              <a:ext uri="{FF2B5EF4-FFF2-40B4-BE49-F238E27FC236}">
                <a16:creationId xmlns:a16="http://schemas.microsoft.com/office/drawing/2014/main" id="{A17848DE-9163-490F-9BD4-FF91F4517D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07316" y="3429000"/>
            <a:ext cx="1432560" cy="1432560"/>
          </a:xfrm>
          <a:prstGeom prst="rect">
            <a:avLst/>
          </a:prstGeom>
        </p:spPr>
      </p:pic>
      <p:pic>
        <p:nvPicPr>
          <p:cNvPr id="27" name="Elemento grafico 26" descr="Internet">
            <a:extLst>
              <a:ext uri="{FF2B5EF4-FFF2-40B4-BE49-F238E27FC236}">
                <a16:creationId xmlns:a16="http://schemas.microsoft.com/office/drawing/2014/main" id="{7D678373-C9C3-4EF5-9E47-1BB11D5E8F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02284" y="3428300"/>
            <a:ext cx="1432560" cy="1432560"/>
          </a:xfrm>
          <a:prstGeom prst="rect">
            <a:avLst/>
          </a:prstGeom>
        </p:spPr>
      </p:pic>
      <p:pic>
        <p:nvPicPr>
          <p:cNvPr id="28" name="Elemento grafico 27" descr="Internet">
            <a:extLst>
              <a:ext uri="{FF2B5EF4-FFF2-40B4-BE49-F238E27FC236}">
                <a16:creationId xmlns:a16="http://schemas.microsoft.com/office/drawing/2014/main" id="{FB969FFF-9E57-49DB-ABC3-BDEFBC1AD7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12348" y="3440547"/>
            <a:ext cx="1432560" cy="1432560"/>
          </a:xfrm>
          <a:prstGeom prst="rect">
            <a:avLst/>
          </a:prstGeom>
        </p:spPr>
      </p:pic>
      <p:pic>
        <p:nvPicPr>
          <p:cNvPr id="5" name="Elemento grafico 4" descr="Ingrandisci">
            <a:extLst>
              <a:ext uri="{FF2B5EF4-FFF2-40B4-BE49-F238E27FC236}">
                <a16:creationId xmlns:a16="http://schemas.microsoft.com/office/drawing/2014/main" id="{1167A34E-7B29-4A1B-B7F7-1AAB7C9493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676687">
            <a:off x="2559548" y="3603881"/>
            <a:ext cx="1090411" cy="1090411"/>
          </a:xfrm>
          <a:prstGeom prst="rect">
            <a:avLst/>
          </a:prstGeom>
        </p:spPr>
      </p:pic>
      <p:pic>
        <p:nvPicPr>
          <p:cNvPr id="29" name="Elemento grafico 28" descr="Ingrandisci">
            <a:extLst>
              <a:ext uri="{FF2B5EF4-FFF2-40B4-BE49-F238E27FC236}">
                <a16:creationId xmlns:a16="http://schemas.microsoft.com/office/drawing/2014/main" id="{420A22B0-58AA-4051-9C5E-ACD7A4A331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676687">
            <a:off x="5541341" y="3603881"/>
            <a:ext cx="1090411" cy="1090411"/>
          </a:xfrm>
          <a:prstGeom prst="rect">
            <a:avLst/>
          </a:prstGeom>
        </p:spPr>
      </p:pic>
      <p:pic>
        <p:nvPicPr>
          <p:cNvPr id="30" name="Elemento grafico 29" descr="Ingrandisci">
            <a:extLst>
              <a:ext uri="{FF2B5EF4-FFF2-40B4-BE49-F238E27FC236}">
                <a16:creationId xmlns:a16="http://schemas.microsoft.com/office/drawing/2014/main" id="{C3ECDD76-54B0-4C88-960D-223B09667E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676687">
            <a:off x="8494033" y="3594620"/>
            <a:ext cx="1090411" cy="10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27552 -0.10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-52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85185E-6 L -0.27461 0.1689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844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68268 0.168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41" y="844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68412 -0.106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6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9DA4BC6-B56D-42F9-B08E-77BDD01C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it-IT" sz="4000" b="1">
                <a:solidFill>
                  <a:srgbClr val="F7800A"/>
                </a:solidFill>
                <a:latin typeface="Franklin Gothic Book" panose="020B0503020102020204" pitchFamily="34" charset="0"/>
              </a:rPr>
              <a:t>FORM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421F47-3DEF-406D-8A0F-18D77E0D7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4902" y="2669172"/>
            <a:ext cx="3209779" cy="3209779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EE2BD5-0861-450D-8AA0-07110EB1D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 fontScale="92500" lnSpcReduction="10000"/>
          </a:bodyPr>
          <a:lstStyle/>
          <a:p>
            <a:r>
              <a:rPr lang="it-IT" sz="2600">
                <a:solidFill>
                  <a:schemeClr val="bg1"/>
                </a:solidFill>
                <a:latin typeface="Franklin Gothic Book" panose="020B0503020102020204" pitchFamily="34" charset="0"/>
              </a:rPr>
              <a:t>Permettono:</a:t>
            </a:r>
          </a:p>
          <a:p>
            <a:pPr lvl="1"/>
            <a:r>
              <a:rPr lang="it-IT" sz="2600">
                <a:solidFill>
                  <a:schemeClr val="bg1"/>
                </a:solidFill>
                <a:latin typeface="Franklin Gothic Book" panose="020B0503020102020204" pitchFamily="34" charset="0"/>
              </a:rPr>
              <a:t>Ricerca dei dati nel database</a:t>
            </a:r>
          </a:p>
          <a:p>
            <a:pPr lvl="1"/>
            <a:r>
              <a:rPr lang="it-IT" sz="2600">
                <a:solidFill>
                  <a:schemeClr val="bg1"/>
                </a:solidFill>
                <a:latin typeface="Franklin Gothic Book" panose="020B0503020102020204" pitchFamily="34" charset="0"/>
              </a:rPr>
              <a:t>Scrittura guidata della query</a:t>
            </a:r>
          </a:p>
          <a:p>
            <a:pPr lvl="1"/>
            <a:r>
              <a:rPr lang="it-IT" sz="2600">
                <a:solidFill>
                  <a:schemeClr val="bg1"/>
                </a:solidFill>
                <a:latin typeface="Franklin Gothic Book" panose="020B0503020102020204" pitchFamily="34" charset="0"/>
              </a:rPr>
              <a:t>Permettono un controllo maggiore sui dati immessi dall’utente</a:t>
            </a:r>
          </a:p>
          <a:p>
            <a:r>
              <a:rPr lang="it-IT" sz="2600">
                <a:solidFill>
                  <a:schemeClr val="bg1"/>
                </a:solidFill>
                <a:latin typeface="Franklin Gothic Book" panose="020B0503020102020204" pitchFamily="34" charset="0"/>
              </a:rPr>
              <a:t>Difficoltà esecuzione dovute a:</a:t>
            </a:r>
          </a:p>
          <a:p>
            <a:pPr lvl="1"/>
            <a:r>
              <a:rPr lang="it-IT" sz="2600">
                <a:solidFill>
                  <a:schemeClr val="bg1"/>
                </a:solidFill>
                <a:latin typeface="Franklin Gothic Book" panose="020B0503020102020204" pitchFamily="34" charset="0"/>
              </a:rPr>
              <a:t>Esecuzione query ed ordinamento dei dati</a:t>
            </a:r>
          </a:p>
          <a:p>
            <a:pPr lvl="1"/>
            <a:r>
              <a:rPr lang="it-IT" sz="2600">
                <a:solidFill>
                  <a:schemeClr val="bg1"/>
                </a:solidFill>
                <a:latin typeface="Franklin Gothic Book" panose="020B0503020102020204" pitchFamily="34" charset="0"/>
              </a:rPr>
              <a:t>Quantità di dati da restituire</a:t>
            </a:r>
          </a:p>
          <a:p>
            <a:pPr lvl="1"/>
            <a:r>
              <a:rPr lang="it-IT" sz="2600">
                <a:solidFill>
                  <a:schemeClr val="bg1"/>
                </a:solidFill>
                <a:latin typeface="Franklin Gothic Book" panose="020B0503020102020204" pitchFamily="34" charset="0"/>
              </a:rPr>
              <a:t>Grafici da costruire a </a:t>
            </a:r>
            <a:r>
              <a:rPr lang="it-IT" sz="2600" err="1">
                <a:solidFill>
                  <a:schemeClr val="bg1"/>
                </a:solidFill>
                <a:latin typeface="Franklin Gothic Book" panose="020B0503020102020204" pitchFamily="34" charset="0"/>
              </a:rPr>
              <a:t>run</a:t>
            </a:r>
            <a:r>
              <a:rPr lang="it-IT" sz="2600">
                <a:solidFill>
                  <a:schemeClr val="bg1"/>
                </a:solidFill>
                <a:latin typeface="Franklin Gothic Book" panose="020B0503020102020204" pitchFamily="34" charset="0"/>
              </a:rPr>
              <a:t>-time</a:t>
            </a:r>
          </a:p>
          <a:p>
            <a:pPr lvl="1"/>
            <a:endParaRPr lang="it-IT" sz="280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1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97B0AC-773F-4FCF-B8FF-6520385B5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>
                <a:solidFill>
                  <a:srgbClr val="F7800A"/>
                </a:solidFill>
                <a:latin typeface="Franklin Gothic Book" panose="020B0503020102020204" pitchFamily="34" charset="0"/>
              </a:rPr>
              <a:t>     FORM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4EC6AB2-FFFE-4525-BF84-5449E050A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9818" y="944115"/>
            <a:ext cx="6848715" cy="2484884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Riduzione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latenza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fra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invio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della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ricercara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restituzione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dei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dati</a:t>
            </a:r>
            <a:endParaRPr lang="en-US" sz="2600" b="1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Separazione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della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preparazione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dei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dati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della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risposta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: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Dati</a:t>
            </a:r>
            <a:endParaRPr lang="en-US" sz="2600" b="1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Grafico</a:t>
            </a:r>
            <a:endParaRPr lang="en-US" sz="2600" b="1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Miglioramento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implementato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600" b="1" err="1">
                <a:solidFill>
                  <a:schemeClr val="bg1"/>
                </a:solidFill>
                <a:latin typeface="Franklin Gothic Book" panose="020B0503020102020204" pitchFamily="34" charset="0"/>
              </a:rPr>
              <a:t>mediante</a:t>
            </a:r>
            <a:r>
              <a:rPr lang="en-US" sz="2600" b="1">
                <a:solidFill>
                  <a:schemeClr val="bg1"/>
                </a:solidFill>
                <a:latin typeface="Franklin Gothic Book" panose="020B0503020102020204" pitchFamily="34" charset="0"/>
              </a:rPr>
              <a:t> I threads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7" name="Segnaposto contenuto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E8EFB21-FDF8-4415-BCB9-E444AE55E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7" y="3958353"/>
            <a:ext cx="6894236" cy="146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4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olo 4">
            <a:extLst>
              <a:ext uri="{FF2B5EF4-FFF2-40B4-BE49-F238E27FC236}">
                <a16:creationId xmlns:a16="http://schemas.microsoft.com/office/drawing/2014/main" id="{6523D430-0809-442F-8BF8-59250DF8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>
            <a:normAutofit/>
          </a:bodyPr>
          <a:lstStyle/>
          <a:p>
            <a:r>
              <a:rPr lang="it-IT" sz="4000" b="1">
                <a:solidFill>
                  <a:srgbClr val="F7800A"/>
                </a:solidFill>
                <a:latin typeface="Franklin Gothic Book" panose="020B0503020102020204" pitchFamily="34" charset="0"/>
              </a:rPr>
              <a:t>BENEFICI FORM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21F5658C-0227-42AE-982C-C3D49872E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873334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32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6598193D-8C19-454B-A61D-BB4127162D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392" y="4159321"/>
            <a:ext cx="4365377" cy="2276613"/>
          </a:xfrm>
        </p:spPr>
      </p:pic>
      <p:pic>
        <p:nvPicPr>
          <p:cNvPr id="12" name="Segnaposto contenuto 11" descr="Immagine che contiene screenshot, monitor, schermo&#10;&#10;Descrizione generata automaticamente">
            <a:extLst>
              <a:ext uri="{FF2B5EF4-FFF2-40B4-BE49-F238E27FC236}">
                <a16:creationId xmlns:a16="http://schemas.microsoft.com/office/drawing/2014/main" id="{B9020DC3-F4C0-47E7-B638-4A8676459F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92" y="418619"/>
            <a:ext cx="4378739" cy="2283507"/>
          </a:xfr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50067F8F-D39D-4076-A8D6-2D464118E12C}"/>
              </a:ext>
            </a:extLst>
          </p:cNvPr>
          <p:cNvSpPr/>
          <p:nvPr/>
        </p:nvSpPr>
        <p:spPr>
          <a:xfrm>
            <a:off x="4800309" y="2154973"/>
            <a:ext cx="2587083" cy="2548054"/>
          </a:xfrm>
          <a:prstGeom prst="ellipse">
            <a:avLst/>
          </a:prstGeom>
          <a:solidFill>
            <a:srgbClr val="4472C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>
                <a:solidFill>
                  <a:srgbClr val="F7800A"/>
                </a:solidFill>
                <a:latin typeface="Franklin Gothic Book" panose="020B0503020102020204" pitchFamily="34" charset="0"/>
              </a:rPr>
              <a:t>FORM</a:t>
            </a:r>
          </a:p>
        </p:txBody>
      </p:sp>
      <p:pic>
        <p:nvPicPr>
          <p:cNvPr id="16" name="Immagine 1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D9668F6-4E7B-4A4C-B01E-1AFAA9E11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34932" y="4160915"/>
            <a:ext cx="4378738" cy="2278466"/>
          </a:xfrm>
          <a:prstGeom prst="rect">
            <a:avLst/>
          </a:prstGeom>
        </p:spPr>
      </p:pic>
      <p:pic>
        <p:nvPicPr>
          <p:cNvPr id="18" name="Immagine 17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25A2A26-27D8-4D6F-BF3D-07E60F380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0" y="413578"/>
            <a:ext cx="4372269" cy="2283507"/>
          </a:xfrm>
          <a:prstGeom prst="rect">
            <a:avLst/>
          </a:prstGeom>
        </p:spPr>
      </p:pic>
      <p:cxnSp>
        <p:nvCxnSpPr>
          <p:cNvPr id="39" name="Connettore a gomito 38">
            <a:extLst>
              <a:ext uri="{FF2B5EF4-FFF2-40B4-BE49-F238E27FC236}">
                <a16:creationId xmlns:a16="http://schemas.microsoft.com/office/drawing/2014/main" id="{E95AA296-3712-4682-8E5E-B29B2F77EEC4}"/>
              </a:ext>
            </a:extLst>
          </p:cNvPr>
          <p:cNvCxnSpPr>
            <a:stCxn id="7" idx="7"/>
            <a:endCxn id="12" idx="1"/>
          </p:cNvCxnSpPr>
          <p:nvPr/>
        </p:nvCxnSpPr>
        <p:spPr>
          <a:xfrm rot="5400000" flipH="1" flipV="1">
            <a:off x="6714080" y="1854815"/>
            <a:ext cx="967754" cy="378870"/>
          </a:xfrm>
          <a:prstGeom prst="bentConnector2">
            <a:avLst/>
          </a:prstGeom>
          <a:ln w="38100">
            <a:solidFill>
              <a:srgbClr val="F780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a gomito 40">
            <a:extLst>
              <a:ext uri="{FF2B5EF4-FFF2-40B4-BE49-F238E27FC236}">
                <a16:creationId xmlns:a16="http://schemas.microsoft.com/office/drawing/2014/main" id="{C02095FA-ADA8-47EB-B89F-B69D88E74F8E}"/>
              </a:ext>
            </a:extLst>
          </p:cNvPr>
          <p:cNvCxnSpPr>
            <a:stCxn id="7" idx="1"/>
            <a:endCxn id="18" idx="3"/>
          </p:cNvCxnSpPr>
          <p:nvPr/>
        </p:nvCxnSpPr>
        <p:spPr>
          <a:xfrm rot="16200000" flipV="1">
            <a:off x="4500112" y="1849060"/>
            <a:ext cx="972795" cy="385340"/>
          </a:xfrm>
          <a:prstGeom prst="bentConnector2">
            <a:avLst/>
          </a:prstGeom>
          <a:ln w="38100">
            <a:solidFill>
              <a:srgbClr val="F780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a gomito 42">
            <a:extLst>
              <a:ext uri="{FF2B5EF4-FFF2-40B4-BE49-F238E27FC236}">
                <a16:creationId xmlns:a16="http://schemas.microsoft.com/office/drawing/2014/main" id="{CF4561AC-DD6A-47D6-A0BD-90CA2AF1E3BD}"/>
              </a:ext>
            </a:extLst>
          </p:cNvPr>
          <p:cNvCxnSpPr>
            <a:stCxn id="7" idx="3"/>
            <a:endCxn id="16" idx="3"/>
          </p:cNvCxnSpPr>
          <p:nvPr/>
        </p:nvCxnSpPr>
        <p:spPr>
          <a:xfrm rot="5400000">
            <a:off x="4511288" y="4632256"/>
            <a:ext cx="970275" cy="365509"/>
          </a:xfrm>
          <a:prstGeom prst="bentConnector2">
            <a:avLst/>
          </a:prstGeom>
          <a:ln w="38100">
            <a:solidFill>
              <a:srgbClr val="F780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a gomito 44">
            <a:extLst>
              <a:ext uri="{FF2B5EF4-FFF2-40B4-BE49-F238E27FC236}">
                <a16:creationId xmlns:a16="http://schemas.microsoft.com/office/drawing/2014/main" id="{6BAF0A31-B6FD-4E4B-A1FC-8759FB442876}"/>
              </a:ext>
            </a:extLst>
          </p:cNvPr>
          <p:cNvCxnSpPr>
            <a:stCxn id="7" idx="5"/>
            <a:endCxn id="10" idx="1"/>
          </p:cNvCxnSpPr>
          <p:nvPr/>
        </p:nvCxnSpPr>
        <p:spPr>
          <a:xfrm rot="16200000" flipH="1">
            <a:off x="6714080" y="4624315"/>
            <a:ext cx="967755" cy="378870"/>
          </a:xfrm>
          <a:prstGeom prst="bentConnector2">
            <a:avLst/>
          </a:prstGeom>
          <a:ln w="38100">
            <a:solidFill>
              <a:srgbClr val="F780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magine 4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13700275-42CA-4DF8-A17D-8CF34FD26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27" y="0"/>
            <a:ext cx="2716812" cy="3643455"/>
          </a:xfrm>
          <a:prstGeom prst="rect">
            <a:avLst/>
          </a:prstGeom>
        </p:spPr>
      </p:pic>
      <p:pic>
        <p:nvPicPr>
          <p:cNvPr id="49" name="Immagine 48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0F5AC0C-695A-4129-84E6-6AD8EC98BA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27" y="0"/>
            <a:ext cx="2716812" cy="4223874"/>
          </a:xfrm>
          <a:prstGeom prst="rect">
            <a:avLst/>
          </a:prstGeom>
        </p:spPr>
      </p:pic>
      <p:pic>
        <p:nvPicPr>
          <p:cNvPr id="51" name="Immagine 50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6EA8748-3746-4C29-BBE3-362EF7682E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27" y="3473448"/>
            <a:ext cx="2716812" cy="338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2849 -0.2659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5" y="-1331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2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olo 4">
            <a:extLst>
              <a:ext uri="{FF2B5EF4-FFF2-40B4-BE49-F238E27FC236}">
                <a16:creationId xmlns:a16="http://schemas.microsoft.com/office/drawing/2014/main" id="{F3F1EF56-FE39-4B57-B44B-FEFCE906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>
            <a:normAutofit/>
          </a:bodyPr>
          <a:lstStyle/>
          <a:p>
            <a:r>
              <a:rPr lang="it-IT" sz="4000" b="1">
                <a:solidFill>
                  <a:srgbClr val="F7800A"/>
                </a:solidFill>
                <a:latin typeface="Franklin Gothic Book" panose="020B0503020102020204" pitchFamily="34" charset="0"/>
              </a:rPr>
              <a:t>FULL TEXT SEARCH</a:t>
            </a:r>
          </a:p>
        </p:txBody>
      </p:sp>
      <p:graphicFrame>
        <p:nvGraphicFramePr>
          <p:cNvPr id="11" name="Segnaposto contenuto 5">
            <a:extLst>
              <a:ext uri="{FF2B5EF4-FFF2-40B4-BE49-F238E27FC236}">
                <a16:creationId xmlns:a16="http://schemas.microsoft.com/office/drawing/2014/main" id="{24552567-62F8-4BD8-8E1D-987504A9B6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76354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277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8A8D5A3-4A9D-47AF-9AC2-A5BDC954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>
            <a:normAutofit/>
          </a:bodyPr>
          <a:lstStyle/>
          <a:p>
            <a:r>
              <a:rPr lang="it-IT" sz="4000" b="1">
                <a:solidFill>
                  <a:srgbClr val="F7800A"/>
                </a:solidFill>
                <a:latin typeface="Franklin Gothic Book" panose="020B0503020102020204" pitchFamily="34" charset="0"/>
              </a:rPr>
              <a:t>SINTASSI</a:t>
            </a:r>
          </a:p>
        </p:txBody>
      </p:sp>
      <p:graphicFrame>
        <p:nvGraphicFramePr>
          <p:cNvPr id="7" name="Segnaposto contenuto 4">
            <a:extLst>
              <a:ext uri="{FF2B5EF4-FFF2-40B4-BE49-F238E27FC236}">
                <a16:creationId xmlns:a16="http://schemas.microsoft.com/office/drawing/2014/main" id="{3BDAC6DA-4693-46D7-B130-115A2AC0F6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90265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001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98C4F573C4E26489F39035B54AE29EE" ma:contentTypeVersion="4" ma:contentTypeDescription="Creare un nuovo documento." ma:contentTypeScope="" ma:versionID="60be69a189cd4ccac88e84688656aacc">
  <xsd:schema xmlns:xsd="http://www.w3.org/2001/XMLSchema" xmlns:xs="http://www.w3.org/2001/XMLSchema" xmlns:p="http://schemas.microsoft.com/office/2006/metadata/properties" xmlns:ns3="dc1b3c52-94d2-4539-9d42-8816997d826d" targetNamespace="http://schemas.microsoft.com/office/2006/metadata/properties" ma:root="true" ma:fieldsID="119f0172ba363fe4f57d78efea4d1a35" ns3:_="">
    <xsd:import namespace="dc1b3c52-94d2-4539-9d42-8816997d82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b3c52-94d2-4539-9d42-8816997d8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1AB5D9-5742-4377-93D2-53890766C275}">
  <ds:schemaRefs>
    <ds:schemaRef ds:uri="dc1b3c52-94d2-4539-9d42-8816997d82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4A90DA3-4A72-4CA3-B6F9-0D49FE83428B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c1b3c52-94d2-4539-9d42-8816997d826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1FA0DF-50FC-42F3-8699-FF1A5A64B4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Tema di Office</vt:lpstr>
      <vt:lpstr>SCALABLE DATA SCIENCE AND TECHNOLOGIES FOR COPY NUMBER VARIATIONS STUDIES</vt:lpstr>
      <vt:lpstr>SCALABLE DATA ANALYSIS</vt:lpstr>
      <vt:lpstr>STRUTTURA SDA</vt:lpstr>
      <vt:lpstr>FORM</vt:lpstr>
      <vt:lpstr>     FORM</vt:lpstr>
      <vt:lpstr>BENEFICI FORM</vt:lpstr>
      <vt:lpstr>Presentazione standard di PowerPoint</vt:lpstr>
      <vt:lpstr>FULL TEXT SEARCH</vt:lpstr>
      <vt:lpstr>SINTASSI</vt:lpstr>
      <vt:lpstr>GRAFICI AD-HOC</vt:lpstr>
      <vt:lpstr>CACHE</vt:lpstr>
      <vt:lpstr>     Cache</vt:lpstr>
      <vt:lpstr>BENEFICI CACHE</vt:lpstr>
      <vt:lpstr>RISULTATI</vt:lpstr>
      <vt:lpstr>CONCLUSIONI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DATA SCIENCE AND TECHNOLOGIES FOR COPY NUMBER VARIATIONS STUDIES</dc:title>
  <dc:creator>VALENTINO PISI</dc:creator>
  <cp:lastModifiedBy>VALENTINO PISI</cp:lastModifiedBy>
  <cp:revision>1</cp:revision>
  <dcterms:created xsi:type="dcterms:W3CDTF">2020-04-01T19:13:21Z</dcterms:created>
  <dcterms:modified xsi:type="dcterms:W3CDTF">2020-04-05T11:41:06Z</dcterms:modified>
</cp:coreProperties>
</file>