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4"/>
  </p:sldMasterIdLst>
  <p:notesMasterIdLst>
    <p:notesMasterId r:id="rId23"/>
  </p:notesMasterIdLst>
  <p:sldIdLst>
    <p:sldId id="256" r:id="rId5"/>
    <p:sldId id="262" r:id="rId6"/>
    <p:sldId id="258" r:id="rId7"/>
    <p:sldId id="272" r:id="rId8"/>
    <p:sldId id="264" r:id="rId9"/>
    <p:sldId id="263" r:id="rId10"/>
    <p:sldId id="307" r:id="rId11"/>
    <p:sldId id="274" r:id="rId12"/>
    <p:sldId id="261" r:id="rId13"/>
    <p:sldId id="266" r:id="rId14"/>
    <p:sldId id="259" r:id="rId15"/>
    <p:sldId id="305" r:id="rId16"/>
    <p:sldId id="311" r:id="rId17"/>
    <p:sldId id="260" r:id="rId18"/>
    <p:sldId id="310" r:id="rId19"/>
    <p:sldId id="309" r:id="rId20"/>
    <p:sldId id="281" r:id="rId21"/>
    <p:sldId id="267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64E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465F6C-6E37-4AB6-83FE-169626825E2C}" v="1106" dt="2021-10-18T11:48:10.787"/>
  </p1510:revLst>
</p1510:revInfo>
</file>

<file path=ppt/tableStyles.xml><?xml version="1.0" encoding="utf-8"?>
<a:tblStyleLst xmlns:a="http://schemas.openxmlformats.org/drawingml/2006/main" def="{85DFB367-5900-4F2F-8BB0-33F1318C295E}">
  <a:tblStyle styleId="{85DFB367-5900-4F2F-8BB0-33F1318C29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4" autoAdjust="0"/>
    <p:restoredTop sz="92393" autoAdjust="0"/>
  </p:normalViewPr>
  <p:slideViewPr>
    <p:cSldViewPr snapToGrid="0">
      <p:cViewPr>
        <p:scale>
          <a:sx n="90" d="100"/>
          <a:sy n="90" d="100"/>
        </p:scale>
        <p:origin x="57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f9262ee2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7f9262ee2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29023341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29023341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29023341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29023341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193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g7f9262ee2f_0_26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1" name="Google Shape;2001;g7f9262ee2f_0_26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887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29023341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29023341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g7f9262ee2f_0_26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1" name="Google Shape;2001;g7f9262ee2f_0_26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175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7f9262ee2f_0_26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7f9262ee2f_0_26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6028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g7f9262ee2f_0_26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5" name="Google Shape;2095;g7f9262ee2f_0_26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f9262ee2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7f9262ee2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f9262ee2f_0_26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f9262ee2f_0_26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7f9262ee2f_0_26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7f9262ee2f_0_26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f9262ee2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f9262ee2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f9262ee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f9262ee2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7f9262ee2f_0_26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7f9262ee2f_0_26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426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g7f9262ee2f_0_26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4" name="Google Shape;1984;g7f9262ee2f_0_26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f9262ee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f9262ee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75900" y="1950100"/>
            <a:ext cx="4792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44200" y="3704650"/>
            <a:ext cx="5055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ctrTitle"/>
          </p:nvPr>
        </p:nvSpPr>
        <p:spPr>
          <a:xfrm>
            <a:off x="1850525" y="1157925"/>
            <a:ext cx="5442900" cy="26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ubTitle" idx="1"/>
          </p:nvPr>
        </p:nvSpPr>
        <p:spPr>
          <a:xfrm>
            <a:off x="2481900" y="3945600"/>
            <a:ext cx="41802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1937338" y="2463175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ubTitle" idx="1"/>
          </p:nvPr>
        </p:nvSpPr>
        <p:spPr>
          <a:xfrm>
            <a:off x="1937338" y="3148075"/>
            <a:ext cx="239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title" idx="2"/>
          </p:nvPr>
        </p:nvSpPr>
        <p:spPr>
          <a:xfrm>
            <a:off x="4816563" y="2463175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ubTitle" idx="3"/>
          </p:nvPr>
        </p:nvSpPr>
        <p:spPr>
          <a:xfrm>
            <a:off x="4816563" y="3148075"/>
            <a:ext cx="239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title" idx="4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SECTION_TITLE_AND_DESCRIPTION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3538497" y="27679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ubTitle" idx="1"/>
          </p:nvPr>
        </p:nvSpPr>
        <p:spPr>
          <a:xfrm>
            <a:off x="3538497" y="34528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title" idx="2"/>
          </p:nvPr>
        </p:nvSpPr>
        <p:spPr>
          <a:xfrm>
            <a:off x="6028553" y="27679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subTitle" idx="3"/>
          </p:nvPr>
        </p:nvSpPr>
        <p:spPr>
          <a:xfrm>
            <a:off x="6028553" y="34528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title" idx="4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title" idx="5"/>
          </p:nvPr>
        </p:nvSpPr>
        <p:spPr>
          <a:xfrm>
            <a:off x="1048447" y="27679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6"/>
          </p:nvPr>
        </p:nvSpPr>
        <p:spPr>
          <a:xfrm>
            <a:off x="1048447" y="34528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ctrTitle"/>
          </p:nvPr>
        </p:nvSpPr>
        <p:spPr>
          <a:xfrm>
            <a:off x="1273500" y="1369000"/>
            <a:ext cx="6597000" cy="21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ubTitle" idx="1"/>
          </p:nvPr>
        </p:nvSpPr>
        <p:spPr>
          <a:xfrm>
            <a:off x="2481900" y="2519525"/>
            <a:ext cx="41802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APTION_ONLY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7022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title" idx="2"/>
          </p:nvPr>
        </p:nvSpPr>
        <p:spPr>
          <a:xfrm>
            <a:off x="898386" y="3052625"/>
            <a:ext cx="16716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subTitle" idx="1"/>
          </p:nvPr>
        </p:nvSpPr>
        <p:spPr>
          <a:xfrm>
            <a:off x="898389" y="3558837"/>
            <a:ext cx="1671600" cy="11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title" idx="3"/>
          </p:nvPr>
        </p:nvSpPr>
        <p:spPr>
          <a:xfrm>
            <a:off x="2790261" y="3052625"/>
            <a:ext cx="16716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ubTitle" idx="4"/>
          </p:nvPr>
        </p:nvSpPr>
        <p:spPr>
          <a:xfrm>
            <a:off x="2790264" y="3558837"/>
            <a:ext cx="1671600" cy="11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title" idx="5"/>
          </p:nvPr>
        </p:nvSpPr>
        <p:spPr>
          <a:xfrm>
            <a:off x="4682136" y="3052625"/>
            <a:ext cx="16716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ubTitle" idx="6"/>
          </p:nvPr>
        </p:nvSpPr>
        <p:spPr>
          <a:xfrm>
            <a:off x="4682139" y="3558837"/>
            <a:ext cx="1671600" cy="11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title" idx="7"/>
          </p:nvPr>
        </p:nvSpPr>
        <p:spPr>
          <a:xfrm>
            <a:off x="6574011" y="3052625"/>
            <a:ext cx="16716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8"/>
          </p:nvPr>
        </p:nvSpPr>
        <p:spPr>
          <a:xfrm>
            <a:off x="6574014" y="3558837"/>
            <a:ext cx="1671600" cy="11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1">
  <p:cSld name="TITLE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0436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title" idx="2"/>
          </p:nvPr>
        </p:nvSpPr>
        <p:spPr>
          <a:xfrm>
            <a:off x="1338238" y="2359825"/>
            <a:ext cx="27276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subTitle" idx="1"/>
          </p:nvPr>
        </p:nvSpPr>
        <p:spPr>
          <a:xfrm>
            <a:off x="1338238" y="1713051"/>
            <a:ext cx="27276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title" idx="3"/>
          </p:nvPr>
        </p:nvSpPr>
        <p:spPr>
          <a:xfrm>
            <a:off x="1338238" y="3988950"/>
            <a:ext cx="27276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subTitle" idx="4"/>
          </p:nvPr>
        </p:nvSpPr>
        <p:spPr>
          <a:xfrm>
            <a:off x="1338238" y="3342176"/>
            <a:ext cx="27276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title" idx="5"/>
          </p:nvPr>
        </p:nvSpPr>
        <p:spPr>
          <a:xfrm>
            <a:off x="5078163" y="2359825"/>
            <a:ext cx="27276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subTitle" idx="6"/>
          </p:nvPr>
        </p:nvSpPr>
        <p:spPr>
          <a:xfrm>
            <a:off x="5078163" y="1713051"/>
            <a:ext cx="27276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title" idx="7"/>
          </p:nvPr>
        </p:nvSpPr>
        <p:spPr>
          <a:xfrm>
            <a:off x="5078163" y="3988950"/>
            <a:ext cx="27276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ubTitle" idx="8"/>
          </p:nvPr>
        </p:nvSpPr>
        <p:spPr>
          <a:xfrm>
            <a:off x="5078163" y="3342176"/>
            <a:ext cx="27276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762670" y="3177750"/>
            <a:ext cx="3068700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048270" y="3287500"/>
            <a:ext cx="2412900" cy="931500"/>
          </a:xfrm>
          <a:prstGeom prst="rect">
            <a:avLst/>
          </a:prstGeom>
          <a:effectLst>
            <a:outerShdw blurRad="114300" dist="28575" dir="636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762670" y="3720650"/>
            <a:ext cx="30687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49464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037525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5337175" y="1297125"/>
            <a:ext cx="2837400" cy="125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5337175" y="2593875"/>
            <a:ext cx="2837400" cy="12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 hasCustomPrompt="1"/>
          </p:nvPr>
        </p:nvSpPr>
        <p:spPr>
          <a:xfrm>
            <a:off x="1920750" y="1634425"/>
            <a:ext cx="5302500" cy="11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2786550" y="3094475"/>
            <a:ext cx="35709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3538497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1"/>
          </p:nvPr>
        </p:nvSpPr>
        <p:spPr>
          <a:xfrm>
            <a:off x="3538497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title" idx="2"/>
          </p:nvPr>
        </p:nvSpPr>
        <p:spPr>
          <a:xfrm>
            <a:off x="6028553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3"/>
          </p:nvPr>
        </p:nvSpPr>
        <p:spPr>
          <a:xfrm>
            <a:off x="6028553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title" idx="4"/>
          </p:nvPr>
        </p:nvSpPr>
        <p:spPr>
          <a:xfrm>
            <a:off x="1048447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ubTitle" idx="5"/>
          </p:nvPr>
        </p:nvSpPr>
        <p:spPr>
          <a:xfrm>
            <a:off x="1048447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title" idx="6" hasCustomPrompt="1"/>
          </p:nvPr>
        </p:nvSpPr>
        <p:spPr>
          <a:xfrm>
            <a:off x="10484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4"/>
          <p:cNvSpPr txBox="1">
            <a:spLocks noGrp="1"/>
          </p:cNvSpPr>
          <p:nvPr>
            <p:ph type="title" idx="7" hasCustomPrompt="1"/>
          </p:nvPr>
        </p:nvSpPr>
        <p:spPr>
          <a:xfrm>
            <a:off x="353850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8" hasCustomPrompt="1"/>
          </p:nvPr>
        </p:nvSpPr>
        <p:spPr>
          <a:xfrm>
            <a:off x="60285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4285500" y="2832875"/>
            <a:ext cx="3657300" cy="644700"/>
          </a:xfrm>
          <a:prstGeom prst="rect">
            <a:avLst/>
          </a:prstGeom>
          <a:effectLst>
            <a:outerShdw blurRad="57150" dist="19050" dir="5400000" algn="bl" rotWithShape="0">
              <a:srgbClr val="76A5AF">
                <a:alpha val="88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1"/>
          </p:nvPr>
        </p:nvSpPr>
        <p:spPr>
          <a:xfrm>
            <a:off x="4144050" y="3549850"/>
            <a:ext cx="39402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8" r:id="rId14"/>
    <p:sldLayoutId id="2147483671" r:id="rId15"/>
    <p:sldLayoutId id="214748367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ctrTitle"/>
          </p:nvPr>
        </p:nvSpPr>
        <p:spPr>
          <a:xfrm>
            <a:off x="-37214" y="-42568"/>
            <a:ext cx="9218428" cy="699882"/>
          </a:xfrm>
          <a:prstGeom prst="rect">
            <a:avLst/>
          </a:prstGeom>
          <a:effectLst>
            <a:outerShdw blurRad="142875" dist="19050" dir="87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/>
              <a:t>UNIVERSITÀ DEGLI STUDI DI MODENA E REGGIO EMILIA</a:t>
            </a:r>
          </a:p>
        </p:txBody>
      </p:sp>
      <p:sp>
        <p:nvSpPr>
          <p:cNvPr id="163" name="Google Shape;163;p38"/>
          <p:cNvSpPr txBox="1">
            <a:spLocks noGrp="1"/>
          </p:cNvSpPr>
          <p:nvPr>
            <p:ph type="subTitle" idx="1"/>
          </p:nvPr>
        </p:nvSpPr>
        <p:spPr>
          <a:xfrm>
            <a:off x="270484" y="3768175"/>
            <a:ext cx="1471470" cy="426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CANDIDATO: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65" name="Google Shape;165;p38"/>
          <p:cNvCxnSpPr>
            <a:cxnSpLocks/>
          </p:cNvCxnSpPr>
          <p:nvPr/>
        </p:nvCxnSpPr>
        <p:spPr>
          <a:xfrm>
            <a:off x="1741954" y="1161985"/>
            <a:ext cx="566009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E79ACA-A3BC-448D-967E-F58F49C311A0}"/>
              </a:ext>
            </a:extLst>
          </p:cNvPr>
          <p:cNvSpPr txBox="1"/>
          <p:nvPr/>
        </p:nvSpPr>
        <p:spPr>
          <a:xfrm>
            <a:off x="2386577" y="672997"/>
            <a:ext cx="437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" sz="1800" b="1" i="0" u="none" strike="noStrike" kern="0" cap="none" spc="0" normalizeH="0" baseline="0" noProof="0" dirty="0">
                <a:ln>
                  <a:solidFill>
                    <a:srgbClr val="FFFFFF">
                      <a:lumMod val="9500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kumimoji="0" lang="it-IT" sz="1800" b="1" i="0" u="none" strike="noStrike" kern="0" cap="none" spc="0" normalizeH="0" baseline="0" noProof="0" dirty="0">
                <a:ln>
                  <a:solidFill>
                    <a:srgbClr val="FFFFFF">
                      <a:lumMod val="9500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Montserrat ExtraLight"/>
                <a:ea typeface="Montserrat ExtraLight"/>
                <a:cs typeface="Montserrat ExtraLight"/>
                <a:sym typeface="Montserrat ExtraLight"/>
              </a:rPr>
              <a:t>CORSO DI LAUREA IN INFORMATICA </a:t>
            </a:r>
            <a:endParaRPr lang="it-IT" dirty="0">
              <a:ln>
                <a:solidFill>
                  <a:srgbClr val="6699FF"/>
                </a:solidFill>
              </a:ln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560B26C-1E64-4DA8-8A3D-022B2CF9A3F7}"/>
              </a:ext>
            </a:extLst>
          </p:cNvPr>
          <p:cNvSpPr txBox="1"/>
          <p:nvPr/>
        </p:nvSpPr>
        <p:spPr>
          <a:xfrm>
            <a:off x="1043848" y="2156251"/>
            <a:ext cx="7450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" sz="2400" b="1" u="none" strike="noStrike" kern="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Montserrat ExtraLight"/>
                <a:ea typeface="Montserrat ExtraLight"/>
                <a:cs typeface="Montserrat ExtraLight"/>
                <a:sym typeface="Montserrat ExtraLight"/>
              </a:rPr>
              <a:t>PROGETTO E SVILUPPO DI UN’APPLICAZIONE ANDROID PER AIUTARE I PAZIENTI DIABETICI</a:t>
            </a:r>
            <a:endParaRPr lang="it-IT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Google Shape;163;p38">
            <a:extLst>
              <a:ext uri="{FF2B5EF4-FFF2-40B4-BE49-F238E27FC236}">
                <a16:creationId xmlns:a16="http://schemas.microsoft.com/office/drawing/2014/main" id="{5DE318DC-2B6C-4C88-8F10-8905BB0F6C14}"/>
              </a:ext>
            </a:extLst>
          </p:cNvPr>
          <p:cNvSpPr txBox="1">
            <a:spLocks/>
          </p:cNvSpPr>
          <p:nvPr/>
        </p:nvSpPr>
        <p:spPr>
          <a:xfrm>
            <a:off x="7402046" y="3768581"/>
            <a:ext cx="1471470" cy="42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it-IT" b="1" dirty="0"/>
              <a:t>RELATORE:</a:t>
            </a:r>
          </a:p>
          <a:p>
            <a:pPr marL="0" indent="0"/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8175775-CBB6-4489-9845-8C1602BF449C}"/>
              </a:ext>
            </a:extLst>
          </p:cNvPr>
          <p:cNvSpPr txBox="1"/>
          <p:nvPr/>
        </p:nvSpPr>
        <p:spPr>
          <a:xfrm>
            <a:off x="270484" y="4120908"/>
            <a:ext cx="238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it-IT" sz="1800" b="1" i="0" u="none" strike="noStrike" kern="0" cap="none" spc="0" normalizeH="0" baseline="0" noProof="0" dirty="0">
                <a:ln>
                  <a:solidFill>
                    <a:srgbClr val="FFFFFF">
                      <a:lumMod val="9500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Montserrat ExtraLight"/>
                <a:ea typeface="Montserrat ExtraLight"/>
                <a:cs typeface="Montserrat ExtraLight"/>
                <a:sym typeface="Montserrat ExtraLight"/>
              </a:rPr>
              <a:t>MANROOP SINGH</a:t>
            </a:r>
            <a:endParaRPr lang="it-IT" dirty="0">
              <a:ln>
                <a:solidFill>
                  <a:srgbClr val="6699FF"/>
                </a:solidFill>
              </a:ln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94B9F33-556A-4BB3-B777-B22284CD7B1A}"/>
              </a:ext>
            </a:extLst>
          </p:cNvPr>
          <p:cNvSpPr txBox="1"/>
          <p:nvPr/>
        </p:nvSpPr>
        <p:spPr>
          <a:xfrm>
            <a:off x="6483870" y="4141244"/>
            <a:ext cx="238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it-IT" sz="1800" b="1" i="0" u="none" strike="noStrike" kern="0" cap="none" spc="0" normalizeH="0" baseline="0" noProof="0" dirty="0">
                <a:ln>
                  <a:solidFill>
                    <a:srgbClr val="FFFFFF">
                      <a:lumMod val="9500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Montserrat ExtraLight"/>
                <a:ea typeface="Montserrat ExtraLight"/>
                <a:cs typeface="Montserrat ExtraLight"/>
                <a:sym typeface="Montserrat ExtraLight"/>
              </a:rPr>
              <a:t>PROF. RICCARDO MARTOGLIA</a:t>
            </a:r>
            <a:endParaRPr lang="it-IT" dirty="0">
              <a:ln>
                <a:solidFill>
                  <a:srgbClr val="6699FF"/>
                </a:solidFill>
              </a:ln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CF24725-C659-4426-B15E-75E53694E593}"/>
              </a:ext>
            </a:extLst>
          </p:cNvPr>
          <p:cNvSpPr txBox="1"/>
          <p:nvPr/>
        </p:nvSpPr>
        <p:spPr>
          <a:xfrm>
            <a:off x="2965057" y="4633686"/>
            <a:ext cx="32138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>
                <a:solidFill>
                  <a:srgbClr val="FFAB40"/>
                </a:solidFill>
                <a:latin typeface="Montserrat ExtraBold"/>
                <a:sym typeface="Montserrat ExtraBold"/>
              </a:rPr>
              <a:t>ANNO ACCADEMICO 2020/2021</a:t>
            </a:r>
            <a:endParaRPr lang="it-IT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8"/>
          <p:cNvSpPr txBox="1">
            <a:spLocks noGrp="1"/>
          </p:cNvSpPr>
          <p:nvPr>
            <p:ph type="title"/>
          </p:nvPr>
        </p:nvSpPr>
        <p:spPr>
          <a:xfrm>
            <a:off x="6466729" y="541576"/>
            <a:ext cx="2099045" cy="8777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Schermata iniziale </a:t>
            </a:r>
            <a:endParaRPr dirty="0"/>
          </a:p>
        </p:txBody>
      </p:sp>
      <p:sp>
        <p:nvSpPr>
          <p:cNvPr id="266" name="Google Shape;266;p48"/>
          <p:cNvSpPr txBox="1">
            <a:spLocks noGrp="1"/>
          </p:cNvSpPr>
          <p:nvPr>
            <p:ph type="body" idx="1"/>
          </p:nvPr>
        </p:nvSpPr>
        <p:spPr>
          <a:xfrm>
            <a:off x="6509605" y="1419283"/>
            <a:ext cx="2859866" cy="12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Ad ogni avvio dell’applicazione verrà mostrata una schermata contenente il logo e il nome dell’app, e solo al primo avvio verranno mostrare tre schermata per capire meglio il funzionamento </a:t>
            </a:r>
            <a:endParaRPr dirty="0"/>
          </a:p>
        </p:txBody>
      </p:sp>
      <p:cxnSp>
        <p:nvCxnSpPr>
          <p:cNvPr id="267" name="Google Shape;267;p48"/>
          <p:cNvCxnSpPr>
            <a:cxnSpLocks/>
          </p:cNvCxnSpPr>
          <p:nvPr/>
        </p:nvCxnSpPr>
        <p:spPr>
          <a:xfrm>
            <a:off x="6354703" y="777172"/>
            <a:ext cx="0" cy="277631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6" name="Google Shape;2146;p66">
            <a:extLst>
              <a:ext uri="{FF2B5EF4-FFF2-40B4-BE49-F238E27FC236}">
                <a16:creationId xmlns:a16="http://schemas.microsoft.com/office/drawing/2014/main" id="{124DC23E-CC7F-445B-B8DF-A8114CDD484E}"/>
              </a:ext>
            </a:extLst>
          </p:cNvPr>
          <p:cNvSpPr/>
          <p:nvPr/>
        </p:nvSpPr>
        <p:spPr>
          <a:xfrm>
            <a:off x="356608" y="744769"/>
            <a:ext cx="1695739" cy="3220064"/>
          </a:xfrm>
          <a:custGeom>
            <a:avLst/>
            <a:gdLst/>
            <a:ahLst/>
            <a:cxnLst/>
            <a:rect l="l" t="t" r="r" b="b"/>
            <a:pathLst>
              <a:path w="43370" h="85981" extrusionOk="0">
                <a:moveTo>
                  <a:pt x="25827" y="3794"/>
                </a:moveTo>
                <a:lnTo>
                  <a:pt x="25827" y="4045"/>
                </a:lnTo>
                <a:lnTo>
                  <a:pt x="25845" y="4047"/>
                </a:lnTo>
                <a:cubicBezTo>
                  <a:pt x="25856" y="4066"/>
                  <a:pt x="25857" y="4090"/>
                  <a:pt x="25850" y="4111"/>
                </a:cubicBezTo>
                <a:lnTo>
                  <a:pt x="17205" y="4129"/>
                </a:lnTo>
                <a:lnTo>
                  <a:pt x="17193" y="4382"/>
                </a:lnTo>
                <a:lnTo>
                  <a:pt x="17156" y="4111"/>
                </a:lnTo>
                <a:cubicBezTo>
                  <a:pt x="17147" y="4092"/>
                  <a:pt x="17148" y="4068"/>
                  <a:pt x="17159" y="4048"/>
                </a:cubicBezTo>
                <a:lnTo>
                  <a:pt x="17226" y="4048"/>
                </a:lnTo>
                <a:lnTo>
                  <a:pt x="25807" y="4047"/>
                </a:lnTo>
                <a:lnTo>
                  <a:pt x="25827" y="3794"/>
                </a:lnTo>
                <a:close/>
                <a:moveTo>
                  <a:pt x="17178" y="3543"/>
                </a:moveTo>
                <a:cubicBezTo>
                  <a:pt x="16876" y="3543"/>
                  <a:pt x="16647" y="3775"/>
                  <a:pt x="16647" y="4083"/>
                </a:cubicBezTo>
                <a:cubicBezTo>
                  <a:pt x="16647" y="4395"/>
                  <a:pt x="16881" y="4631"/>
                  <a:pt x="17223" y="4631"/>
                </a:cubicBezTo>
                <a:lnTo>
                  <a:pt x="17227" y="4631"/>
                </a:lnTo>
                <a:lnTo>
                  <a:pt x="25757" y="4630"/>
                </a:lnTo>
                <a:cubicBezTo>
                  <a:pt x="25765" y="4631"/>
                  <a:pt x="25805" y="4633"/>
                  <a:pt x="25812" y="4633"/>
                </a:cubicBezTo>
                <a:cubicBezTo>
                  <a:pt x="26122" y="4633"/>
                  <a:pt x="26357" y="4397"/>
                  <a:pt x="26357" y="4083"/>
                </a:cubicBezTo>
                <a:cubicBezTo>
                  <a:pt x="26357" y="3775"/>
                  <a:pt x="26129" y="3543"/>
                  <a:pt x="25827" y="3543"/>
                </a:cubicBezTo>
                <a:lnTo>
                  <a:pt x="17256" y="3549"/>
                </a:lnTo>
                <a:cubicBezTo>
                  <a:pt x="17245" y="3547"/>
                  <a:pt x="17187" y="3543"/>
                  <a:pt x="17178" y="3543"/>
                </a:cubicBezTo>
                <a:close/>
                <a:moveTo>
                  <a:pt x="41722" y="7196"/>
                </a:moveTo>
                <a:lnTo>
                  <a:pt x="41722" y="78527"/>
                </a:lnTo>
                <a:lnTo>
                  <a:pt x="1739" y="78527"/>
                </a:lnTo>
                <a:lnTo>
                  <a:pt x="1739" y="7196"/>
                </a:lnTo>
                <a:close/>
                <a:moveTo>
                  <a:pt x="1488" y="6694"/>
                </a:moveTo>
                <a:cubicBezTo>
                  <a:pt x="1349" y="6694"/>
                  <a:pt x="1237" y="6806"/>
                  <a:pt x="1237" y="6945"/>
                </a:cubicBezTo>
                <a:lnTo>
                  <a:pt x="1237" y="78778"/>
                </a:lnTo>
                <a:cubicBezTo>
                  <a:pt x="1237" y="78917"/>
                  <a:pt x="1349" y="79029"/>
                  <a:pt x="1488" y="79029"/>
                </a:cubicBezTo>
                <a:lnTo>
                  <a:pt x="41972" y="79029"/>
                </a:lnTo>
                <a:cubicBezTo>
                  <a:pt x="42111" y="79029"/>
                  <a:pt x="42223" y="78917"/>
                  <a:pt x="42223" y="78778"/>
                </a:cubicBezTo>
                <a:lnTo>
                  <a:pt x="42223" y="6945"/>
                </a:lnTo>
                <a:cubicBezTo>
                  <a:pt x="42223" y="6806"/>
                  <a:pt x="42111" y="6694"/>
                  <a:pt x="41972" y="6694"/>
                </a:cubicBezTo>
                <a:close/>
                <a:moveTo>
                  <a:pt x="7894" y="81457"/>
                </a:moveTo>
                <a:cubicBezTo>
                  <a:pt x="7754" y="81457"/>
                  <a:pt x="7642" y="81569"/>
                  <a:pt x="7642" y="81708"/>
                </a:cubicBezTo>
                <a:lnTo>
                  <a:pt x="7642" y="81926"/>
                </a:lnTo>
                <a:cubicBezTo>
                  <a:pt x="7642" y="82065"/>
                  <a:pt x="7754" y="82177"/>
                  <a:pt x="7894" y="82177"/>
                </a:cubicBezTo>
                <a:lnTo>
                  <a:pt x="9495" y="82177"/>
                </a:lnTo>
                <a:cubicBezTo>
                  <a:pt x="9625" y="82177"/>
                  <a:pt x="9734" y="82077"/>
                  <a:pt x="9744" y="81947"/>
                </a:cubicBezTo>
                <a:lnTo>
                  <a:pt x="9764" y="81729"/>
                </a:lnTo>
                <a:cubicBezTo>
                  <a:pt x="9776" y="81582"/>
                  <a:pt x="9660" y="81457"/>
                  <a:pt x="9512" y="81457"/>
                </a:cubicBezTo>
                <a:close/>
                <a:moveTo>
                  <a:pt x="22144" y="81995"/>
                </a:moveTo>
                <a:lnTo>
                  <a:pt x="22144" y="82911"/>
                </a:lnTo>
                <a:lnTo>
                  <a:pt x="21208" y="82911"/>
                </a:lnTo>
                <a:lnTo>
                  <a:pt x="21208" y="81995"/>
                </a:lnTo>
                <a:close/>
                <a:moveTo>
                  <a:pt x="33797" y="83129"/>
                </a:moveTo>
                <a:cubicBezTo>
                  <a:pt x="33798" y="83130"/>
                  <a:pt x="33798" y="83130"/>
                  <a:pt x="33798" y="83131"/>
                </a:cubicBezTo>
                <a:lnTo>
                  <a:pt x="33797" y="83129"/>
                </a:lnTo>
                <a:close/>
                <a:moveTo>
                  <a:pt x="21046" y="81493"/>
                </a:moveTo>
                <a:cubicBezTo>
                  <a:pt x="20857" y="81493"/>
                  <a:pt x="20705" y="81646"/>
                  <a:pt x="20706" y="81835"/>
                </a:cubicBezTo>
                <a:lnTo>
                  <a:pt x="20706" y="83091"/>
                </a:lnTo>
                <a:cubicBezTo>
                  <a:pt x="20706" y="83268"/>
                  <a:pt x="20860" y="83413"/>
                  <a:pt x="21048" y="83413"/>
                </a:cubicBezTo>
                <a:lnTo>
                  <a:pt x="22304" y="83413"/>
                </a:lnTo>
                <a:lnTo>
                  <a:pt x="22304" y="83415"/>
                </a:lnTo>
                <a:cubicBezTo>
                  <a:pt x="22492" y="83415"/>
                  <a:pt x="22645" y="83268"/>
                  <a:pt x="22646" y="83091"/>
                </a:cubicBezTo>
                <a:lnTo>
                  <a:pt x="22646" y="81835"/>
                </a:lnTo>
                <a:cubicBezTo>
                  <a:pt x="22646" y="81647"/>
                  <a:pt x="22500" y="81493"/>
                  <a:pt x="22322" y="81493"/>
                </a:cubicBezTo>
                <a:lnTo>
                  <a:pt x="21048" y="81493"/>
                </a:lnTo>
                <a:cubicBezTo>
                  <a:pt x="21047" y="81493"/>
                  <a:pt x="21047" y="81493"/>
                  <a:pt x="21046" y="81493"/>
                </a:cubicBezTo>
                <a:close/>
                <a:moveTo>
                  <a:pt x="33684" y="81407"/>
                </a:moveTo>
                <a:cubicBezTo>
                  <a:pt x="33624" y="81407"/>
                  <a:pt x="33563" y="81420"/>
                  <a:pt x="33508" y="81446"/>
                </a:cubicBezTo>
                <a:cubicBezTo>
                  <a:pt x="33483" y="81458"/>
                  <a:pt x="33460" y="81476"/>
                  <a:pt x="33441" y="81496"/>
                </a:cubicBezTo>
                <a:lnTo>
                  <a:pt x="32861" y="82093"/>
                </a:lnTo>
                <a:cubicBezTo>
                  <a:pt x="32755" y="82198"/>
                  <a:pt x="32695" y="82342"/>
                  <a:pt x="32696" y="82490"/>
                </a:cubicBezTo>
                <a:cubicBezTo>
                  <a:pt x="32696" y="82668"/>
                  <a:pt x="32777" y="82796"/>
                  <a:pt x="32861" y="82904"/>
                </a:cubicBezTo>
                <a:lnTo>
                  <a:pt x="33442" y="83485"/>
                </a:lnTo>
                <a:cubicBezTo>
                  <a:pt x="33505" y="83551"/>
                  <a:pt x="33593" y="83587"/>
                  <a:pt x="33683" y="83587"/>
                </a:cubicBezTo>
                <a:lnTo>
                  <a:pt x="33683" y="83587"/>
                </a:lnTo>
                <a:cubicBezTo>
                  <a:pt x="33987" y="83585"/>
                  <a:pt x="34139" y="83219"/>
                  <a:pt x="33924" y="83004"/>
                </a:cubicBezTo>
                <a:lnTo>
                  <a:pt x="33411" y="82490"/>
                </a:lnTo>
                <a:lnTo>
                  <a:pt x="33925" y="81975"/>
                </a:lnTo>
                <a:cubicBezTo>
                  <a:pt x="34060" y="81842"/>
                  <a:pt x="34060" y="81626"/>
                  <a:pt x="33925" y="81493"/>
                </a:cubicBezTo>
                <a:cubicBezTo>
                  <a:pt x="33906" y="81475"/>
                  <a:pt x="33883" y="81458"/>
                  <a:pt x="33859" y="81446"/>
                </a:cubicBezTo>
                <a:cubicBezTo>
                  <a:pt x="33804" y="81420"/>
                  <a:pt x="33744" y="81407"/>
                  <a:pt x="33684" y="81407"/>
                </a:cubicBezTo>
                <a:close/>
                <a:moveTo>
                  <a:pt x="33683" y="83587"/>
                </a:moveTo>
                <a:cubicBezTo>
                  <a:pt x="33683" y="83587"/>
                  <a:pt x="33683" y="83587"/>
                  <a:pt x="33683" y="83587"/>
                </a:cubicBezTo>
                <a:lnTo>
                  <a:pt x="33684" y="83587"/>
                </a:lnTo>
                <a:cubicBezTo>
                  <a:pt x="33684" y="83587"/>
                  <a:pt x="33684" y="83587"/>
                  <a:pt x="33683" y="83587"/>
                </a:cubicBezTo>
                <a:close/>
                <a:moveTo>
                  <a:pt x="36715" y="501"/>
                </a:moveTo>
                <a:cubicBezTo>
                  <a:pt x="40106" y="501"/>
                  <a:pt x="42867" y="3262"/>
                  <a:pt x="42867" y="6654"/>
                </a:cubicBezTo>
                <a:lnTo>
                  <a:pt x="42867" y="79324"/>
                </a:lnTo>
                <a:cubicBezTo>
                  <a:pt x="42867" y="82717"/>
                  <a:pt x="40106" y="85476"/>
                  <a:pt x="36715" y="85476"/>
                </a:cubicBezTo>
                <a:lnTo>
                  <a:pt x="6656" y="85476"/>
                </a:lnTo>
                <a:cubicBezTo>
                  <a:pt x="3262" y="85476"/>
                  <a:pt x="503" y="82717"/>
                  <a:pt x="503" y="79324"/>
                </a:cubicBezTo>
                <a:lnTo>
                  <a:pt x="503" y="6654"/>
                </a:lnTo>
                <a:cubicBezTo>
                  <a:pt x="503" y="3262"/>
                  <a:pt x="3262" y="501"/>
                  <a:pt x="6656" y="501"/>
                </a:cubicBezTo>
                <a:close/>
                <a:moveTo>
                  <a:pt x="6656" y="0"/>
                </a:moveTo>
                <a:cubicBezTo>
                  <a:pt x="2986" y="0"/>
                  <a:pt x="1" y="2985"/>
                  <a:pt x="1" y="6655"/>
                </a:cubicBezTo>
                <a:lnTo>
                  <a:pt x="1" y="79324"/>
                </a:lnTo>
                <a:cubicBezTo>
                  <a:pt x="1" y="82995"/>
                  <a:pt x="2986" y="85980"/>
                  <a:pt x="6656" y="85980"/>
                </a:cubicBezTo>
                <a:lnTo>
                  <a:pt x="36715" y="85980"/>
                </a:lnTo>
                <a:cubicBezTo>
                  <a:pt x="40383" y="85980"/>
                  <a:pt x="43370" y="82993"/>
                  <a:pt x="43370" y="79324"/>
                </a:cubicBezTo>
                <a:lnTo>
                  <a:pt x="43370" y="6655"/>
                </a:lnTo>
                <a:cubicBezTo>
                  <a:pt x="43370" y="2985"/>
                  <a:pt x="40384" y="0"/>
                  <a:pt x="36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981E55A-DAEF-43EC-9D58-47BC071F43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43" b="17258"/>
          <a:stretch/>
        </p:blipFill>
        <p:spPr>
          <a:xfrm>
            <a:off x="426387" y="1025548"/>
            <a:ext cx="1542543" cy="2658508"/>
          </a:xfrm>
          <a:prstGeom prst="rect">
            <a:avLst/>
          </a:prstGeom>
        </p:spPr>
      </p:pic>
      <p:sp>
        <p:nvSpPr>
          <p:cNvPr id="10" name="Google Shape;2146;p66">
            <a:extLst>
              <a:ext uri="{FF2B5EF4-FFF2-40B4-BE49-F238E27FC236}">
                <a16:creationId xmlns:a16="http://schemas.microsoft.com/office/drawing/2014/main" id="{FF8A7EB4-CF3F-48A7-B1F4-1E2FC19C5451}"/>
              </a:ext>
            </a:extLst>
          </p:cNvPr>
          <p:cNvSpPr/>
          <p:nvPr/>
        </p:nvSpPr>
        <p:spPr>
          <a:xfrm>
            <a:off x="2180812" y="777172"/>
            <a:ext cx="1695731" cy="3220064"/>
          </a:xfrm>
          <a:custGeom>
            <a:avLst/>
            <a:gdLst/>
            <a:ahLst/>
            <a:cxnLst/>
            <a:rect l="l" t="t" r="r" b="b"/>
            <a:pathLst>
              <a:path w="43370" h="85981" extrusionOk="0">
                <a:moveTo>
                  <a:pt x="25827" y="3794"/>
                </a:moveTo>
                <a:lnTo>
                  <a:pt x="25827" y="4045"/>
                </a:lnTo>
                <a:lnTo>
                  <a:pt x="25845" y="4047"/>
                </a:lnTo>
                <a:cubicBezTo>
                  <a:pt x="25856" y="4066"/>
                  <a:pt x="25857" y="4090"/>
                  <a:pt x="25850" y="4111"/>
                </a:cubicBezTo>
                <a:lnTo>
                  <a:pt x="17205" y="4129"/>
                </a:lnTo>
                <a:lnTo>
                  <a:pt x="17193" y="4382"/>
                </a:lnTo>
                <a:lnTo>
                  <a:pt x="17156" y="4111"/>
                </a:lnTo>
                <a:cubicBezTo>
                  <a:pt x="17147" y="4092"/>
                  <a:pt x="17148" y="4068"/>
                  <a:pt x="17159" y="4048"/>
                </a:cubicBezTo>
                <a:lnTo>
                  <a:pt x="17226" y="4048"/>
                </a:lnTo>
                <a:lnTo>
                  <a:pt x="25807" y="4047"/>
                </a:lnTo>
                <a:lnTo>
                  <a:pt x="25827" y="3794"/>
                </a:lnTo>
                <a:close/>
                <a:moveTo>
                  <a:pt x="17178" y="3543"/>
                </a:moveTo>
                <a:cubicBezTo>
                  <a:pt x="16876" y="3543"/>
                  <a:pt x="16647" y="3775"/>
                  <a:pt x="16647" y="4083"/>
                </a:cubicBezTo>
                <a:cubicBezTo>
                  <a:pt x="16647" y="4395"/>
                  <a:pt x="16881" y="4631"/>
                  <a:pt x="17223" y="4631"/>
                </a:cubicBezTo>
                <a:lnTo>
                  <a:pt x="17227" y="4631"/>
                </a:lnTo>
                <a:lnTo>
                  <a:pt x="25757" y="4630"/>
                </a:lnTo>
                <a:cubicBezTo>
                  <a:pt x="25765" y="4631"/>
                  <a:pt x="25805" y="4633"/>
                  <a:pt x="25812" y="4633"/>
                </a:cubicBezTo>
                <a:cubicBezTo>
                  <a:pt x="26122" y="4633"/>
                  <a:pt x="26357" y="4397"/>
                  <a:pt x="26357" y="4083"/>
                </a:cubicBezTo>
                <a:cubicBezTo>
                  <a:pt x="26357" y="3775"/>
                  <a:pt x="26129" y="3543"/>
                  <a:pt x="25827" y="3543"/>
                </a:cubicBezTo>
                <a:lnTo>
                  <a:pt x="17256" y="3549"/>
                </a:lnTo>
                <a:cubicBezTo>
                  <a:pt x="17245" y="3547"/>
                  <a:pt x="17187" y="3543"/>
                  <a:pt x="17178" y="3543"/>
                </a:cubicBezTo>
                <a:close/>
                <a:moveTo>
                  <a:pt x="41722" y="7196"/>
                </a:moveTo>
                <a:lnTo>
                  <a:pt x="41722" y="78527"/>
                </a:lnTo>
                <a:lnTo>
                  <a:pt x="1739" y="78527"/>
                </a:lnTo>
                <a:lnTo>
                  <a:pt x="1739" y="7196"/>
                </a:lnTo>
                <a:close/>
                <a:moveTo>
                  <a:pt x="1488" y="6694"/>
                </a:moveTo>
                <a:cubicBezTo>
                  <a:pt x="1349" y="6694"/>
                  <a:pt x="1237" y="6806"/>
                  <a:pt x="1237" y="6945"/>
                </a:cubicBezTo>
                <a:lnTo>
                  <a:pt x="1237" y="78778"/>
                </a:lnTo>
                <a:cubicBezTo>
                  <a:pt x="1237" y="78917"/>
                  <a:pt x="1349" y="79029"/>
                  <a:pt x="1488" y="79029"/>
                </a:cubicBezTo>
                <a:lnTo>
                  <a:pt x="41972" y="79029"/>
                </a:lnTo>
                <a:cubicBezTo>
                  <a:pt x="42111" y="79029"/>
                  <a:pt x="42223" y="78917"/>
                  <a:pt x="42223" y="78778"/>
                </a:cubicBezTo>
                <a:lnTo>
                  <a:pt x="42223" y="6945"/>
                </a:lnTo>
                <a:cubicBezTo>
                  <a:pt x="42223" y="6806"/>
                  <a:pt x="42111" y="6694"/>
                  <a:pt x="41972" y="6694"/>
                </a:cubicBezTo>
                <a:close/>
                <a:moveTo>
                  <a:pt x="7894" y="81457"/>
                </a:moveTo>
                <a:cubicBezTo>
                  <a:pt x="7754" y="81457"/>
                  <a:pt x="7642" y="81569"/>
                  <a:pt x="7642" y="81708"/>
                </a:cubicBezTo>
                <a:lnTo>
                  <a:pt x="7642" y="81926"/>
                </a:lnTo>
                <a:cubicBezTo>
                  <a:pt x="7642" y="82065"/>
                  <a:pt x="7754" y="82177"/>
                  <a:pt x="7894" y="82177"/>
                </a:cubicBezTo>
                <a:lnTo>
                  <a:pt x="9495" y="82177"/>
                </a:lnTo>
                <a:cubicBezTo>
                  <a:pt x="9625" y="82177"/>
                  <a:pt x="9734" y="82077"/>
                  <a:pt x="9744" y="81947"/>
                </a:cubicBezTo>
                <a:lnTo>
                  <a:pt x="9764" y="81729"/>
                </a:lnTo>
                <a:cubicBezTo>
                  <a:pt x="9776" y="81582"/>
                  <a:pt x="9660" y="81457"/>
                  <a:pt x="9512" y="81457"/>
                </a:cubicBezTo>
                <a:close/>
                <a:moveTo>
                  <a:pt x="22144" y="81995"/>
                </a:moveTo>
                <a:lnTo>
                  <a:pt x="22144" y="82911"/>
                </a:lnTo>
                <a:lnTo>
                  <a:pt x="21208" y="82911"/>
                </a:lnTo>
                <a:lnTo>
                  <a:pt x="21208" y="81995"/>
                </a:lnTo>
                <a:close/>
                <a:moveTo>
                  <a:pt x="33797" y="83129"/>
                </a:moveTo>
                <a:cubicBezTo>
                  <a:pt x="33798" y="83130"/>
                  <a:pt x="33798" y="83130"/>
                  <a:pt x="33798" y="83131"/>
                </a:cubicBezTo>
                <a:lnTo>
                  <a:pt x="33797" y="83129"/>
                </a:lnTo>
                <a:close/>
                <a:moveTo>
                  <a:pt x="21046" y="81493"/>
                </a:moveTo>
                <a:cubicBezTo>
                  <a:pt x="20857" y="81493"/>
                  <a:pt x="20705" y="81646"/>
                  <a:pt x="20706" y="81835"/>
                </a:cubicBezTo>
                <a:lnTo>
                  <a:pt x="20706" y="83091"/>
                </a:lnTo>
                <a:cubicBezTo>
                  <a:pt x="20706" y="83268"/>
                  <a:pt x="20860" y="83413"/>
                  <a:pt x="21048" y="83413"/>
                </a:cubicBezTo>
                <a:lnTo>
                  <a:pt x="22304" y="83413"/>
                </a:lnTo>
                <a:lnTo>
                  <a:pt x="22304" y="83415"/>
                </a:lnTo>
                <a:cubicBezTo>
                  <a:pt x="22492" y="83415"/>
                  <a:pt x="22645" y="83268"/>
                  <a:pt x="22646" y="83091"/>
                </a:cubicBezTo>
                <a:lnTo>
                  <a:pt x="22646" y="81835"/>
                </a:lnTo>
                <a:cubicBezTo>
                  <a:pt x="22646" y="81647"/>
                  <a:pt x="22500" y="81493"/>
                  <a:pt x="22322" y="81493"/>
                </a:cubicBezTo>
                <a:lnTo>
                  <a:pt x="21048" y="81493"/>
                </a:lnTo>
                <a:cubicBezTo>
                  <a:pt x="21047" y="81493"/>
                  <a:pt x="21047" y="81493"/>
                  <a:pt x="21046" y="81493"/>
                </a:cubicBezTo>
                <a:close/>
                <a:moveTo>
                  <a:pt x="33684" y="81407"/>
                </a:moveTo>
                <a:cubicBezTo>
                  <a:pt x="33624" y="81407"/>
                  <a:pt x="33563" y="81420"/>
                  <a:pt x="33508" y="81446"/>
                </a:cubicBezTo>
                <a:cubicBezTo>
                  <a:pt x="33483" y="81458"/>
                  <a:pt x="33460" y="81476"/>
                  <a:pt x="33441" y="81496"/>
                </a:cubicBezTo>
                <a:lnTo>
                  <a:pt x="32861" y="82093"/>
                </a:lnTo>
                <a:cubicBezTo>
                  <a:pt x="32755" y="82198"/>
                  <a:pt x="32695" y="82342"/>
                  <a:pt x="32696" y="82490"/>
                </a:cubicBezTo>
                <a:cubicBezTo>
                  <a:pt x="32696" y="82668"/>
                  <a:pt x="32777" y="82796"/>
                  <a:pt x="32861" y="82904"/>
                </a:cubicBezTo>
                <a:lnTo>
                  <a:pt x="33442" y="83485"/>
                </a:lnTo>
                <a:cubicBezTo>
                  <a:pt x="33505" y="83551"/>
                  <a:pt x="33593" y="83587"/>
                  <a:pt x="33683" y="83587"/>
                </a:cubicBezTo>
                <a:lnTo>
                  <a:pt x="33683" y="83587"/>
                </a:lnTo>
                <a:cubicBezTo>
                  <a:pt x="33987" y="83585"/>
                  <a:pt x="34139" y="83219"/>
                  <a:pt x="33924" y="83004"/>
                </a:cubicBezTo>
                <a:lnTo>
                  <a:pt x="33411" y="82490"/>
                </a:lnTo>
                <a:lnTo>
                  <a:pt x="33925" y="81975"/>
                </a:lnTo>
                <a:cubicBezTo>
                  <a:pt x="34060" y="81842"/>
                  <a:pt x="34060" y="81626"/>
                  <a:pt x="33925" y="81493"/>
                </a:cubicBezTo>
                <a:cubicBezTo>
                  <a:pt x="33906" y="81475"/>
                  <a:pt x="33883" y="81458"/>
                  <a:pt x="33859" y="81446"/>
                </a:cubicBezTo>
                <a:cubicBezTo>
                  <a:pt x="33804" y="81420"/>
                  <a:pt x="33744" y="81407"/>
                  <a:pt x="33684" y="81407"/>
                </a:cubicBezTo>
                <a:close/>
                <a:moveTo>
                  <a:pt x="33683" y="83587"/>
                </a:moveTo>
                <a:cubicBezTo>
                  <a:pt x="33683" y="83587"/>
                  <a:pt x="33683" y="83587"/>
                  <a:pt x="33683" y="83587"/>
                </a:cubicBezTo>
                <a:lnTo>
                  <a:pt x="33684" y="83587"/>
                </a:lnTo>
                <a:cubicBezTo>
                  <a:pt x="33684" y="83587"/>
                  <a:pt x="33684" y="83587"/>
                  <a:pt x="33683" y="83587"/>
                </a:cubicBezTo>
                <a:close/>
                <a:moveTo>
                  <a:pt x="36715" y="501"/>
                </a:moveTo>
                <a:cubicBezTo>
                  <a:pt x="40106" y="501"/>
                  <a:pt x="42867" y="3262"/>
                  <a:pt x="42867" y="6654"/>
                </a:cubicBezTo>
                <a:lnTo>
                  <a:pt x="42867" y="79324"/>
                </a:lnTo>
                <a:cubicBezTo>
                  <a:pt x="42867" y="82717"/>
                  <a:pt x="40106" y="85476"/>
                  <a:pt x="36715" y="85476"/>
                </a:cubicBezTo>
                <a:lnTo>
                  <a:pt x="6656" y="85476"/>
                </a:lnTo>
                <a:cubicBezTo>
                  <a:pt x="3262" y="85476"/>
                  <a:pt x="503" y="82717"/>
                  <a:pt x="503" y="79324"/>
                </a:cubicBezTo>
                <a:lnTo>
                  <a:pt x="503" y="6654"/>
                </a:lnTo>
                <a:cubicBezTo>
                  <a:pt x="503" y="3262"/>
                  <a:pt x="3262" y="501"/>
                  <a:pt x="6656" y="501"/>
                </a:cubicBezTo>
                <a:close/>
                <a:moveTo>
                  <a:pt x="6656" y="0"/>
                </a:moveTo>
                <a:cubicBezTo>
                  <a:pt x="2986" y="0"/>
                  <a:pt x="1" y="2985"/>
                  <a:pt x="1" y="6655"/>
                </a:cubicBezTo>
                <a:lnTo>
                  <a:pt x="1" y="79324"/>
                </a:lnTo>
                <a:cubicBezTo>
                  <a:pt x="1" y="82995"/>
                  <a:pt x="2986" y="85980"/>
                  <a:pt x="6656" y="85980"/>
                </a:cubicBezTo>
                <a:lnTo>
                  <a:pt x="36715" y="85980"/>
                </a:lnTo>
                <a:cubicBezTo>
                  <a:pt x="40383" y="85980"/>
                  <a:pt x="43370" y="82993"/>
                  <a:pt x="43370" y="79324"/>
                </a:cubicBezTo>
                <a:lnTo>
                  <a:pt x="43370" y="6655"/>
                </a:lnTo>
                <a:cubicBezTo>
                  <a:pt x="43370" y="2985"/>
                  <a:pt x="40384" y="0"/>
                  <a:pt x="36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BE1ED32-DF00-4F2E-99E7-ADB17200F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2" t="8366" r="-776" b="6929"/>
          <a:stretch/>
        </p:blipFill>
        <p:spPr>
          <a:xfrm>
            <a:off x="4070589" y="1025547"/>
            <a:ext cx="1576251" cy="2658509"/>
          </a:xfrm>
          <a:prstGeom prst="rect">
            <a:avLst/>
          </a:prstGeom>
        </p:spPr>
      </p:pic>
      <p:sp>
        <p:nvSpPr>
          <p:cNvPr id="16" name="Google Shape;2146;p66">
            <a:extLst>
              <a:ext uri="{FF2B5EF4-FFF2-40B4-BE49-F238E27FC236}">
                <a16:creationId xmlns:a16="http://schemas.microsoft.com/office/drawing/2014/main" id="{3A04084C-BFD9-4EE2-9E72-8A552ACD8288}"/>
              </a:ext>
            </a:extLst>
          </p:cNvPr>
          <p:cNvSpPr/>
          <p:nvPr/>
        </p:nvSpPr>
        <p:spPr>
          <a:xfrm>
            <a:off x="356608" y="744769"/>
            <a:ext cx="1695731" cy="3220064"/>
          </a:xfrm>
          <a:custGeom>
            <a:avLst/>
            <a:gdLst/>
            <a:ahLst/>
            <a:cxnLst/>
            <a:rect l="l" t="t" r="r" b="b"/>
            <a:pathLst>
              <a:path w="43370" h="85981" extrusionOk="0">
                <a:moveTo>
                  <a:pt x="25827" y="3794"/>
                </a:moveTo>
                <a:lnTo>
                  <a:pt x="25827" y="4045"/>
                </a:lnTo>
                <a:lnTo>
                  <a:pt x="25845" y="4047"/>
                </a:lnTo>
                <a:cubicBezTo>
                  <a:pt x="25856" y="4066"/>
                  <a:pt x="25857" y="4090"/>
                  <a:pt x="25850" y="4111"/>
                </a:cubicBezTo>
                <a:lnTo>
                  <a:pt x="17205" y="4129"/>
                </a:lnTo>
                <a:lnTo>
                  <a:pt x="17193" y="4382"/>
                </a:lnTo>
                <a:lnTo>
                  <a:pt x="17156" y="4111"/>
                </a:lnTo>
                <a:cubicBezTo>
                  <a:pt x="17147" y="4092"/>
                  <a:pt x="17148" y="4068"/>
                  <a:pt x="17159" y="4048"/>
                </a:cubicBezTo>
                <a:lnTo>
                  <a:pt x="17226" y="4048"/>
                </a:lnTo>
                <a:lnTo>
                  <a:pt x="25807" y="4047"/>
                </a:lnTo>
                <a:lnTo>
                  <a:pt x="25827" y="3794"/>
                </a:lnTo>
                <a:close/>
                <a:moveTo>
                  <a:pt x="17178" y="3543"/>
                </a:moveTo>
                <a:cubicBezTo>
                  <a:pt x="16876" y="3543"/>
                  <a:pt x="16647" y="3775"/>
                  <a:pt x="16647" y="4083"/>
                </a:cubicBezTo>
                <a:cubicBezTo>
                  <a:pt x="16647" y="4395"/>
                  <a:pt x="16881" y="4631"/>
                  <a:pt x="17223" y="4631"/>
                </a:cubicBezTo>
                <a:lnTo>
                  <a:pt x="17227" y="4631"/>
                </a:lnTo>
                <a:lnTo>
                  <a:pt x="25757" y="4630"/>
                </a:lnTo>
                <a:cubicBezTo>
                  <a:pt x="25765" y="4631"/>
                  <a:pt x="25805" y="4633"/>
                  <a:pt x="25812" y="4633"/>
                </a:cubicBezTo>
                <a:cubicBezTo>
                  <a:pt x="26122" y="4633"/>
                  <a:pt x="26357" y="4397"/>
                  <a:pt x="26357" y="4083"/>
                </a:cubicBezTo>
                <a:cubicBezTo>
                  <a:pt x="26357" y="3775"/>
                  <a:pt x="26129" y="3543"/>
                  <a:pt x="25827" y="3543"/>
                </a:cubicBezTo>
                <a:lnTo>
                  <a:pt x="17256" y="3549"/>
                </a:lnTo>
                <a:cubicBezTo>
                  <a:pt x="17245" y="3547"/>
                  <a:pt x="17187" y="3543"/>
                  <a:pt x="17178" y="3543"/>
                </a:cubicBezTo>
                <a:close/>
                <a:moveTo>
                  <a:pt x="41722" y="7196"/>
                </a:moveTo>
                <a:lnTo>
                  <a:pt x="41722" y="78527"/>
                </a:lnTo>
                <a:lnTo>
                  <a:pt x="1739" y="78527"/>
                </a:lnTo>
                <a:lnTo>
                  <a:pt x="1739" y="7196"/>
                </a:lnTo>
                <a:close/>
                <a:moveTo>
                  <a:pt x="1488" y="6694"/>
                </a:moveTo>
                <a:cubicBezTo>
                  <a:pt x="1349" y="6694"/>
                  <a:pt x="1237" y="6806"/>
                  <a:pt x="1237" y="6945"/>
                </a:cubicBezTo>
                <a:lnTo>
                  <a:pt x="1237" y="78778"/>
                </a:lnTo>
                <a:cubicBezTo>
                  <a:pt x="1237" y="78917"/>
                  <a:pt x="1349" y="79029"/>
                  <a:pt x="1488" y="79029"/>
                </a:cubicBezTo>
                <a:lnTo>
                  <a:pt x="41972" y="79029"/>
                </a:lnTo>
                <a:cubicBezTo>
                  <a:pt x="42111" y="79029"/>
                  <a:pt x="42223" y="78917"/>
                  <a:pt x="42223" y="78778"/>
                </a:cubicBezTo>
                <a:lnTo>
                  <a:pt x="42223" y="6945"/>
                </a:lnTo>
                <a:cubicBezTo>
                  <a:pt x="42223" y="6806"/>
                  <a:pt x="42111" y="6694"/>
                  <a:pt x="41972" y="6694"/>
                </a:cubicBezTo>
                <a:close/>
                <a:moveTo>
                  <a:pt x="7894" y="81457"/>
                </a:moveTo>
                <a:cubicBezTo>
                  <a:pt x="7754" y="81457"/>
                  <a:pt x="7642" y="81569"/>
                  <a:pt x="7642" y="81708"/>
                </a:cubicBezTo>
                <a:lnTo>
                  <a:pt x="7642" y="81926"/>
                </a:lnTo>
                <a:cubicBezTo>
                  <a:pt x="7642" y="82065"/>
                  <a:pt x="7754" y="82177"/>
                  <a:pt x="7894" y="82177"/>
                </a:cubicBezTo>
                <a:lnTo>
                  <a:pt x="9495" y="82177"/>
                </a:lnTo>
                <a:cubicBezTo>
                  <a:pt x="9625" y="82177"/>
                  <a:pt x="9734" y="82077"/>
                  <a:pt x="9744" y="81947"/>
                </a:cubicBezTo>
                <a:lnTo>
                  <a:pt x="9764" y="81729"/>
                </a:lnTo>
                <a:cubicBezTo>
                  <a:pt x="9776" y="81582"/>
                  <a:pt x="9660" y="81457"/>
                  <a:pt x="9512" y="81457"/>
                </a:cubicBezTo>
                <a:close/>
                <a:moveTo>
                  <a:pt x="22144" y="81995"/>
                </a:moveTo>
                <a:lnTo>
                  <a:pt x="22144" y="82911"/>
                </a:lnTo>
                <a:lnTo>
                  <a:pt x="21208" y="82911"/>
                </a:lnTo>
                <a:lnTo>
                  <a:pt x="21208" y="81995"/>
                </a:lnTo>
                <a:close/>
                <a:moveTo>
                  <a:pt x="33797" y="83129"/>
                </a:moveTo>
                <a:cubicBezTo>
                  <a:pt x="33798" y="83130"/>
                  <a:pt x="33798" y="83130"/>
                  <a:pt x="33798" y="83131"/>
                </a:cubicBezTo>
                <a:lnTo>
                  <a:pt x="33797" y="83129"/>
                </a:lnTo>
                <a:close/>
                <a:moveTo>
                  <a:pt x="21046" y="81493"/>
                </a:moveTo>
                <a:cubicBezTo>
                  <a:pt x="20857" y="81493"/>
                  <a:pt x="20705" y="81646"/>
                  <a:pt x="20706" y="81835"/>
                </a:cubicBezTo>
                <a:lnTo>
                  <a:pt x="20706" y="83091"/>
                </a:lnTo>
                <a:cubicBezTo>
                  <a:pt x="20706" y="83268"/>
                  <a:pt x="20860" y="83413"/>
                  <a:pt x="21048" y="83413"/>
                </a:cubicBezTo>
                <a:lnTo>
                  <a:pt x="22304" y="83413"/>
                </a:lnTo>
                <a:lnTo>
                  <a:pt x="22304" y="83415"/>
                </a:lnTo>
                <a:cubicBezTo>
                  <a:pt x="22492" y="83415"/>
                  <a:pt x="22645" y="83268"/>
                  <a:pt x="22646" y="83091"/>
                </a:cubicBezTo>
                <a:lnTo>
                  <a:pt x="22646" y="81835"/>
                </a:lnTo>
                <a:cubicBezTo>
                  <a:pt x="22646" y="81647"/>
                  <a:pt x="22500" y="81493"/>
                  <a:pt x="22322" y="81493"/>
                </a:cubicBezTo>
                <a:lnTo>
                  <a:pt x="21048" y="81493"/>
                </a:lnTo>
                <a:cubicBezTo>
                  <a:pt x="21047" y="81493"/>
                  <a:pt x="21047" y="81493"/>
                  <a:pt x="21046" y="81493"/>
                </a:cubicBezTo>
                <a:close/>
                <a:moveTo>
                  <a:pt x="33684" y="81407"/>
                </a:moveTo>
                <a:cubicBezTo>
                  <a:pt x="33624" y="81407"/>
                  <a:pt x="33563" y="81420"/>
                  <a:pt x="33508" y="81446"/>
                </a:cubicBezTo>
                <a:cubicBezTo>
                  <a:pt x="33483" y="81458"/>
                  <a:pt x="33460" y="81476"/>
                  <a:pt x="33441" y="81496"/>
                </a:cubicBezTo>
                <a:lnTo>
                  <a:pt x="32861" y="82093"/>
                </a:lnTo>
                <a:cubicBezTo>
                  <a:pt x="32755" y="82198"/>
                  <a:pt x="32695" y="82342"/>
                  <a:pt x="32696" y="82490"/>
                </a:cubicBezTo>
                <a:cubicBezTo>
                  <a:pt x="32696" y="82668"/>
                  <a:pt x="32777" y="82796"/>
                  <a:pt x="32861" y="82904"/>
                </a:cubicBezTo>
                <a:lnTo>
                  <a:pt x="33442" y="83485"/>
                </a:lnTo>
                <a:cubicBezTo>
                  <a:pt x="33505" y="83551"/>
                  <a:pt x="33593" y="83587"/>
                  <a:pt x="33683" y="83587"/>
                </a:cubicBezTo>
                <a:lnTo>
                  <a:pt x="33683" y="83587"/>
                </a:lnTo>
                <a:cubicBezTo>
                  <a:pt x="33987" y="83585"/>
                  <a:pt x="34139" y="83219"/>
                  <a:pt x="33924" y="83004"/>
                </a:cubicBezTo>
                <a:lnTo>
                  <a:pt x="33411" y="82490"/>
                </a:lnTo>
                <a:lnTo>
                  <a:pt x="33925" y="81975"/>
                </a:lnTo>
                <a:cubicBezTo>
                  <a:pt x="34060" y="81842"/>
                  <a:pt x="34060" y="81626"/>
                  <a:pt x="33925" y="81493"/>
                </a:cubicBezTo>
                <a:cubicBezTo>
                  <a:pt x="33906" y="81475"/>
                  <a:pt x="33883" y="81458"/>
                  <a:pt x="33859" y="81446"/>
                </a:cubicBezTo>
                <a:cubicBezTo>
                  <a:pt x="33804" y="81420"/>
                  <a:pt x="33744" y="81407"/>
                  <a:pt x="33684" y="81407"/>
                </a:cubicBezTo>
                <a:close/>
                <a:moveTo>
                  <a:pt x="33683" y="83587"/>
                </a:moveTo>
                <a:cubicBezTo>
                  <a:pt x="33683" y="83587"/>
                  <a:pt x="33683" y="83587"/>
                  <a:pt x="33683" y="83587"/>
                </a:cubicBezTo>
                <a:lnTo>
                  <a:pt x="33684" y="83587"/>
                </a:lnTo>
                <a:cubicBezTo>
                  <a:pt x="33684" y="83587"/>
                  <a:pt x="33684" y="83587"/>
                  <a:pt x="33683" y="83587"/>
                </a:cubicBezTo>
                <a:close/>
                <a:moveTo>
                  <a:pt x="36715" y="501"/>
                </a:moveTo>
                <a:cubicBezTo>
                  <a:pt x="40106" y="501"/>
                  <a:pt x="42867" y="3262"/>
                  <a:pt x="42867" y="6654"/>
                </a:cubicBezTo>
                <a:lnTo>
                  <a:pt x="42867" y="79324"/>
                </a:lnTo>
                <a:cubicBezTo>
                  <a:pt x="42867" y="82717"/>
                  <a:pt x="40106" y="85476"/>
                  <a:pt x="36715" y="85476"/>
                </a:cubicBezTo>
                <a:lnTo>
                  <a:pt x="6656" y="85476"/>
                </a:lnTo>
                <a:cubicBezTo>
                  <a:pt x="3262" y="85476"/>
                  <a:pt x="503" y="82717"/>
                  <a:pt x="503" y="79324"/>
                </a:cubicBezTo>
                <a:lnTo>
                  <a:pt x="503" y="6654"/>
                </a:lnTo>
                <a:cubicBezTo>
                  <a:pt x="503" y="3262"/>
                  <a:pt x="3262" y="501"/>
                  <a:pt x="6656" y="501"/>
                </a:cubicBezTo>
                <a:close/>
                <a:moveTo>
                  <a:pt x="6656" y="0"/>
                </a:moveTo>
                <a:cubicBezTo>
                  <a:pt x="2986" y="0"/>
                  <a:pt x="1" y="2985"/>
                  <a:pt x="1" y="6655"/>
                </a:cubicBezTo>
                <a:lnTo>
                  <a:pt x="1" y="79324"/>
                </a:lnTo>
                <a:cubicBezTo>
                  <a:pt x="1" y="82995"/>
                  <a:pt x="2986" y="85980"/>
                  <a:pt x="6656" y="85980"/>
                </a:cubicBezTo>
                <a:lnTo>
                  <a:pt x="36715" y="85980"/>
                </a:lnTo>
                <a:cubicBezTo>
                  <a:pt x="40383" y="85980"/>
                  <a:pt x="43370" y="82993"/>
                  <a:pt x="43370" y="79324"/>
                </a:cubicBezTo>
                <a:lnTo>
                  <a:pt x="43370" y="6655"/>
                </a:lnTo>
                <a:cubicBezTo>
                  <a:pt x="43370" y="2985"/>
                  <a:pt x="40384" y="0"/>
                  <a:pt x="36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146;p66">
            <a:extLst>
              <a:ext uri="{FF2B5EF4-FFF2-40B4-BE49-F238E27FC236}">
                <a16:creationId xmlns:a16="http://schemas.microsoft.com/office/drawing/2014/main" id="{420D0902-BB37-4275-B305-9D484B447DF5}"/>
              </a:ext>
            </a:extLst>
          </p:cNvPr>
          <p:cNvSpPr/>
          <p:nvPr/>
        </p:nvSpPr>
        <p:spPr>
          <a:xfrm>
            <a:off x="4005008" y="777172"/>
            <a:ext cx="1695731" cy="3220064"/>
          </a:xfrm>
          <a:custGeom>
            <a:avLst/>
            <a:gdLst/>
            <a:ahLst/>
            <a:cxnLst/>
            <a:rect l="l" t="t" r="r" b="b"/>
            <a:pathLst>
              <a:path w="43370" h="85981" extrusionOk="0">
                <a:moveTo>
                  <a:pt x="25827" y="3794"/>
                </a:moveTo>
                <a:lnTo>
                  <a:pt x="25827" y="4045"/>
                </a:lnTo>
                <a:lnTo>
                  <a:pt x="25845" y="4047"/>
                </a:lnTo>
                <a:cubicBezTo>
                  <a:pt x="25856" y="4066"/>
                  <a:pt x="25857" y="4090"/>
                  <a:pt x="25850" y="4111"/>
                </a:cubicBezTo>
                <a:lnTo>
                  <a:pt x="17205" y="4129"/>
                </a:lnTo>
                <a:lnTo>
                  <a:pt x="17193" y="4382"/>
                </a:lnTo>
                <a:lnTo>
                  <a:pt x="17156" y="4111"/>
                </a:lnTo>
                <a:cubicBezTo>
                  <a:pt x="17147" y="4092"/>
                  <a:pt x="17148" y="4068"/>
                  <a:pt x="17159" y="4048"/>
                </a:cubicBezTo>
                <a:lnTo>
                  <a:pt x="17226" y="4048"/>
                </a:lnTo>
                <a:lnTo>
                  <a:pt x="25807" y="4047"/>
                </a:lnTo>
                <a:lnTo>
                  <a:pt x="25827" y="3794"/>
                </a:lnTo>
                <a:close/>
                <a:moveTo>
                  <a:pt x="17178" y="3543"/>
                </a:moveTo>
                <a:cubicBezTo>
                  <a:pt x="16876" y="3543"/>
                  <a:pt x="16647" y="3775"/>
                  <a:pt x="16647" y="4083"/>
                </a:cubicBezTo>
                <a:cubicBezTo>
                  <a:pt x="16647" y="4395"/>
                  <a:pt x="16881" y="4631"/>
                  <a:pt x="17223" y="4631"/>
                </a:cubicBezTo>
                <a:lnTo>
                  <a:pt x="17227" y="4631"/>
                </a:lnTo>
                <a:lnTo>
                  <a:pt x="25757" y="4630"/>
                </a:lnTo>
                <a:cubicBezTo>
                  <a:pt x="25765" y="4631"/>
                  <a:pt x="25805" y="4633"/>
                  <a:pt x="25812" y="4633"/>
                </a:cubicBezTo>
                <a:cubicBezTo>
                  <a:pt x="26122" y="4633"/>
                  <a:pt x="26357" y="4397"/>
                  <a:pt x="26357" y="4083"/>
                </a:cubicBezTo>
                <a:cubicBezTo>
                  <a:pt x="26357" y="3775"/>
                  <a:pt x="26129" y="3543"/>
                  <a:pt x="25827" y="3543"/>
                </a:cubicBezTo>
                <a:lnTo>
                  <a:pt x="17256" y="3549"/>
                </a:lnTo>
                <a:cubicBezTo>
                  <a:pt x="17245" y="3547"/>
                  <a:pt x="17187" y="3543"/>
                  <a:pt x="17178" y="3543"/>
                </a:cubicBezTo>
                <a:close/>
                <a:moveTo>
                  <a:pt x="41722" y="7196"/>
                </a:moveTo>
                <a:lnTo>
                  <a:pt x="41722" y="78527"/>
                </a:lnTo>
                <a:lnTo>
                  <a:pt x="1739" y="78527"/>
                </a:lnTo>
                <a:lnTo>
                  <a:pt x="1739" y="7196"/>
                </a:lnTo>
                <a:close/>
                <a:moveTo>
                  <a:pt x="1488" y="6694"/>
                </a:moveTo>
                <a:cubicBezTo>
                  <a:pt x="1349" y="6694"/>
                  <a:pt x="1237" y="6806"/>
                  <a:pt x="1237" y="6945"/>
                </a:cubicBezTo>
                <a:lnTo>
                  <a:pt x="1237" y="78778"/>
                </a:lnTo>
                <a:cubicBezTo>
                  <a:pt x="1237" y="78917"/>
                  <a:pt x="1349" y="79029"/>
                  <a:pt x="1488" y="79029"/>
                </a:cubicBezTo>
                <a:lnTo>
                  <a:pt x="41972" y="79029"/>
                </a:lnTo>
                <a:cubicBezTo>
                  <a:pt x="42111" y="79029"/>
                  <a:pt x="42223" y="78917"/>
                  <a:pt x="42223" y="78778"/>
                </a:cubicBezTo>
                <a:lnTo>
                  <a:pt x="42223" y="6945"/>
                </a:lnTo>
                <a:cubicBezTo>
                  <a:pt x="42223" y="6806"/>
                  <a:pt x="42111" y="6694"/>
                  <a:pt x="41972" y="6694"/>
                </a:cubicBezTo>
                <a:close/>
                <a:moveTo>
                  <a:pt x="7894" y="81457"/>
                </a:moveTo>
                <a:cubicBezTo>
                  <a:pt x="7754" y="81457"/>
                  <a:pt x="7642" y="81569"/>
                  <a:pt x="7642" y="81708"/>
                </a:cubicBezTo>
                <a:lnTo>
                  <a:pt x="7642" y="81926"/>
                </a:lnTo>
                <a:cubicBezTo>
                  <a:pt x="7642" y="82065"/>
                  <a:pt x="7754" y="82177"/>
                  <a:pt x="7894" y="82177"/>
                </a:cubicBezTo>
                <a:lnTo>
                  <a:pt x="9495" y="82177"/>
                </a:lnTo>
                <a:cubicBezTo>
                  <a:pt x="9625" y="82177"/>
                  <a:pt x="9734" y="82077"/>
                  <a:pt x="9744" y="81947"/>
                </a:cubicBezTo>
                <a:lnTo>
                  <a:pt x="9764" y="81729"/>
                </a:lnTo>
                <a:cubicBezTo>
                  <a:pt x="9776" y="81582"/>
                  <a:pt x="9660" y="81457"/>
                  <a:pt x="9512" y="81457"/>
                </a:cubicBezTo>
                <a:close/>
                <a:moveTo>
                  <a:pt x="22144" y="81995"/>
                </a:moveTo>
                <a:lnTo>
                  <a:pt x="22144" y="82911"/>
                </a:lnTo>
                <a:lnTo>
                  <a:pt x="21208" y="82911"/>
                </a:lnTo>
                <a:lnTo>
                  <a:pt x="21208" y="81995"/>
                </a:lnTo>
                <a:close/>
                <a:moveTo>
                  <a:pt x="33797" y="83129"/>
                </a:moveTo>
                <a:cubicBezTo>
                  <a:pt x="33798" y="83130"/>
                  <a:pt x="33798" y="83130"/>
                  <a:pt x="33798" y="83131"/>
                </a:cubicBezTo>
                <a:lnTo>
                  <a:pt x="33797" y="83129"/>
                </a:lnTo>
                <a:close/>
                <a:moveTo>
                  <a:pt x="21046" y="81493"/>
                </a:moveTo>
                <a:cubicBezTo>
                  <a:pt x="20857" y="81493"/>
                  <a:pt x="20705" y="81646"/>
                  <a:pt x="20706" y="81835"/>
                </a:cubicBezTo>
                <a:lnTo>
                  <a:pt x="20706" y="83091"/>
                </a:lnTo>
                <a:cubicBezTo>
                  <a:pt x="20706" y="83268"/>
                  <a:pt x="20860" y="83413"/>
                  <a:pt x="21048" y="83413"/>
                </a:cubicBezTo>
                <a:lnTo>
                  <a:pt x="22304" y="83413"/>
                </a:lnTo>
                <a:lnTo>
                  <a:pt x="22304" y="83415"/>
                </a:lnTo>
                <a:cubicBezTo>
                  <a:pt x="22492" y="83415"/>
                  <a:pt x="22645" y="83268"/>
                  <a:pt x="22646" y="83091"/>
                </a:cubicBezTo>
                <a:lnTo>
                  <a:pt x="22646" y="81835"/>
                </a:lnTo>
                <a:cubicBezTo>
                  <a:pt x="22646" y="81647"/>
                  <a:pt x="22500" y="81493"/>
                  <a:pt x="22322" y="81493"/>
                </a:cubicBezTo>
                <a:lnTo>
                  <a:pt x="21048" y="81493"/>
                </a:lnTo>
                <a:cubicBezTo>
                  <a:pt x="21047" y="81493"/>
                  <a:pt x="21047" y="81493"/>
                  <a:pt x="21046" y="81493"/>
                </a:cubicBezTo>
                <a:close/>
                <a:moveTo>
                  <a:pt x="33684" y="81407"/>
                </a:moveTo>
                <a:cubicBezTo>
                  <a:pt x="33624" y="81407"/>
                  <a:pt x="33563" y="81420"/>
                  <a:pt x="33508" y="81446"/>
                </a:cubicBezTo>
                <a:cubicBezTo>
                  <a:pt x="33483" y="81458"/>
                  <a:pt x="33460" y="81476"/>
                  <a:pt x="33441" y="81496"/>
                </a:cubicBezTo>
                <a:lnTo>
                  <a:pt x="32861" y="82093"/>
                </a:lnTo>
                <a:cubicBezTo>
                  <a:pt x="32755" y="82198"/>
                  <a:pt x="32695" y="82342"/>
                  <a:pt x="32696" y="82490"/>
                </a:cubicBezTo>
                <a:cubicBezTo>
                  <a:pt x="32696" y="82668"/>
                  <a:pt x="32777" y="82796"/>
                  <a:pt x="32861" y="82904"/>
                </a:cubicBezTo>
                <a:lnTo>
                  <a:pt x="33442" y="83485"/>
                </a:lnTo>
                <a:cubicBezTo>
                  <a:pt x="33505" y="83551"/>
                  <a:pt x="33593" y="83587"/>
                  <a:pt x="33683" y="83587"/>
                </a:cubicBezTo>
                <a:lnTo>
                  <a:pt x="33683" y="83587"/>
                </a:lnTo>
                <a:cubicBezTo>
                  <a:pt x="33987" y="83585"/>
                  <a:pt x="34139" y="83219"/>
                  <a:pt x="33924" y="83004"/>
                </a:cubicBezTo>
                <a:lnTo>
                  <a:pt x="33411" y="82490"/>
                </a:lnTo>
                <a:lnTo>
                  <a:pt x="33925" y="81975"/>
                </a:lnTo>
                <a:cubicBezTo>
                  <a:pt x="34060" y="81842"/>
                  <a:pt x="34060" y="81626"/>
                  <a:pt x="33925" y="81493"/>
                </a:cubicBezTo>
                <a:cubicBezTo>
                  <a:pt x="33906" y="81475"/>
                  <a:pt x="33883" y="81458"/>
                  <a:pt x="33859" y="81446"/>
                </a:cubicBezTo>
                <a:cubicBezTo>
                  <a:pt x="33804" y="81420"/>
                  <a:pt x="33744" y="81407"/>
                  <a:pt x="33684" y="81407"/>
                </a:cubicBezTo>
                <a:close/>
                <a:moveTo>
                  <a:pt x="33683" y="83587"/>
                </a:moveTo>
                <a:cubicBezTo>
                  <a:pt x="33683" y="83587"/>
                  <a:pt x="33683" y="83587"/>
                  <a:pt x="33683" y="83587"/>
                </a:cubicBezTo>
                <a:lnTo>
                  <a:pt x="33684" y="83587"/>
                </a:lnTo>
                <a:cubicBezTo>
                  <a:pt x="33684" y="83587"/>
                  <a:pt x="33684" y="83587"/>
                  <a:pt x="33683" y="83587"/>
                </a:cubicBezTo>
                <a:close/>
                <a:moveTo>
                  <a:pt x="36715" y="501"/>
                </a:moveTo>
                <a:cubicBezTo>
                  <a:pt x="40106" y="501"/>
                  <a:pt x="42867" y="3262"/>
                  <a:pt x="42867" y="6654"/>
                </a:cubicBezTo>
                <a:lnTo>
                  <a:pt x="42867" y="79324"/>
                </a:lnTo>
                <a:cubicBezTo>
                  <a:pt x="42867" y="82717"/>
                  <a:pt x="40106" y="85476"/>
                  <a:pt x="36715" y="85476"/>
                </a:cubicBezTo>
                <a:lnTo>
                  <a:pt x="6656" y="85476"/>
                </a:lnTo>
                <a:cubicBezTo>
                  <a:pt x="3262" y="85476"/>
                  <a:pt x="503" y="82717"/>
                  <a:pt x="503" y="79324"/>
                </a:cubicBezTo>
                <a:lnTo>
                  <a:pt x="503" y="6654"/>
                </a:lnTo>
                <a:cubicBezTo>
                  <a:pt x="503" y="3262"/>
                  <a:pt x="3262" y="501"/>
                  <a:pt x="6656" y="501"/>
                </a:cubicBezTo>
                <a:close/>
                <a:moveTo>
                  <a:pt x="6656" y="0"/>
                </a:moveTo>
                <a:cubicBezTo>
                  <a:pt x="2986" y="0"/>
                  <a:pt x="1" y="2985"/>
                  <a:pt x="1" y="6655"/>
                </a:cubicBezTo>
                <a:lnTo>
                  <a:pt x="1" y="79324"/>
                </a:lnTo>
                <a:cubicBezTo>
                  <a:pt x="1" y="82995"/>
                  <a:pt x="2986" y="85980"/>
                  <a:pt x="6656" y="85980"/>
                </a:cubicBezTo>
                <a:lnTo>
                  <a:pt x="36715" y="85980"/>
                </a:lnTo>
                <a:cubicBezTo>
                  <a:pt x="40383" y="85980"/>
                  <a:pt x="43370" y="82993"/>
                  <a:pt x="43370" y="79324"/>
                </a:cubicBezTo>
                <a:lnTo>
                  <a:pt x="43370" y="6655"/>
                </a:lnTo>
                <a:cubicBezTo>
                  <a:pt x="43370" y="2985"/>
                  <a:pt x="40384" y="0"/>
                  <a:pt x="36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6CD61E6-E83B-493E-A00A-F914F3DF85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79" t="6922" r="1256" b="5800"/>
          <a:stretch/>
        </p:blipFill>
        <p:spPr>
          <a:xfrm>
            <a:off x="442265" y="1028665"/>
            <a:ext cx="1526665" cy="265227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3B1E59F-C0BE-4C73-9B1B-3A5111F0BE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t="7720" r="1912" b="6900"/>
          <a:stretch/>
        </p:blipFill>
        <p:spPr>
          <a:xfrm>
            <a:off x="2262258" y="1061751"/>
            <a:ext cx="1527689" cy="2622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1"/>
          <p:cNvSpPr txBox="1">
            <a:spLocks noGrp="1"/>
          </p:cNvSpPr>
          <p:nvPr>
            <p:ph type="ctrTitle"/>
          </p:nvPr>
        </p:nvSpPr>
        <p:spPr>
          <a:xfrm>
            <a:off x="3045755" y="1854775"/>
            <a:ext cx="5534386" cy="7169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Homepage paziente</a:t>
            </a:r>
            <a:endParaRPr sz="3600" dirty="0"/>
          </a:p>
        </p:txBody>
      </p:sp>
      <p:sp>
        <p:nvSpPr>
          <p:cNvPr id="195" name="Google Shape;195;p41"/>
          <p:cNvSpPr txBox="1">
            <a:spLocks noGrp="1"/>
          </p:cNvSpPr>
          <p:nvPr>
            <p:ph type="subTitle" idx="1"/>
          </p:nvPr>
        </p:nvSpPr>
        <p:spPr>
          <a:xfrm>
            <a:off x="3357241" y="2571750"/>
            <a:ext cx="4399350" cy="1894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Nella homepage del paziente possiamo dare conferma di aver preso la medicina, leggere consigli sulle medicine oppure accedere alle altre funzionalità della nostra applicazione</a:t>
            </a:r>
            <a:endParaRPr sz="1800" dirty="0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A4E9C090-21D3-4798-AC52-4F14E3A27C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58" t="15175" r="34734" b="16377"/>
          <a:stretch/>
        </p:blipFill>
        <p:spPr>
          <a:xfrm>
            <a:off x="166128" y="280926"/>
            <a:ext cx="2623595" cy="4360303"/>
          </a:xfrm>
          <a:prstGeom prst="rect">
            <a:avLst/>
          </a:prstGeom>
        </p:spPr>
      </p:pic>
      <p:cxnSp>
        <p:nvCxnSpPr>
          <p:cNvPr id="8" name="Google Shape;172;p39">
            <a:extLst>
              <a:ext uri="{FF2B5EF4-FFF2-40B4-BE49-F238E27FC236}">
                <a16:creationId xmlns:a16="http://schemas.microsoft.com/office/drawing/2014/main" id="{4178088A-5CE9-41C5-9B94-650516587FE4}"/>
              </a:ext>
            </a:extLst>
          </p:cNvPr>
          <p:cNvCxnSpPr>
            <a:cxnSpLocks/>
          </p:cNvCxnSpPr>
          <p:nvPr/>
        </p:nvCxnSpPr>
        <p:spPr>
          <a:xfrm>
            <a:off x="3174361" y="1708471"/>
            <a:ext cx="3701927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9" name="Google Shape;267;p48">
            <a:extLst>
              <a:ext uri="{FF2B5EF4-FFF2-40B4-BE49-F238E27FC236}">
                <a16:creationId xmlns:a16="http://schemas.microsoft.com/office/drawing/2014/main" id="{3A6BF7D3-0FB9-4E67-802A-7D6E2F401497}"/>
              </a:ext>
            </a:extLst>
          </p:cNvPr>
          <p:cNvCxnSpPr>
            <a:cxnSpLocks/>
          </p:cNvCxnSpPr>
          <p:nvPr/>
        </p:nvCxnSpPr>
        <p:spPr>
          <a:xfrm>
            <a:off x="3174361" y="1689460"/>
            <a:ext cx="0" cy="277631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1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1"/>
          <p:cNvSpPr txBox="1">
            <a:spLocks noGrp="1"/>
          </p:cNvSpPr>
          <p:nvPr>
            <p:ph type="ctrTitle"/>
          </p:nvPr>
        </p:nvSpPr>
        <p:spPr>
          <a:xfrm>
            <a:off x="3238260" y="1228630"/>
            <a:ext cx="5534386" cy="7169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dirty="0"/>
              <a:t>Homepage medico</a:t>
            </a:r>
          </a:p>
        </p:txBody>
      </p:sp>
      <p:sp>
        <p:nvSpPr>
          <p:cNvPr id="195" name="Google Shape;195;p41"/>
          <p:cNvSpPr txBox="1">
            <a:spLocks noGrp="1"/>
          </p:cNvSpPr>
          <p:nvPr>
            <p:ph type="subTitle" idx="1"/>
          </p:nvPr>
        </p:nvSpPr>
        <p:spPr>
          <a:xfrm>
            <a:off x="3713642" y="1818487"/>
            <a:ext cx="4399350" cy="1894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/>
              <a:t>Nella homepage del medico possiamo controllare se I nostri pazienti hanno preso la medicina oppure no</a:t>
            </a:r>
          </a:p>
        </p:txBody>
      </p:sp>
      <p:cxnSp>
        <p:nvCxnSpPr>
          <p:cNvPr id="8" name="Google Shape;172;p39">
            <a:extLst>
              <a:ext uri="{FF2B5EF4-FFF2-40B4-BE49-F238E27FC236}">
                <a16:creationId xmlns:a16="http://schemas.microsoft.com/office/drawing/2014/main" id="{4178088A-5CE9-41C5-9B94-650516587FE4}"/>
              </a:ext>
            </a:extLst>
          </p:cNvPr>
          <p:cNvCxnSpPr>
            <a:cxnSpLocks/>
          </p:cNvCxnSpPr>
          <p:nvPr/>
        </p:nvCxnSpPr>
        <p:spPr>
          <a:xfrm>
            <a:off x="4886446" y="3518760"/>
            <a:ext cx="3701927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9" name="Google Shape;267;p48">
            <a:extLst>
              <a:ext uri="{FF2B5EF4-FFF2-40B4-BE49-F238E27FC236}">
                <a16:creationId xmlns:a16="http://schemas.microsoft.com/office/drawing/2014/main" id="{3A6BF7D3-0FB9-4E67-802A-7D6E2F401497}"/>
              </a:ext>
            </a:extLst>
          </p:cNvPr>
          <p:cNvCxnSpPr>
            <a:cxnSpLocks/>
          </p:cNvCxnSpPr>
          <p:nvPr/>
        </p:nvCxnSpPr>
        <p:spPr>
          <a:xfrm>
            <a:off x="8588373" y="1480818"/>
            <a:ext cx="0" cy="203794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14" name="Google Shape;2146;p66">
            <a:extLst>
              <a:ext uri="{FF2B5EF4-FFF2-40B4-BE49-F238E27FC236}">
                <a16:creationId xmlns:a16="http://schemas.microsoft.com/office/drawing/2014/main" id="{218BA7B3-A215-4287-BB26-5DC2FC86DEF2}"/>
              </a:ext>
            </a:extLst>
          </p:cNvPr>
          <p:cNvSpPr/>
          <p:nvPr/>
        </p:nvSpPr>
        <p:spPr>
          <a:xfrm>
            <a:off x="603415" y="650608"/>
            <a:ext cx="2048443" cy="3698362"/>
          </a:xfrm>
          <a:custGeom>
            <a:avLst/>
            <a:gdLst/>
            <a:ahLst/>
            <a:cxnLst/>
            <a:rect l="l" t="t" r="r" b="b"/>
            <a:pathLst>
              <a:path w="43370" h="85981" extrusionOk="0">
                <a:moveTo>
                  <a:pt x="25827" y="3794"/>
                </a:moveTo>
                <a:lnTo>
                  <a:pt x="25827" y="4045"/>
                </a:lnTo>
                <a:lnTo>
                  <a:pt x="25845" y="4047"/>
                </a:lnTo>
                <a:cubicBezTo>
                  <a:pt x="25856" y="4066"/>
                  <a:pt x="25857" y="4090"/>
                  <a:pt x="25850" y="4111"/>
                </a:cubicBezTo>
                <a:lnTo>
                  <a:pt x="17205" y="4129"/>
                </a:lnTo>
                <a:lnTo>
                  <a:pt x="17193" y="4382"/>
                </a:lnTo>
                <a:lnTo>
                  <a:pt x="17156" y="4111"/>
                </a:lnTo>
                <a:cubicBezTo>
                  <a:pt x="17147" y="4092"/>
                  <a:pt x="17148" y="4068"/>
                  <a:pt x="17159" y="4048"/>
                </a:cubicBezTo>
                <a:lnTo>
                  <a:pt x="17226" y="4048"/>
                </a:lnTo>
                <a:lnTo>
                  <a:pt x="25807" y="4047"/>
                </a:lnTo>
                <a:lnTo>
                  <a:pt x="25827" y="3794"/>
                </a:lnTo>
                <a:close/>
                <a:moveTo>
                  <a:pt x="17178" y="3543"/>
                </a:moveTo>
                <a:cubicBezTo>
                  <a:pt x="16876" y="3543"/>
                  <a:pt x="16647" y="3775"/>
                  <a:pt x="16647" y="4083"/>
                </a:cubicBezTo>
                <a:cubicBezTo>
                  <a:pt x="16647" y="4395"/>
                  <a:pt x="16881" y="4631"/>
                  <a:pt x="17223" y="4631"/>
                </a:cubicBezTo>
                <a:lnTo>
                  <a:pt x="17227" y="4631"/>
                </a:lnTo>
                <a:lnTo>
                  <a:pt x="25757" y="4630"/>
                </a:lnTo>
                <a:cubicBezTo>
                  <a:pt x="25765" y="4631"/>
                  <a:pt x="25805" y="4633"/>
                  <a:pt x="25812" y="4633"/>
                </a:cubicBezTo>
                <a:cubicBezTo>
                  <a:pt x="26122" y="4633"/>
                  <a:pt x="26357" y="4397"/>
                  <a:pt x="26357" y="4083"/>
                </a:cubicBezTo>
                <a:cubicBezTo>
                  <a:pt x="26357" y="3775"/>
                  <a:pt x="26129" y="3543"/>
                  <a:pt x="25827" y="3543"/>
                </a:cubicBezTo>
                <a:lnTo>
                  <a:pt x="17256" y="3549"/>
                </a:lnTo>
                <a:cubicBezTo>
                  <a:pt x="17245" y="3547"/>
                  <a:pt x="17187" y="3543"/>
                  <a:pt x="17178" y="3543"/>
                </a:cubicBezTo>
                <a:close/>
                <a:moveTo>
                  <a:pt x="41722" y="7196"/>
                </a:moveTo>
                <a:lnTo>
                  <a:pt x="41722" y="78527"/>
                </a:lnTo>
                <a:lnTo>
                  <a:pt x="1739" y="78527"/>
                </a:lnTo>
                <a:lnTo>
                  <a:pt x="1739" y="7196"/>
                </a:lnTo>
                <a:close/>
                <a:moveTo>
                  <a:pt x="1488" y="6694"/>
                </a:moveTo>
                <a:cubicBezTo>
                  <a:pt x="1349" y="6694"/>
                  <a:pt x="1237" y="6806"/>
                  <a:pt x="1237" y="6945"/>
                </a:cubicBezTo>
                <a:lnTo>
                  <a:pt x="1237" y="78778"/>
                </a:lnTo>
                <a:cubicBezTo>
                  <a:pt x="1237" y="78917"/>
                  <a:pt x="1349" y="79029"/>
                  <a:pt x="1488" y="79029"/>
                </a:cubicBezTo>
                <a:lnTo>
                  <a:pt x="41972" y="79029"/>
                </a:lnTo>
                <a:cubicBezTo>
                  <a:pt x="42111" y="79029"/>
                  <a:pt x="42223" y="78917"/>
                  <a:pt x="42223" y="78778"/>
                </a:cubicBezTo>
                <a:lnTo>
                  <a:pt x="42223" y="6945"/>
                </a:lnTo>
                <a:cubicBezTo>
                  <a:pt x="42223" y="6806"/>
                  <a:pt x="42111" y="6694"/>
                  <a:pt x="41972" y="6694"/>
                </a:cubicBezTo>
                <a:close/>
                <a:moveTo>
                  <a:pt x="7894" y="81457"/>
                </a:moveTo>
                <a:cubicBezTo>
                  <a:pt x="7754" y="81457"/>
                  <a:pt x="7642" y="81569"/>
                  <a:pt x="7642" y="81708"/>
                </a:cubicBezTo>
                <a:lnTo>
                  <a:pt x="7642" y="81926"/>
                </a:lnTo>
                <a:cubicBezTo>
                  <a:pt x="7642" y="82065"/>
                  <a:pt x="7754" y="82177"/>
                  <a:pt x="7894" y="82177"/>
                </a:cubicBezTo>
                <a:lnTo>
                  <a:pt x="9495" y="82177"/>
                </a:lnTo>
                <a:cubicBezTo>
                  <a:pt x="9625" y="82177"/>
                  <a:pt x="9734" y="82077"/>
                  <a:pt x="9744" y="81947"/>
                </a:cubicBezTo>
                <a:lnTo>
                  <a:pt x="9764" y="81729"/>
                </a:lnTo>
                <a:cubicBezTo>
                  <a:pt x="9776" y="81582"/>
                  <a:pt x="9660" y="81457"/>
                  <a:pt x="9512" y="81457"/>
                </a:cubicBezTo>
                <a:close/>
                <a:moveTo>
                  <a:pt x="22144" y="81995"/>
                </a:moveTo>
                <a:lnTo>
                  <a:pt x="22144" y="82911"/>
                </a:lnTo>
                <a:lnTo>
                  <a:pt x="21208" y="82911"/>
                </a:lnTo>
                <a:lnTo>
                  <a:pt x="21208" y="81995"/>
                </a:lnTo>
                <a:close/>
                <a:moveTo>
                  <a:pt x="33797" y="83129"/>
                </a:moveTo>
                <a:cubicBezTo>
                  <a:pt x="33798" y="83130"/>
                  <a:pt x="33798" y="83130"/>
                  <a:pt x="33798" y="83131"/>
                </a:cubicBezTo>
                <a:lnTo>
                  <a:pt x="33797" y="83129"/>
                </a:lnTo>
                <a:close/>
                <a:moveTo>
                  <a:pt x="21046" y="81493"/>
                </a:moveTo>
                <a:cubicBezTo>
                  <a:pt x="20857" y="81493"/>
                  <a:pt x="20705" y="81646"/>
                  <a:pt x="20706" y="81835"/>
                </a:cubicBezTo>
                <a:lnTo>
                  <a:pt x="20706" y="83091"/>
                </a:lnTo>
                <a:cubicBezTo>
                  <a:pt x="20706" y="83268"/>
                  <a:pt x="20860" y="83413"/>
                  <a:pt x="21048" y="83413"/>
                </a:cubicBezTo>
                <a:lnTo>
                  <a:pt x="22304" y="83413"/>
                </a:lnTo>
                <a:lnTo>
                  <a:pt x="22304" y="83415"/>
                </a:lnTo>
                <a:cubicBezTo>
                  <a:pt x="22492" y="83415"/>
                  <a:pt x="22645" y="83268"/>
                  <a:pt x="22646" y="83091"/>
                </a:cubicBezTo>
                <a:lnTo>
                  <a:pt x="22646" y="81835"/>
                </a:lnTo>
                <a:cubicBezTo>
                  <a:pt x="22646" y="81647"/>
                  <a:pt x="22500" y="81493"/>
                  <a:pt x="22322" y="81493"/>
                </a:cubicBezTo>
                <a:lnTo>
                  <a:pt x="21048" y="81493"/>
                </a:lnTo>
                <a:cubicBezTo>
                  <a:pt x="21047" y="81493"/>
                  <a:pt x="21047" y="81493"/>
                  <a:pt x="21046" y="81493"/>
                </a:cubicBezTo>
                <a:close/>
                <a:moveTo>
                  <a:pt x="33684" y="81407"/>
                </a:moveTo>
                <a:cubicBezTo>
                  <a:pt x="33624" y="81407"/>
                  <a:pt x="33563" y="81420"/>
                  <a:pt x="33508" y="81446"/>
                </a:cubicBezTo>
                <a:cubicBezTo>
                  <a:pt x="33483" y="81458"/>
                  <a:pt x="33460" y="81476"/>
                  <a:pt x="33441" y="81496"/>
                </a:cubicBezTo>
                <a:lnTo>
                  <a:pt x="32861" y="82093"/>
                </a:lnTo>
                <a:cubicBezTo>
                  <a:pt x="32755" y="82198"/>
                  <a:pt x="32695" y="82342"/>
                  <a:pt x="32696" y="82490"/>
                </a:cubicBezTo>
                <a:cubicBezTo>
                  <a:pt x="32696" y="82668"/>
                  <a:pt x="32777" y="82796"/>
                  <a:pt x="32861" y="82904"/>
                </a:cubicBezTo>
                <a:lnTo>
                  <a:pt x="33442" y="83485"/>
                </a:lnTo>
                <a:cubicBezTo>
                  <a:pt x="33505" y="83551"/>
                  <a:pt x="33593" y="83587"/>
                  <a:pt x="33683" y="83587"/>
                </a:cubicBezTo>
                <a:lnTo>
                  <a:pt x="33683" y="83587"/>
                </a:lnTo>
                <a:cubicBezTo>
                  <a:pt x="33987" y="83585"/>
                  <a:pt x="34139" y="83219"/>
                  <a:pt x="33924" y="83004"/>
                </a:cubicBezTo>
                <a:lnTo>
                  <a:pt x="33411" y="82490"/>
                </a:lnTo>
                <a:lnTo>
                  <a:pt x="33925" y="81975"/>
                </a:lnTo>
                <a:cubicBezTo>
                  <a:pt x="34060" y="81842"/>
                  <a:pt x="34060" y="81626"/>
                  <a:pt x="33925" y="81493"/>
                </a:cubicBezTo>
                <a:cubicBezTo>
                  <a:pt x="33906" y="81475"/>
                  <a:pt x="33883" y="81458"/>
                  <a:pt x="33859" y="81446"/>
                </a:cubicBezTo>
                <a:cubicBezTo>
                  <a:pt x="33804" y="81420"/>
                  <a:pt x="33744" y="81407"/>
                  <a:pt x="33684" y="81407"/>
                </a:cubicBezTo>
                <a:close/>
                <a:moveTo>
                  <a:pt x="33683" y="83587"/>
                </a:moveTo>
                <a:cubicBezTo>
                  <a:pt x="33683" y="83587"/>
                  <a:pt x="33683" y="83587"/>
                  <a:pt x="33683" y="83587"/>
                </a:cubicBezTo>
                <a:lnTo>
                  <a:pt x="33684" y="83587"/>
                </a:lnTo>
                <a:cubicBezTo>
                  <a:pt x="33684" y="83587"/>
                  <a:pt x="33684" y="83587"/>
                  <a:pt x="33683" y="83587"/>
                </a:cubicBezTo>
                <a:close/>
                <a:moveTo>
                  <a:pt x="36715" y="501"/>
                </a:moveTo>
                <a:cubicBezTo>
                  <a:pt x="40106" y="501"/>
                  <a:pt x="42867" y="3262"/>
                  <a:pt x="42867" y="6654"/>
                </a:cubicBezTo>
                <a:lnTo>
                  <a:pt x="42867" y="79324"/>
                </a:lnTo>
                <a:cubicBezTo>
                  <a:pt x="42867" y="82717"/>
                  <a:pt x="40106" y="85476"/>
                  <a:pt x="36715" y="85476"/>
                </a:cubicBezTo>
                <a:lnTo>
                  <a:pt x="6656" y="85476"/>
                </a:lnTo>
                <a:cubicBezTo>
                  <a:pt x="3262" y="85476"/>
                  <a:pt x="503" y="82717"/>
                  <a:pt x="503" y="79324"/>
                </a:cubicBezTo>
                <a:lnTo>
                  <a:pt x="503" y="6654"/>
                </a:lnTo>
                <a:cubicBezTo>
                  <a:pt x="503" y="3262"/>
                  <a:pt x="3262" y="501"/>
                  <a:pt x="6656" y="501"/>
                </a:cubicBezTo>
                <a:close/>
                <a:moveTo>
                  <a:pt x="6656" y="0"/>
                </a:moveTo>
                <a:cubicBezTo>
                  <a:pt x="2986" y="0"/>
                  <a:pt x="1" y="2985"/>
                  <a:pt x="1" y="6655"/>
                </a:cubicBezTo>
                <a:lnTo>
                  <a:pt x="1" y="79324"/>
                </a:lnTo>
                <a:cubicBezTo>
                  <a:pt x="1" y="82995"/>
                  <a:pt x="2986" y="85980"/>
                  <a:pt x="6656" y="85980"/>
                </a:cubicBezTo>
                <a:lnTo>
                  <a:pt x="36715" y="85980"/>
                </a:lnTo>
                <a:cubicBezTo>
                  <a:pt x="40383" y="85980"/>
                  <a:pt x="43370" y="82993"/>
                  <a:pt x="43370" y="79324"/>
                </a:cubicBezTo>
                <a:lnTo>
                  <a:pt x="43370" y="6655"/>
                </a:lnTo>
                <a:cubicBezTo>
                  <a:pt x="43370" y="2985"/>
                  <a:pt x="40384" y="0"/>
                  <a:pt x="36715" y="0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ED15291-FA29-4055-AC3E-D03BAFFFFD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8" t="1027" r="2313"/>
          <a:stretch/>
        </p:blipFill>
        <p:spPr>
          <a:xfrm>
            <a:off x="688742" y="992213"/>
            <a:ext cx="1861954" cy="30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9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195" grpId="0" build="p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2146;p66">
            <a:extLst>
              <a:ext uri="{FF2B5EF4-FFF2-40B4-BE49-F238E27FC236}">
                <a16:creationId xmlns:a16="http://schemas.microsoft.com/office/drawing/2014/main" id="{BCF111B5-37B5-4027-9D7C-0289BC1617A6}"/>
              </a:ext>
            </a:extLst>
          </p:cNvPr>
          <p:cNvSpPr/>
          <p:nvPr/>
        </p:nvSpPr>
        <p:spPr>
          <a:xfrm>
            <a:off x="454559" y="531628"/>
            <a:ext cx="2086622" cy="3984869"/>
          </a:xfrm>
          <a:custGeom>
            <a:avLst/>
            <a:gdLst/>
            <a:ahLst/>
            <a:cxnLst/>
            <a:rect l="l" t="t" r="r" b="b"/>
            <a:pathLst>
              <a:path w="43370" h="85981" extrusionOk="0">
                <a:moveTo>
                  <a:pt x="25827" y="3794"/>
                </a:moveTo>
                <a:lnTo>
                  <a:pt x="25827" y="4045"/>
                </a:lnTo>
                <a:lnTo>
                  <a:pt x="25845" y="4047"/>
                </a:lnTo>
                <a:cubicBezTo>
                  <a:pt x="25856" y="4066"/>
                  <a:pt x="25857" y="4090"/>
                  <a:pt x="25850" y="4111"/>
                </a:cubicBezTo>
                <a:lnTo>
                  <a:pt x="17205" y="4129"/>
                </a:lnTo>
                <a:lnTo>
                  <a:pt x="17193" y="4382"/>
                </a:lnTo>
                <a:lnTo>
                  <a:pt x="17156" y="4111"/>
                </a:lnTo>
                <a:cubicBezTo>
                  <a:pt x="17147" y="4092"/>
                  <a:pt x="17148" y="4068"/>
                  <a:pt x="17159" y="4048"/>
                </a:cubicBezTo>
                <a:lnTo>
                  <a:pt x="17226" y="4048"/>
                </a:lnTo>
                <a:lnTo>
                  <a:pt x="25807" y="4047"/>
                </a:lnTo>
                <a:lnTo>
                  <a:pt x="25827" y="3794"/>
                </a:lnTo>
                <a:close/>
                <a:moveTo>
                  <a:pt x="17178" y="3543"/>
                </a:moveTo>
                <a:cubicBezTo>
                  <a:pt x="16876" y="3543"/>
                  <a:pt x="16647" y="3775"/>
                  <a:pt x="16647" y="4083"/>
                </a:cubicBezTo>
                <a:cubicBezTo>
                  <a:pt x="16647" y="4395"/>
                  <a:pt x="16881" y="4631"/>
                  <a:pt x="17223" y="4631"/>
                </a:cubicBezTo>
                <a:lnTo>
                  <a:pt x="17227" y="4631"/>
                </a:lnTo>
                <a:lnTo>
                  <a:pt x="25757" y="4630"/>
                </a:lnTo>
                <a:cubicBezTo>
                  <a:pt x="25765" y="4631"/>
                  <a:pt x="25805" y="4633"/>
                  <a:pt x="25812" y="4633"/>
                </a:cubicBezTo>
                <a:cubicBezTo>
                  <a:pt x="26122" y="4633"/>
                  <a:pt x="26357" y="4397"/>
                  <a:pt x="26357" y="4083"/>
                </a:cubicBezTo>
                <a:cubicBezTo>
                  <a:pt x="26357" y="3775"/>
                  <a:pt x="26129" y="3543"/>
                  <a:pt x="25827" y="3543"/>
                </a:cubicBezTo>
                <a:lnTo>
                  <a:pt x="17256" y="3549"/>
                </a:lnTo>
                <a:cubicBezTo>
                  <a:pt x="17245" y="3547"/>
                  <a:pt x="17187" y="3543"/>
                  <a:pt x="17178" y="3543"/>
                </a:cubicBezTo>
                <a:close/>
                <a:moveTo>
                  <a:pt x="41722" y="7196"/>
                </a:moveTo>
                <a:lnTo>
                  <a:pt x="41722" y="78527"/>
                </a:lnTo>
                <a:lnTo>
                  <a:pt x="1739" y="78527"/>
                </a:lnTo>
                <a:lnTo>
                  <a:pt x="1739" y="7196"/>
                </a:lnTo>
                <a:close/>
                <a:moveTo>
                  <a:pt x="1488" y="6694"/>
                </a:moveTo>
                <a:cubicBezTo>
                  <a:pt x="1349" y="6694"/>
                  <a:pt x="1237" y="6806"/>
                  <a:pt x="1237" y="6945"/>
                </a:cubicBezTo>
                <a:lnTo>
                  <a:pt x="1237" y="78778"/>
                </a:lnTo>
                <a:cubicBezTo>
                  <a:pt x="1237" y="78917"/>
                  <a:pt x="1349" y="79029"/>
                  <a:pt x="1488" y="79029"/>
                </a:cubicBezTo>
                <a:lnTo>
                  <a:pt x="41972" y="79029"/>
                </a:lnTo>
                <a:cubicBezTo>
                  <a:pt x="42111" y="79029"/>
                  <a:pt x="42223" y="78917"/>
                  <a:pt x="42223" y="78778"/>
                </a:cubicBezTo>
                <a:lnTo>
                  <a:pt x="42223" y="6945"/>
                </a:lnTo>
                <a:cubicBezTo>
                  <a:pt x="42223" y="6806"/>
                  <a:pt x="42111" y="6694"/>
                  <a:pt x="41972" y="6694"/>
                </a:cubicBezTo>
                <a:close/>
                <a:moveTo>
                  <a:pt x="7894" y="81457"/>
                </a:moveTo>
                <a:cubicBezTo>
                  <a:pt x="7754" y="81457"/>
                  <a:pt x="7642" y="81569"/>
                  <a:pt x="7642" y="81708"/>
                </a:cubicBezTo>
                <a:lnTo>
                  <a:pt x="7642" y="81926"/>
                </a:lnTo>
                <a:cubicBezTo>
                  <a:pt x="7642" y="82065"/>
                  <a:pt x="7754" y="82177"/>
                  <a:pt x="7894" y="82177"/>
                </a:cubicBezTo>
                <a:lnTo>
                  <a:pt x="9495" y="82177"/>
                </a:lnTo>
                <a:cubicBezTo>
                  <a:pt x="9625" y="82177"/>
                  <a:pt x="9734" y="82077"/>
                  <a:pt x="9744" y="81947"/>
                </a:cubicBezTo>
                <a:lnTo>
                  <a:pt x="9764" y="81729"/>
                </a:lnTo>
                <a:cubicBezTo>
                  <a:pt x="9776" y="81582"/>
                  <a:pt x="9660" y="81457"/>
                  <a:pt x="9512" y="81457"/>
                </a:cubicBezTo>
                <a:close/>
                <a:moveTo>
                  <a:pt x="22144" y="81995"/>
                </a:moveTo>
                <a:lnTo>
                  <a:pt x="22144" y="82911"/>
                </a:lnTo>
                <a:lnTo>
                  <a:pt x="21208" y="82911"/>
                </a:lnTo>
                <a:lnTo>
                  <a:pt x="21208" y="81995"/>
                </a:lnTo>
                <a:close/>
                <a:moveTo>
                  <a:pt x="33797" y="83129"/>
                </a:moveTo>
                <a:cubicBezTo>
                  <a:pt x="33798" y="83130"/>
                  <a:pt x="33798" y="83130"/>
                  <a:pt x="33798" y="83131"/>
                </a:cubicBezTo>
                <a:lnTo>
                  <a:pt x="33797" y="83129"/>
                </a:lnTo>
                <a:close/>
                <a:moveTo>
                  <a:pt x="21046" y="81493"/>
                </a:moveTo>
                <a:cubicBezTo>
                  <a:pt x="20857" y="81493"/>
                  <a:pt x="20705" y="81646"/>
                  <a:pt x="20706" y="81835"/>
                </a:cubicBezTo>
                <a:lnTo>
                  <a:pt x="20706" y="83091"/>
                </a:lnTo>
                <a:cubicBezTo>
                  <a:pt x="20706" y="83268"/>
                  <a:pt x="20860" y="83413"/>
                  <a:pt x="21048" y="83413"/>
                </a:cubicBezTo>
                <a:lnTo>
                  <a:pt x="22304" y="83413"/>
                </a:lnTo>
                <a:lnTo>
                  <a:pt x="22304" y="83415"/>
                </a:lnTo>
                <a:cubicBezTo>
                  <a:pt x="22492" y="83415"/>
                  <a:pt x="22645" y="83268"/>
                  <a:pt x="22646" y="83091"/>
                </a:cubicBezTo>
                <a:lnTo>
                  <a:pt x="22646" y="81835"/>
                </a:lnTo>
                <a:cubicBezTo>
                  <a:pt x="22646" y="81647"/>
                  <a:pt x="22500" y="81493"/>
                  <a:pt x="22322" y="81493"/>
                </a:cubicBezTo>
                <a:lnTo>
                  <a:pt x="21048" y="81493"/>
                </a:lnTo>
                <a:cubicBezTo>
                  <a:pt x="21047" y="81493"/>
                  <a:pt x="21047" y="81493"/>
                  <a:pt x="21046" y="81493"/>
                </a:cubicBezTo>
                <a:close/>
                <a:moveTo>
                  <a:pt x="33684" y="81407"/>
                </a:moveTo>
                <a:cubicBezTo>
                  <a:pt x="33624" y="81407"/>
                  <a:pt x="33563" y="81420"/>
                  <a:pt x="33508" y="81446"/>
                </a:cubicBezTo>
                <a:cubicBezTo>
                  <a:pt x="33483" y="81458"/>
                  <a:pt x="33460" y="81476"/>
                  <a:pt x="33441" y="81496"/>
                </a:cubicBezTo>
                <a:lnTo>
                  <a:pt x="32861" y="82093"/>
                </a:lnTo>
                <a:cubicBezTo>
                  <a:pt x="32755" y="82198"/>
                  <a:pt x="32695" y="82342"/>
                  <a:pt x="32696" y="82490"/>
                </a:cubicBezTo>
                <a:cubicBezTo>
                  <a:pt x="32696" y="82668"/>
                  <a:pt x="32777" y="82796"/>
                  <a:pt x="32861" y="82904"/>
                </a:cubicBezTo>
                <a:lnTo>
                  <a:pt x="33442" y="83485"/>
                </a:lnTo>
                <a:cubicBezTo>
                  <a:pt x="33505" y="83551"/>
                  <a:pt x="33593" y="83587"/>
                  <a:pt x="33683" y="83587"/>
                </a:cubicBezTo>
                <a:lnTo>
                  <a:pt x="33683" y="83587"/>
                </a:lnTo>
                <a:cubicBezTo>
                  <a:pt x="33987" y="83585"/>
                  <a:pt x="34139" y="83219"/>
                  <a:pt x="33924" y="83004"/>
                </a:cubicBezTo>
                <a:lnTo>
                  <a:pt x="33411" y="82490"/>
                </a:lnTo>
                <a:lnTo>
                  <a:pt x="33925" y="81975"/>
                </a:lnTo>
                <a:cubicBezTo>
                  <a:pt x="34060" y="81842"/>
                  <a:pt x="34060" y="81626"/>
                  <a:pt x="33925" y="81493"/>
                </a:cubicBezTo>
                <a:cubicBezTo>
                  <a:pt x="33906" y="81475"/>
                  <a:pt x="33883" y="81458"/>
                  <a:pt x="33859" y="81446"/>
                </a:cubicBezTo>
                <a:cubicBezTo>
                  <a:pt x="33804" y="81420"/>
                  <a:pt x="33744" y="81407"/>
                  <a:pt x="33684" y="81407"/>
                </a:cubicBezTo>
                <a:close/>
                <a:moveTo>
                  <a:pt x="33683" y="83587"/>
                </a:moveTo>
                <a:cubicBezTo>
                  <a:pt x="33683" y="83587"/>
                  <a:pt x="33683" y="83587"/>
                  <a:pt x="33683" y="83587"/>
                </a:cubicBezTo>
                <a:lnTo>
                  <a:pt x="33684" y="83587"/>
                </a:lnTo>
                <a:cubicBezTo>
                  <a:pt x="33684" y="83587"/>
                  <a:pt x="33684" y="83587"/>
                  <a:pt x="33683" y="83587"/>
                </a:cubicBezTo>
                <a:close/>
                <a:moveTo>
                  <a:pt x="36715" y="501"/>
                </a:moveTo>
                <a:cubicBezTo>
                  <a:pt x="40106" y="501"/>
                  <a:pt x="42867" y="3262"/>
                  <a:pt x="42867" y="6654"/>
                </a:cubicBezTo>
                <a:lnTo>
                  <a:pt x="42867" y="79324"/>
                </a:lnTo>
                <a:cubicBezTo>
                  <a:pt x="42867" y="82717"/>
                  <a:pt x="40106" y="85476"/>
                  <a:pt x="36715" y="85476"/>
                </a:cubicBezTo>
                <a:lnTo>
                  <a:pt x="6656" y="85476"/>
                </a:lnTo>
                <a:cubicBezTo>
                  <a:pt x="3262" y="85476"/>
                  <a:pt x="503" y="82717"/>
                  <a:pt x="503" y="79324"/>
                </a:cubicBezTo>
                <a:lnTo>
                  <a:pt x="503" y="6654"/>
                </a:lnTo>
                <a:cubicBezTo>
                  <a:pt x="503" y="3262"/>
                  <a:pt x="3262" y="501"/>
                  <a:pt x="6656" y="501"/>
                </a:cubicBezTo>
                <a:close/>
                <a:moveTo>
                  <a:pt x="6656" y="0"/>
                </a:moveTo>
                <a:cubicBezTo>
                  <a:pt x="2986" y="0"/>
                  <a:pt x="1" y="2985"/>
                  <a:pt x="1" y="6655"/>
                </a:cubicBezTo>
                <a:lnTo>
                  <a:pt x="1" y="79324"/>
                </a:lnTo>
                <a:cubicBezTo>
                  <a:pt x="1" y="82995"/>
                  <a:pt x="2986" y="85980"/>
                  <a:pt x="6656" y="85980"/>
                </a:cubicBezTo>
                <a:lnTo>
                  <a:pt x="36715" y="85980"/>
                </a:lnTo>
                <a:cubicBezTo>
                  <a:pt x="40383" y="85980"/>
                  <a:pt x="43370" y="82993"/>
                  <a:pt x="43370" y="79324"/>
                </a:cubicBezTo>
                <a:lnTo>
                  <a:pt x="43370" y="6655"/>
                </a:lnTo>
                <a:cubicBezTo>
                  <a:pt x="43370" y="2985"/>
                  <a:pt x="40384" y="0"/>
                  <a:pt x="36715" y="0"/>
                </a:cubicBezTo>
                <a:close/>
              </a:path>
            </a:pathLst>
          </a:cu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58" name="Google Shape;273;p49">
            <a:extLst>
              <a:ext uri="{FF2B5EF4-FFF2-40B4-BE49-F238E27FC236}">
                <a16:creationId xmlns:a16="http://schemas.microsoft.com/office/drawing/2014/main" id="{8EFCB569-509E-4135-80AF-B3EE40F567BB}"/>
              </a:ext>
            </a:extLst>
          </p:cNvPr>
          <p:cNvSpPr txBox="1">
            <a:spLocks/>
          </p:cNvSpPr>
          <p:nvPr/>
        </p:nvSpPr>
        <p:spPr>
          <a:xfrm>
            <a:off x="2945524" y="464992"/>
            <a:ext cx="3252952" cy="79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it-IT" sz="3600" dirty="0">
                <a:solidFill>
                  <a:schemeClr val="bg1"/>
                </a:solidFill>
              </a:rPr>
              <a:t>Consigli utili</a:t>
            </a:r>
          </a:p>
        </p:txBody>
      </p:sp>
      <p:sp>
        <p:nvSpPr>
          <p:cNvPr id="59" name="Google Shape;195;p41">
            <a:extLst>
              <a:ext uri="{FF2B5EF4-FFF2-40B4-BE49-F238E27FC236}">
                <a16:creationId xmlns:a16="http://schemas.microsoft.com/office/drawing/2014/main" id="{938087FB-5842-432D-879C-CD3C0BF0C4C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74124" y="1089163"/>
            <a:ext cx="3998201" cy="10329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accent1"/>
                </a:solidFill>
              </a:rPr>
              <a:t>L’applicazione contiene una sezione contenente alcuni consigli utili sullo stile di vita e sull’alimentazione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0F5BCC11-E404-462D-9277-1AD29783D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46" y="861766"/>
            <a:ext cx="1937561" cy="333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CCCCFC09-F92D-475D-A6C2-F1126B9CF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42" y="373494"/>
            <a:ext cx="2756674" cy="4396512"/>
          </a:xfrm>
          <a:prstGeom prst="rect">
            <a:avLst/>
          </a:prstGeom>
        </p:spPr>
      </p:pic>
      <p:pic>
        <p:nvPicPr>
          <p:cNvPr id="21" name="Google Shape;2182;p69">
            <a:extLst>
              <a:ext uri="{FF2B5EF4-FFF2-40B4-BE49-F238E27FC236}">
                <a16:creationId xmlns:a16="http://schemas.microsoft.com/office/drawing/2014/main" id="{CA11A247-6415-4A76-BD94-3E239BE6A07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5206" y="162264"/>
            <a:ext cx="4341110" cy="79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C08CBEA-80FB-4EA9-A989-3CAB15433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553" y="2373066"/>
            <a:ext cx="4051466" cy="2396940"/>
          </a:xfrm>
          <a:prstGeom prst="rect">
            <a:avLst/>
          </a:prstGeom>
        </p:spPr>
      </p:pic>
      <p:sp>
        <p:nvSpPr>
          <p:cNvPr id="19" name="Google Shape;273;p49">
            <a:extLst>
              <a:ext uri="{FF2B5EF4-FFF2-40B4-BE49-F238E27FC236}">
                <a16:creationId xmlns:a16="http://schemas.microsoft.com/office/drawing/2014/main" id="{C3611F1A-4EB0-4336-839A-A78EC8EE2BB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665206" y="162264"/>
            <a:ext cx="3252952" cy="793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Promemoria</a:t>
            </a:r>
            <a:endParaRPr sz="3600" dirty="0"/>
          </a:p>
        </p:txBody>
      </p:sp>
      <p:sp>
        <p:nvSpPr>
          <p:cNvPr id="20" name="Google Shape;195;p41">
            <a:extLst>
              <a:ext uri="{FF2B5EF4-FFF2-40B4-BE49-F238E27FC236}">
                <a16:creationId xmlns:a16="http://schemas.microsoft.com/office/drawing/2014/main" id="{F8EFCB81-C078-46CA-A62C-32F2A820193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665206" y="823569"/>
            <a:ext cx="4419665" cy="10329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/>
              <a:t>I pazienti possono impostare un promemoria che ricordi loro di assumere la medicina per tempo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2146;p66">
            <a:extLst>
              <a:ext uri="{FF2B5EF4-FFF2-40B4-BE49-F238E27FC236}">
                <a16:creationId xmlns:a16="http://schemas.microsoft.com/office/drawing/2014/main" id="{BCF111B5-37B5-4027-9D7C-0289BC1617A6}"/>
              </a:ext>
            </a:extLst>
          </p:cNvPr>
          <p:cNvSpPr/>
          <p:nvPr/>
        </p:nvSpPr>
        <p:spPr>
          <a:xfrm>
            <a:off x="454559" y="531628"/>
            <a:ext cx="2086622" cy="3984869"/>
          </a:xfrm>
          <a:custGeom>
            <a:avLst/>
            <a:gdLst/>
            <a:ahLst/>
            <a:cxnLst/>
            <a:rect l="l" t="t" r="r" b="b"/>
            <a:pathLst>
              <a:path w="43370" h="85981" extrusionOk="0">
                <a:moveTo>
                  <a:pt x="25827" y="3794"/>
                </a:moveTo>
                <a:lnTo>
                  <a:pt x="25827" y="4045"/>
                </a:lnTo>
                <a:lnTo>
                  <a:pt x="25845" y="4047"/>
                </a:lnTo>
                <a:cubicBezTo>
                  <a:pt x="25856" y="4066"/>
                  <a:pt x="25857" y="4090"/>
                  <a:pt x="25850" y="4111"/>
                </a:cubicBezTo>
                <a:lnTo>
                  <a:pt x="17205" y="4129"/>
                </a:lnTo>
                <a:lnTo>
                  <a:pt x="17193" y="4382"/>
                </a:lnTo>
                <a:lnTo>
                  <a:pt x="17156" y="4111"/>
                </a:lnTo>
                <a:cubicBezTo>
                  <a:pt x="17147" y="4092"/>
                  <a:pt x="17148" y="4068"/>
                  <a:pt x="17159" y="4048"/>
                </a:cubicBezTo>
                <a:lnTo>
                  <a:pt x="17226" y="4048"/>
                </a:lnTo>
                <a:lnTo>
                  <a:pt x="25807" y="4047"/>
                </a:lnTo>
                <a:lnTo>
                  <a:pt x="25827" y="3794"/>
                </a:lnTo>
                <a:close/>
                <a:moveTo>
                  <a:pt x="17178" y="3543"/>
                </a:moveTo>
                <a:cubicBezTo>
                  <a:pt x="16876" y="3543"/>
                  <a:pt x="16647" y="3775"/>
                  <a:pt x="16647" y="4083"/>
                </a:cubicBezTo>
                <a:cubicBezTo>
                  <a:pt x="16647" y="4395"/>
                  <a:pt x="16881" y="4631"/>
                  <a:pt x="17223" y="4631"/>
                </a:cubicBezTo>
                <a:lnTo>
                  <a:pt x="17227" y="4631"/>
                </a:lnTo>
                <a:lnTo>
                  <a:pt x="25757" y="4630"/>
                </a:lnTo>
                <a:cubicBezTo>
                  <a:pt x="25765" y="4631"/>
                  <a:pt x="25805" y="4633"/>
                  <a:pt x="25812" y="4633"/>
                </a:cubicBezTo>
                <a:cubicBezTo>
                  <a:pt x="26122" y="4633"/>
                  <a:pt x="26357" y="4397"/>
                  <a:pt x="26357" y="4083"/>
                </a:cubicBezTo>
                <a:cubicBezTo>
                  <a:pt x="26357" y="3775"/>
                  <a:pt x="26129" y="3543"/>
                  <a:pt x="25827" y="3543"/>
                </a:cubicBezTo>
                <a:lnTo>
                  <a:pt x="17256" y="3549"/>
                </a:lnTo>
                <a:cubicBezTo>
                  <a:pt x="17245" y="3547"/>
                  <a:pt x="17187" y="3543"/>
                  <a:pt x="17178" y="3543"/>
                </a:cubicBezTo>
                <a:close/>
                <a:moveTo>
                  <a:pt x="41722" y="7196"/>
                </a:moveTo>
                <a:lnTo>
                  <a:pt x="41722" y="78527"/>
                </a:lnTo>
                <a:lnTo>
                  <a:pt x="1739" y="78527"/>
                </a:lnTo>
                <a:lnTo>
                  <a:pt x="1739" y="7196"/>
                </a:lnTo>
                <a:close/>
                <a:moveTo>
                  <a:pt x="1488" y="6694"/>
                </a:moveTo>
                <a:cubicBezTo>
                  <a:pt x="1349" y="6694"/>
                  <a:pt x="1237" y="6806"/>
                  <a:pt x="1237" y="6945"/>
                </a:cubicBezTo>
                <a:lnTo>
                  <a:pt x="1237" y="78778"/>
                </a:lnTo>
                <a:cubicBezTo>
                  <a:pt x="1237" y="78917"/>
                  <a:pt x="1349" y="79029"/>
                  <a:pt x="1488" y="79029"/>
                </a:cubicBezTo>
                <a:lnTo>
                  <a:pt x="41972" y="79029"/>
                </a:lnTo>
                <a:cubicBezTo>
                  <a:pt x="42111" y="79029"/>
                  <a:pt x="42223" y="78917"/>
                  <a:pt x="42223" y="78778"/>
                </a:cubicBezTo>
                <a:lnTo>
                  <a:pt x="42223" y="6945"/>
                </a:lnTo>
                <a:cubicBezTo>
                  <a:pt x="42223" y="6806"/>
                  <a:pt x="42111" y="6694"/>
                  <a:pt x="41972" y="6694"/>
                </a:cubicBezTo>
                <a:close/>
                <a:moveTo>
                  <a:pt x="7894" y="81457"/>
                </a:moveTo>
                <a:cubicBezTo>
                  <a:pt x="7754" y="81457"/>
                  <a:pt x="7642" y="81569"/>
                  <a:pt x="7642" y="81708"/>
                </a:cubicBezTo>
                <a:lnTo>
                  <a:pt x="7642" y="81926"/>
                </a:lnTo>
                <a:cubicBezTo>
                  <a:pt x="7642" y="82065"/>
                  <a:pt x="7754" y="82177"/>
                  <a:pt x="7894" y="82177"/>
                </a:cubicBezTo>
                <a:lnTo>
                  <a:pt x="9495" y="82177"/>
                </a:lnTo>
                <a:cubicBezTo>
                  <a:pt x="9625" y="82177"/>
                  <a:pt x="9734" y="82077"/>
                  <a:pt x="9744" y="81947"/>
                </a:cubicBezTo>
                <a:lnTo>
                  <a:pt x="9764" y="81729"/>
                </a:lnTo>
                <a:cubicBezTo>
                  <a:pt x="9776" y="81582"/>
                  <a:pt x="9660" y="81457"/>
                  <a:pt x="9512" y="81457"/>
                </a:cubicBezTo>
                <a:close/>
                <a:moveTo>
                  <a:pt x="22144" y="81995"/>
                </a:moveTo>
                <a:lnTo>
                  <a:pt x="22144" y="82911"/>
                </a:lnTo>
                <a:lnTo>
                  <a:pt x="21208" y="82911"/>
                </a:lnTo>
                <a:lnTo>
                  <a:pt x="21208" y="81995"/>
                </a:lnTo>
                <a:close/>
                <a:moveTo>
                  <a:pt x="33797" y="83129"/>
                </a:moveTo>
                <a:cubicBezTo>
                  <a:pt x="33798" y="83130"/>
                  <a:pt x="33798" y="83130"/>
                  <a:pt x="33798" y="83131"/>
                </a:cubicBezTo>
                <a:lnTo>
                  <a:pt x="33797" y="83129"/>
                </a:lnTo>
                <a:close/>
                <a:moveTo>
                  <a:pt x="21046" y="81493"/>
                </a:moveTo>
                <a:cubicBezTo>
                  <a:pt x="20857" y="81493"/>
                  <a:pt x="20705" y="81646"/>
                  <a:pt x="20706" y="81835"/>
                </a:cubicBezTo>
                <a:lnTo>
                  <a:pt x="20706" y="83091"/>
                </a:lnTo>
                <a:cubicBezTo>
                  <a:pt x="20706" y="83268"/>
                  <a:pt x="20860" y="83413"/>
                  <a:pt x="21048" y="83413"/>
                </a:cubicBezTo>
                <a:lnTo>
                  <a:pt x="22304" y="83413"/>
                </a:lnTo>
                <a:lnTo>
                  <a:pt x="22304" y="83415"/>
                </a:lnTo>
                <a:cubicBezTo>
                  <a:pt x="22492" y="83415"/>
                  <a:pt x="22645" y="83268"/>
                  <a:pt x="22646" y="83091"/>
                </a:cubicBezTo>
                <a:lnTo>
                  <a:pt x="22646" y="81835"/>
                </a:lnTo>
                <a:cubicBezTo>
                  <a:pt x="22646" y="81647"/>
                  <a:pt x="22500" y="81493"/>
                  <a:pt x="22322" y="81493"/>
                </a:cubicBezTo>
                <a:lnTo>
                  <a:pt x="21048" y="81493"/>
                </a:lnTo>
                <a:cubicBezTo>
                  <a:pt x="21047" y="81493"/>
                  <a:pt x="21047" y="81493"/>
                  <a:pt x="21046" y="81493"/>
                </a:cubicBezTo>
                <a:close/>
                <a:moveTo>
                  <a:pt x="33684" y="81407"/>
                </a:moveTo>
                <a:cubicBezTo>
                  <a:pt x="33624" y="81407"/>
                  <a:pt x="33563" y="81420"/>
                  <a:pt x="33508" y="81446"/>
                </a:cubicBezTo>
                <a:cubicBezTo>
                  <a:pt x="33483" y="81458"/>
                  <a:pt x="33460" y="81476"/>
                  <a:pt x="33441" y="81496"/>
                </a:cubicBezTo>
                <a:lnTo>
                  <a:pt x="32861" y="82093"/>
                </a:lnTo>
                <a:cubicBezTo>
                  <a:pt x="32755" y="82198"/>
                  <a:pt x="32695" y="82342"/>
                  <a:pt x="32696" y="82490"/>
                </a:cubicBezTo>
                <a:cubicBezTo>
                  <a:pt x="32696" y="82668"/>
                  <a:pt x="32777" y="82796"/>
                  <a:pt x="32861" y="82904"/>
                </a:cubicBezTo>
                <a:lnTo>
                  <a:pt x="33442" y="83485"/>
                </a:lnTo>
                <a:cubicBezTo>
                  <a:pt x="33505" y="83551"/>
                  <a:pt x="33593" y="83587"/>
                  <a:pt x="33683" y="83587"/>
                </a:cubicBezTo>
                <a:lnTo>
                  <a:pt x="33683" y="83587"/>
                </a:lnTo>
                <a:cubicBezTo>
                  <a:pt x="33987" y="83585"/>
                  <a:pt x="34139" y="83219"/>
                  <a:pt x="33924" y="83004"/>
                </a:cubicBezTo>
                <a:lnTo>
                  <a:pt x="33411" y="82490"/>
                </a:lnTo>
                <a:lnTo>
                  <a:pt x="33925" y="81975"/>
                </a:lnTo>
                <a:cubicBezTo>
                  <a:pt x="34060" y="81842"/>
                  <a:pt x="34060" y="81626"/>
                  <a:pt x="33925" y="81493"/>
                </a:cubicBezTo>
                <a:cubicBezTo>
                  <a:pt x="33906" y="81475"/>
                  <a:pt x="33883" y="81458"/>
                  <a:pt x="33859" y="81446"/>
                </a:cubicBezTo>
                <a:cubicBezTo>
                  <a:pt x="33804" y="81420"/>
                  <a:pt x="33744" y="81407"/>
                  <a:pt x="33684" y="81407"/>
                </a:cubicBezTo>
                <a:close/>
                <a:moveTo>
                  <a:pt x="33683" y="83587"/>
                </a:moveTo>
                <a:cubicBezTo>
                  <a:pt x="33683" y="83587"/>
                  <a:pt x="33683" y="83587"/>
                  <a:pt x="33683" y="83587"/>
                </a:cubicBezTo>
                <a:lnTo>
                  <a:pt x="33684" y="83587"/>
                </a:lnTo>
                <a:cubicBezTo>
                  <a:pt x="33684" y="83587"/>
                  <a:pt x="33684" y="83587"/>
                  <a:pt x="33683" y="83587"/>
                </a:cubicBezTo>
                <a:close/>
                <a:moveTo>
                  <a:pt x="36715" y="501"/>
                </a:moveTo>
                <a:cubicBezTo>
                  <a:pt x="40106" y="501"/>
                  <a:pt x="42867" y="3262"/>
                  <a:pt x="42867" y="6654"/>
                </a:cubicBezTo>
                <a:lnTo>
                  <a:pt x="42867" y="79324"/>
                </a:lnTo>
                <a:cubicBezTo>
                  <a:pt x="42867" y="82717"/>
                  <a:pt x="40106" y="85476"/>
                  <a:pt x="36715" y="85476"/>
                </a:cubicBezTo>
                <a:lnTo>
                  <a:pt x="6656" y="85476"/>
                </a:lnTo>
                <a:cubicBezTo>
                  <a:pt x="3262" y="85476"/>
                  <a:pt x="503" y="82717"/>
                  <a:pt x="503" y="79324"/>
                </a:cubicBezTo>
                <a:lnTo>
                  <a:pt x="503" y="6654"/>
                </a:lnTo>
                <a:cubicBezTo>
                  <a:pt x="503" y="3262"/>
                  <a:pt x="3262" y="501"/>
                  <a:pt x="6656" y="501"/>
                </a:cubicBezTo>
                <a:close/>
                <a:moveTo>
                  <a:pt x="6656" y="0"/>
                </a:moveTo>
                <a:cubicBezTo>
                  <a:pt x="2986" y="0"/>
                  <a:pt x="1" y="2985"/>
                  <a:pt x="1" y="6655"/>
                </a:cubicBezTo>
                <a:lnTo>
                  <a:pt x="1" y="79324"/>
                </a:lnTo>
                <a:cubicBezTo>
                  <a:pt x="1" y="82995"/>
                  <a:pt x="2986" y="85980"/>
                  <a:pt x="6656" y="85980"/>
                </a:cubicBezTo>
                <a:lnTo>
                  <a:pt x="36715" y="85980"/>
                </a:lnTo>
                <a:cubicBezTo>
                  <a:pt x="40383" y="85980"/>
                  <a:pt x="43370" y="82993"/>
                  <a:pt x="43370" y="79324"/>
                </a:cubicBezTo>
                <a:lnTo>
                  <a:pt x="43370" y="6655"/>
                </a:lnTo>
                <a:cubicBezTo>
                  <a:pt x="43370" y="2985"/>
                  <a:pt x="40384" y="0"/>
                  <a:pt x="36715" y="0"/>
                </a:cubicBezTo>
                <a:close/>
              </a:path>
            </a:pathLst>
          </a:cu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580B2261-BFCC-47F4-BAD5-F49445C0F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26" y="861767"/>
            <a:ext cx="1964277" cy="3308622"/>
          </a:xfrm>
          <a:prstGeom prst="rect">
            <a:avLst/>
          </a:prstGeom>
        </p:spPr>
      </p:pic>
      <p:sp>
        <p:nvSpPr>
          <p:cNvPr id="58" name="Google Shape;273;p49">
            <a:extLst>
              <a:ext uri="{FF2B5EF4-FFF2-40B4-BE49-F238E27FC236}">
                <a16:creationId xmlns:a16="http://schemas.microsoft.com/office/drawing/2014/main" id="{8EFCB569-509E-4135-80AF-B3EE40F567BB}"/>
              </a:ext>
            </a:extLst>
          </p:cNvPr>
          <p:cNvSpPr txBox="1">
            <a:spLocks/>
          </p:cNvSpPr>
          <p:nvPr/>
        </p:nvSpPr>
        <p:spPr>
          <a:xfrm>
            <a:off x="2945524" y="464992"/>
            <a:ext cx="3252952" cy="79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it-IT" sz="3600" dirty="0">
                <a:solidFill>
                  <a:schemeClr val="bg1"/>
                </a:solidFill>
              </a:rPr>
              <a:t>Contapassi</a:t>
            </a:r>
          </a:p>
        </p:txBody>
      </p:sp>
      <p:sp>
        <p:nvSpPr>
          <p:cNvPr id="59" name="Google Shape;195;p41">
            <a:extLst>
              <a:ext uri="{FF2B5EF4-FFF2-40B4-BE49-F238E27FC236}">
                <a16:creationId xmlns:a16="http://schemas.microsoft.com/office/drawing/2014/main" id="{938087FB-5842-432D-879C-CD3C0BF0C4C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64599" y="1089163"/>
            <a:ext cx="4419665" cy="10329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accent1"/>
                </a:solidFill>
              </a:rPr>
              <a:t>I pazienti possono impostare un obbiettivo giornaliero e tenere traccia dei passi effettuati ogni giorno </a:t>
            </a:r>
          </a:p>
        </p:txBody>
      </p:sp>
    </p:spTree>
    <p:extLst>
      <p:ext uri="{BB962C8B-B14F-4D97-AF65-F5344CB8AC3E}">
        <p14:creationId xmlns:p14="http://schemas.microsoft.com/office/powerpoint/2010/main" val="226269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54"/>
          <p:cNvSpPr txBox="1">
            <a:spLocks noGrp="1"/>
          </p:cNvSpPr>
          <p:nvPr>
            <p:ph type="title"/>
          </p:nvPr>
        </p:nvSpPr>
        <p:spPr>
          <a:xfrm>
            <a:off x="880425" y="114770"/>
            <a:ext cx="1304970" cy="501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Indice</a:t>
            </a:r>
            <a:endParaRPr dirty="0"/>
          </a:p>
        </p:txBody>
      </p:sp>
      <p:cxnSp>
        <p:nvCxnSpPr>
          <p:cNvPr id="1956" name="Google Shape;1956;p54"/>
          <p:cNvCxnSpPr/>
          <p:nvPr/>
        </p:nvCxnSpPr>
        <p:spPr>
          <a:xfrm>
            <a:off x="1245300" y="2859300"/>
            <a:ext cx="6653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57" name="Google Shape;1957;p54"/>
          <p:cNvSpPr txBox="1">
            <a:spLocks noGrp="1"/>
          </p:cNvSpPr>
          <p:nvPr>
            <p:ph type="title" idx="4294967295"/>
          </p:nvPr>
        </p:nvSpPr>
        <p:spPr>
          <a:xfrm>
            <a:off x="1019361" y="2097688"/>
            <a:ext cx="1527300" cy="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lt1"/>
                </a:solidFill>
              </a:rPr>
              <a:t>Tecnologie utilizzate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959" name="Google Shape;1959;p54"/>
          <p:cNvSpPr txBox="1">
            <a:spLocks noGrp="1"/>
          </p:cNvSpPr>
          <p:nvPr>
            <p:ph type="title" idx="4294967295"/>
          </p:nvPr>
        </p:nvSpPr>
        <p:spPr>
          <a:xfrm>
            <a:off x="4738561" y="2097688"/>
            <a:ext cx="1527300" cy="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1400" dirty="0"/>
              <a:t>Implementazione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962" name="Google Shape;1962;p54"/>
          <p:cNvSpPr txBox="1">
            <a:spLocks noGrp="1"/>
          </p:cNvSpPr>
          <p:nvPr>
            <p:ph type="title" idx="4294967295"/>
          </p:nvPr>
        </p:nvSpPr>
        <p:spPr>
          <a:xfrm>
            <a:off x="2713225" y="3272613"/>
            <a:ext cx="1858775" cy="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/>
              <a:t>Requisiti dell’app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964" name="Google Shape;1964;p54"/>
          <p:cNvSpPr txBox="1">
            <a:spLocks noGrp="1"/>
          </p:cNvSpPr>
          <p:nvPr>
            <p:ph type="title" idx="4294967295"/>
          </p:nvPr>
        </p:nvSpPr>
        <p:spPr>
          <a:xfrm>
            <a:off x="6597336" y="3218932"/>
            <a:ext cx="1527300" cy="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lt1"/>
                </a:solidFill>
              </a:rPr>
              <a:t>C</a:t>
            </a:r>
            <a:r>
              <a:rPr lang="en" sz="1400" dirty="0">
                <a:solidFill>
                  <a:schemeClr val="lt1"/>
                </a:solidFill>
              </a:rPr>
              <a:t>onclusione e sviluppi futuri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965" name="Google Shape;1965;p54"/>
          <p:cNvSpPr/>
          <p:nvPr/>
        </p:nvSpPr>
        <p:spPr>
          <a:xfrm>
            <a:off x="1674250" y="2750550"/>
            <a:ext cx="217500" cy="2175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54"/>
          <p:cNvSpPr/>
          <p:nvPr/>
        </p:nvSpPr>
        <p:spPr>
          <a:xfrm>
            <a:off x="3534675" y="2750550"/>
            <a:ext cx="217500" cy="2175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p54"/>
          <p:cNvSpPr/>
          <p:nvPr/>
        </p:nvSpPr>
        <p:spPr>
          <a:xfrm>
            <a:off x="5395100" y="2750550"/>
            <a:ext cx="217500" cy="2175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54"/>
          <p:cNvSpPr/>
          <p:nvPr/>
        </p:nvSpPr>
        <p:spPr>
          <a:xfrm>
            <a:off x="7255525" y="2750550"/>
            <a:ext cx="217500" cy="2175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69" name="Google Shape;1969;p54"/>
          <p:cNvCxnSpPr/>
          <p:nvPr/>
        </p:nvCxnSpPr>
        <p:spPr>
          <a:xfrm>
            <a:off x="880425" y="616041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658193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63"/>
          <p:cNvSpPr txBox="1">
            <a:spLocks noGrp="1"/>
          </p:cNvSpPr>
          <p:nvPr>
            <p:ph type="title"/>
          </p:nvPr>
        </p:nvSpPr>
        <p:spPr>
          <a:xfrm>
            <a:off x="757747" y="129319"/>
            <a:ext cx="50436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Conclusione e sviluppi futuri</a:t>
            </a:r>
            <a:endParaRPr dirty="0"/>
          </a:p>
        </p:txBody>
      </p:sp>
      <p:sp>
        <p:nvSpPr>
          <p:cNvPr id="2100" name="Google Shape;2100;p63"/>
          <p:cNvSpPr txBox="1">
            <a:spLocks noGrp="1"/>
          </p:cNvSpPr>
          <p:nvPr>
            <p:ph type="title" idx="3"/>
          </p:nvPr>
        </p:nvSpPr>
        <p:spPr>
          <a:xfrm>
            <a:off x="1338238" y="1195924"/>
            <a:ext cx="27276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Obbiettivi raggiunti :</a:t>
            </a:r>
            <a:endParaRPr dirty="0"/>
          </a:p>
        </p:txBody>
      </p:sp>
      <p:sp>
        <p:nvSpPr>
          <p:cNvPr id="2102" name="Google Shape;2102;p63"/>
          <p:cNvSpPr txBox="1">
            <a:spLocks noGrp="1"/>
          </p:cNvSpPr>
          <p:nvPr>
            <p:ph type="title" idx="5"/>
          </p:nvPr>
        </p:nvSpPr>
        <p:spPr>
          <a:xfrm>
            <a:off x="5018038" y="1190572"/>
            <a:ext cx="27276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Possibili sviluppi futuri:</a:t>
            </a:r>
            <a:endParaRPr dirty="0"/>
          </a:p>
        </p:txBody>
      </p:sp>
      <p:cxnSp>
        <p:nvCxnSpPr>
          <p:cNvPr id="2106" name="Google Shape;2106;p63"/>
          <p:cNvCxnSpPr/>
          <p:nvPr/>
        </p:nvCxnSpPr>
        <p:spPr>
          <a:xfrm>
            <a:off x="895970" y="72696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2108" name="Google Shape;2108;p63"/>
          <p:cNvCxnSpPr/>
          <p:nvPr/>
        </p:nvCxnSpPr>
        <p:spPr>
          <a:xfrm>
            <a:off x="4572000" y="1566172"/>
            <a:ext cx="0" cy="2964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18" name="Google Shape;1994;p57">
            <a:extLst>
              <a:ext uri="{FF2B5EF4-FFF2-40B4-BE49-F238E27FC236}">
                <a16:creationId xmlns:a16="http://schemas.microsoft.com/office/drawing/2014/main" id="{C19DA6A6-5D96-4125-A7AB-F165E0EFA25F}"/>
              </a:ext>
            </a:extLst>
          </p:cNvPr>
          <p:cNvSpPr txBox="1">
            <a:spLocks/>
          </p:cNvSpPr>
          <p:nvPr/>
        </p:nvSpPr>
        <p:spPr>
          <a:xfrm>
            <a:off x="4672681" y="1816582"/>
            <a:ext cx="3258900" cy="17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-317500" algn="l">
              <a:spcBef>
                <a:spcPts val="1000"/>
              </a:spcBef>
              <a:buSzPts val="1400"/>
              <a:buFont typeface="Montserrat"/>
              <a:buChar char="●"/>
            </a:pPr>
            <a:r>
              <a:rPr lang="en-US" dirty="0" err="1"/>
              <a:t>Implementazione</a:t>
            </a:r>
            <a:r>
              <a:rPr lang="en-US" dirty="0"/>
              <a:t> di una chat </a:t>
            </a:r>
          </a:p>
          <a:p>
            <a:pPr indent="-317500" algn="l">
              <a:spcBef>
                <a:spcPts val="1000"/>
              </a:spcBef>
              <a:spcAft>
                <a:spcPts val="1000"/>
              </a:spcAft>
              <a:buSzPts val="1400"/>
              <a:buFont typeface="Montserrat"/>
              <a:buChar char="●"/>
            </a:pPr>
            <a:r>
              <a:rPr lang="en-US" dirty="0" err="1"/>
              <a:t>Miglioramento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sezione</a:t>
            </a:r>
            <a:r>
              <a:rPr lang="en-US" dirty="0"/>
              <a:t> </a:t>
            </a:r>
            <a:r>
              <a:rPr lang="en-US" dirty="0" err="1"/>
              <a:t>promemoria</a:t>
            </a:r>
            <a:endParaRPr lang="en-US" dirty="0"/>
          </a:p>
          <a:p>
            <a:pPr indent="-317500" algn="l">
              <a:spcBef>
                <a:spcPts val="1000"/>
              </a:spcBef>
              <a:spcAft>
                <a:spcPts val="1000"/>
              </a:spcAft>
              <a:buSzPts val="1400"/>
              <a:buFont typeface="Montserrat"/>
              <a:buChar char="●"/>
            </a:pPr>
            <a:r>
              <a:rPr lang="en-US" dirty="0" err="1"/>
              <a:t>Ancora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semplice </a:t>
            </a:r>
          </a:p>
          <a:p>
            <a:pPr marL="139700" indent="0" algn="l">
              <a:spcBef>
                <a:spcPts val="1000"/>
              </a:spcBef>
              <a:spcAft>
                <a:spcPts val="1000"/>
              </a:spcAft>
              <a:buSzPts val="1400"/>
            </a:pPr>
            <a:endParaRPr lang="en-US" dirty="0"/>
          </a:p>
        </p:txBody>
      </p:sp>
      <p:sp>
        <p:nvSpPr>
          <p:cNvPr id="21" name="Google Shape;1994;p57">
            <a:extLst>
              <a:ext uri="{FF2B5EF4-FFF2-40B4-BE49-F238E27FC236}">
                <a16:creationId xmlns:a16="http://schemas.microsoft.com/office/drawing/2014/main" id="{A2939570-3374-48A5-B78D-C66F472B2C6F}"/>
              </a:ext>
            </a:extLst>
          </p:cNvPr>
          <p:cNvSpPr txBox="1">
            <a:spLocks/>
          </p:cNvSpPr>
          <p:nvPr/>
        </p:nvSpPr>
        <p:spPr>
          <a:xfrm>
            <a:off x="1212419" y="2001776"/>
            <a:ext cx="3258900" cy="17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-317500" algn="l">
              <a:buSzPts val="1400"/>
              <a:buFont typeface="Montserrat"/>
              <a:buChar char="●"/>
            </a:pPr>
            <a:r>
              <a:rPr lang="en-US" dirty="0"/>
              <a:t>Applicazione facile e intuitiva</a:t>
            </a:r>
          </a:p>
          <a:p>
            <a:pPr indent="-317500" algn="l">
              <a:spcBef>
                <a:spcPts val="1000"/>
              </a:spcBef>
              <a:buSzPts val="1400"/>
              <a:buFont typeface="Montserrat"/>
              <a:buChar char="●"/>
            </a:pPr>
            <a:r>
              <a:rPr lang="en-US" dirty="0" err="1"/>
              <a:t>Utilizzabile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da </a:t>
            </a:r>
            <a:r>
              <a:rPr lang="en-US" dirty="0" err="1"/>
              <a:t>persone</a:t>
            </a:r>
            <a:r>
              <a:rPr lang="en-US" dirty="0"/>
              <a:t> non </a:t>
            </a:r>
            <a:r>
              <a:rPr lang="en-US" dirty="0" err="1"/>
              <a:t>diabetiche</a:t>
            </a:r>
            <a:endParaRPr lang="en-US" dirty="0"/>
          </a:p>
          <a:p>
            <a:pPr indent="-317500" algn="l">
              <a:spcBef>
                <a:spcPts val="1000"/>
              </a:spcBef>
              <a:spcAft>
                <a:spcPts val="1000"/>
              </a:spcAft>
              <a:buSzPts val="1400"/>
              <a:buFont typeface="Montserrat"/>
              <a:buChar char="●"/>
            </a:pPr>
            <a:r>
              <a:rPr lang="en-US" dirty="0"/>
              <a:t>Utile per medici e </a:t>
            </a:r>
            <a:r>
              <a:rPr lang="en-US" dirty="0" err="1"/>
              <a:t>pazienti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9"/>
          <p:cNvSpPr txBox="1">
            <a:spLocks noGrp="1"/>
          </p:cNvSpPr>
          <p:nvPr>
            <p:ph type="ctrTitle"/>
          </p:nvPr>
        </p:nvSpPr>
        <p:spPr>
          <a:xfrm>
            <a:off x="769657" y="1773108"/>
            <a:ext cx="7604686" cy="9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Grazie a tutti </a:t>
            </a:r>
            <a:r>
              <a:rPr lang="it-IT" dirty="0"/>
              <a:t>i presenti</a:t>
            </a:r>
            <a:endParaRPr dirty="0"/>
          </a:p>
        </p:txBody>
      </p:sp>
      <p:cxnSp>
        <p:nvCxnSpPr>
          <p:cNvPr id="275" name="Google Shape;275;p49"/>
          <p:cNvCxnSpPr/>
          <p:nvPr/>
        </p:nvCxnSpPr>
        <p:spPr>
          <a:xfrm>
            <a:off x="3052277" y="2758308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128985"/>
            <a:ext cx="2850700" cy="6015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INTRODUZIONE</a:t>
            </a:r>
            <a:endParaRPr dirty="0">
              <a:solidFill>
                <a:schemeClr val="accent1"/>
              </a:solidFill>
            </a:endParaRPr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730554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09033B9-2C0C-45C1-BB0C-06E5DC14903F}"/>
              </a:ext>
            </a:extLst>
          </p:cNvPr>
          <p:cNvSpPr txBox="1"/>
          <p:nvPr/>
        </p:nvSpPr>
        <p:spPr>
          <a:xfrm>
            <a:off x="784383" y="1626980"/>
            <a:ext cx="1435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ExtraBold"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  <a:sym typeface="Montserrat ExtraBold"/>
              </a:rPr>
              <a:t>DIABETE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6DDB0DC-6B2E-4516-8A9D-A0DB62FE9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77" y="893843"/>
            <a:ext cx="1830790" cy="1835607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EAEED151-04AC-4609-B9CE-60DC584B6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667" y="1811646"/>
            <a:ext cx="1830790" cy="1835607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4543D3C6-58DD-4D2A-B480-623834ABA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79" y="2729449"/>
            <a:ext cx="1830790" cy="1835607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590C28A-E95B-49A0-A33E-6C67C7F939D8}"/>
              </a:ext>
            </a:extLst>
          </p:cNvPr>
          <p:cNvSpPr txBox="1"/>
          <p:nvPr/>
        </p:nvSpPr>
        <p:spPr>
          <a:xfrm>
            <a:off x="2859912" y="2546114"/>
            <a:ext cx="946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ExtraBold"/>
              <a:buNone/>
              <a:tabLst/>
              <a:defRPr/>
            </a:pPr>
            <a:r>
              <a:rPr lang="it-IT" sz="1800" dirty="0">
                <a:solidFill>
                  <a:srgbClr val="FFFFFF"/>
                </a:solidFill>
                <a:latin typeface="Montserrat ExtraBold"/>
                <a:sym typeface="Montserrat ExtraBold"/>
              </a:rPr>
              <a:t>TIPO 1 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/>
              <a:sym typeface="Montserrat ExtraBold"/>
            </a:endParaRP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69C12242-010D-44EB-8B2A-55AC8D061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110" y="2876444"/>
            <a:ext cx="2850700" cy="2850700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FB17157-A26D-4ECF-A7BD-99DBC1D0390A}"/>
              </a:ext>
            </a:extLst>
          </p:cNvPr>
          <p:cNvSpPr txBox="1"/>
          <p:nvPr/>
        </p:nvSpPr>
        <p:spPr>
          <a:xfrm>
            <a:off x="4796127" y="3462586"/>
            <a:ext cx="1010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ExtraBold"/>
              <a:buNone/>
              <a:tabLst/>
              <a:defRPr/>
            </a:pPr>
            <a:r>
              <a:rPr lang="it-IT" sz="1800" dirty="0">
                <a:solidFill>
                  <a:srgbClr val="FFFFFF"/>
                </a:solidFill>
                <a:latin typeface="Montserrat ExtraBold"/>
                <a:sym typeface="Montserrat ExtraBold"/>
              </a:rPr>
              <a:t>TIPO 2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/>
              <a:sym typeface="Montserrat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0"/>
          <p:cNvSpPr txBox="1">
            <a:spLocks noGrp="1"/>
          </p:cNvSpPr>
          <p:nvPr>
            <p:ph type="title" idx="6"/>
          </p:nvPr>
        </p:nvSpPr>
        <p:spPr>
          <a:xfrm>
            <a:off x="1063960" y="1655029"/>
            <a:ext cx="8349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9" name="Google Shape;179;p40"/>
          <p:cNvSpPr txBox="1">
            <a:spLocks noGrp="1"/>
          </p:cNvSpPr>
          <p:nvPr>
            <p:ph type="title"/>
          </p:nvPr>
        </p:nvSpPr>
        <p:spPr>
          <a:xfrm>
            <a:off x="2476747" y="2895999"/>
            <a:ext cx="1941292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PROMEMORIA PER LA MEDICINA</a:t>
            </a:r>
            <a:endParaRPr dirty="0"/>
          </a:p>
        </p:txBody>
      </p:sp>
      <p:sp>
        <p:nvSpPr>
          <p:cNvPr id="181" name="Google Shape;181;p40"/>
          <p:cNvSpPr txBox="1">
            <a:spLocks noGrp="1"/>
          </p:cNvSpPr>
          <p:nvPr>
            <p:ph type="title" idx="2"/>
          </p:nvPr>
        </p:nvSpPr>
        <p:spPr>
          <a:xfrm>
            <a:off x="4782514" y="2901479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AGGIORNARE IL PROPRIO MEDICO </a:t>
            </a:r>
            <a:endParaRPr dirty="0"/>
          </a:p>
        </p:txBody>
      </p:sp>
      <p:sp>
        <p:nvSpPr>
          <p:cNvPr id="183" name="Google Shape;183;p40"/>
          <p:cNvSpPr txBox="1">
            <a:spLocks noGrp="1"/>
          </p:cNvSpPr>
          <p:nvPr>
            <p:ph type="title" idx="4"/>
          </p:nvPr>
        </p:nvSpPr>
        <p:spPr>
          <a:xfrm>
            <a:off x="475573" y="2637464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FACILE E INTUITIVA</a:t>
            </a:r>
            <a:endParaRPr dirty="0"/>
          </a:p>
        </p:txBody>
      </p:sp>
      <p:sp>
        <p:nvSpPr>
          <p:cNvPr id="185" name="Google Shape;185;p40"/>
          <p:cNvSpPr txBox="1">
            <a:spLocks noGrp="1"/>
          </p:cNvSpPr>
          <p:nvPr>
            <p:ph type="title" idx="7"/>
          </p:nvPr>
        </p:nvSpPr>
        <p:spPr>
          <a:xfrm>
            <a:off x="3149304" y="1662730"/>
            <a:ext cx="8349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86" name="Google Shape;186;p40"/>
          <p:cNvSpPr txBox="1">
            <a:spLocks noGrp="1"/>
          </p:cNvSpPr>
          <p:nvPr>
            <p:ph type="title" idx="8"/>
          </p:nvPr>
        </p:nvSpPr>
        <p:spPr>
          <a:xfrm>
            <a:off x="5337822" y="1654465"/>
            <a:ext cx="8349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cxnSp>
        <p:nvCxnSpPr>
          <p:cNvPr id="187" name="Google Shape;187;p40"/>
          <p:cNvCxnSpPr/>
          <p:nvPr/>
        </p:nvCxnSpPr>
        <p:spPr>
          <a:xfrm>
            <a:off x="1310473" y="2361119"/>
            <a:ext cx="397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188" name="Google Shape;188;p40"/>
          <p:cNvCxnSpPr/>
          <p:nvPr/>
        </p:nvCxnSpPr>
        <p:spPr>
          <a:xfrm>
            <a:off x="3447393" y="2361119"/>
            <a:ext cx="397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189" name="Google Shape;189;p40"/>
          <p:cNvCxnSpPr/>
          <p:nvPr/>
        </p:nvCxnSpPr>
        <p:spPr>
          <a:xfrm>
            <a:off x="5617414" y="2361119"/>
            <a:ext cx="397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F6FEC1E-F520-41C4-9B62-D03F211D8C31}"/>
              </a:ext>
            </a:extLst>
          </p:cNvPr>
          <p:cNvSpPr txBox="1"/>
          <p:nvPr/>
        </p:nvSpPr>
        <p:spPr>
          <a:xfrm>
            <a:off x="705079" y="594005"/>
            <a:ext cx="8703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rgbClr val="FFAB40"/>
                </a:solidFill>
                <a:latin typeface="Montserrat ExtraBold"/>
                <a:sym typeface="Montserrat ExtraBold"/>
              </a:rPr>
              <a:t>OBBIETTIVI PRINCIPALI DI SMARTHEALTH</a:t>
            </a:r>
            <a:endParaRPr lang="it-IT" sz="1600" dirty="0"/>
          </a:p>
        </p:txBody>
      </p:sp>
      <p:sp>
        <p:nvSpPr>
          <p:cNvPr id="18" name="Google Shape;186;p40">
            <a:extLst>
              <a:ext uri="{FF2B5EF4-FFF2-40B4-BE49-F238E27FC236}">
                <a16:creationId xmlns:a16="http://schemas.microsoft.com/office/drawing/2014/main" id="{26909522-E429-4A4C-8146-BCC2E294097C}"/>
              </a:ext>
            </a:extLst>
          </p:cNvPr>
          <p:cNvSpPr txBox="1">
            <a:spLocks/>
          </p:cNvSpPr>
          <p:nvPr/>
        </p:nvSpPr>
        <p:spPr>
          <a:xfrm>
            <a:off x="7427842" y="1667830"/>
            <a:ext cx="8349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 ExtraBold"/>
              <a:buNone/>
              <a:defRPr sz="36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dirty="0"/>
              <a:t>04</a:t>
            </a:r>
          </a:p>
        </p:txBody>
      </p:sp>
      <p:cxnSp>
        <p:nvCxnSpPr>
          <p:cNvPr id="19" name="Google Shape;189;p40">
            <a:extLst>
              <a:ext uri="{FF2B5EF4-FFF2-40B4-BE49-F238E27FC236}">
                <a16:creationId xmlns:a16="http://schemas.microsoft.com/office/drawing/2014/main" id="{154B4519-EE10-4D28-943C-F2F2B4A8FAD3}"/>
              </a:ext>
            </a:extLst>
          </p:cNvPr>
          <p:cNvCxnSpPr/>
          <p:nvPr/>
        </p:nvCxnSpPr>
        <p:spPr>
          <a:xfrm>
            <a:off x="7769955" y="2361119"/>
            <a:ext cx="397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1" name="Google Shape;181;p40">
            <a:extLst>
              <a:ext uri="{FF2B5EF4-FFF2-40B4-BE49-F238E27FC236}">
                <a16:creationId xmlns:a16="http://schemas.microsoft.com/office/drawing/2014/main" id="{BB0EC716-1C21-4F3A-A69D-4B63E3099D2E}"/>
              </a:ext>
            </a:extLst>
          </p:cNvPr>
          <p:cNvSpPr txBox="1">
            <a:spLocks/>
          </p:cNvSpPr>
          <p:nvPr/>
        </p:nvSpPr>
        <p:spPr>
          <a:xfrm>
            <a:off x="6935055" y="2621799"/>
            <a:ext cx="20670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t-IT" dirty="0"/>
              <a:t>CONSIGLI UTILI E CONTAPASSI</a:t>
            </a:r>
          </a:p>
        </p:txBody>
      </p:sp>
      <p:pic>
        <p:nvPicPr>
          <p:cNvPr id="10" name="Immagine 9" descr="Immagine che contiene testo, segnale, grafica vettoriale&#10;&#10;Descrizione generata automaticamente">
            <a:extLst>
              <a:ext uri="{FF2B5EF4-FFF2-40B4-BE49-F238E27FC236}">
                <a16:creationId xmlns:a16="http://schemas.microsoft.com/office/drawing/2014/main" id="{90AC1461-EA8A-4697-8F7D-C02BB48697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243827" y="3110227"/>
            <a:ext cx="1868445" cy="1868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  <p:bldP spid="179" grpId="0"/>
      <p:bldP spid="181" grpId="0"/>
      <p:bldP spid="183" grpId="0"/>
      <p:bldP spid="185" grpId="0"/>
      <p:bldP spid="186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54"/>
          <p:cNvSpPr txBox="1">
            <a:spLocks noGrp="1"/>
          </p:cNvSpPr>
          <p:nvPr>
            <p:ph type="title"/>
          </p:nvPr>
        </p:nvSpPr>
        <p:spPr>
          <a:xfrm>
            <a:off x="880425" y="114770"/>
            <a:ext cx="1304970" cy="501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Indice</a:t>
            </a:r>
            <a:endParaRPr dirty="0"/>
          </a:p>
        </p:txBody>
      </p:sp>
      <p:cxnSp>
        <p:nvCxnSpPr>
          <p:cNvPr id="1956" name="Google Shape;1956;p54"/>
          <p:cNvCxnSpPr/>
          <p:nvPr/>
        </p:nvCxnSpPr>
        <p:spPr>
          <a:xfrm>
            <a:off x="1245300" y="2859300"/>
            <a:ext cx="6653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57" name="Google Shape;1957;p54"/>
          <p:cNvSpPr txBox="1">
            <a:spLocks noGrp="1"/>
          </p:cNvSpPr>
          <p:nvPr>
            <p:ph type="title" idx="4294967295"/>
          </p:nvPr>
        </p:nvSpPr>
        <p:spPr>
          <a:xfrm>
            <a:off x="1019361" y="2097688"/>
            <a:ext cx="1527300" cy="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lt1"/>
                </a:solidFill>
              </a:rPr>
              <a:t>Tecnologie utilizzate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959" name="Google Shape;1959;p54"/>
          <p:cNvSpPr txBox="1">
            <a:spLocks noGrp="1"/>
          </p:cNvSpPr>
          <p:nvPr>
            <p:ph type="title" idx="4294967295"/>
          </p:nvPr>
        </p:nvSpPr>
        <p:spPr>
          <a:xfrm>
            <a:off x="4738561" y="2097688"/>
            <a:ext cx="1527300" cy="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1400" dirty="0"/>
              <a:t>Implementazione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962" name="Google Shape;1962;p54"/>
          <p:cNvSpPr txBox="1">
            <a:spLocks noGrp="1"/>
          </p:cNvSpPr>
          <p:nvPr>
            <p:ph type="title" idx="4294967295"/>
          </p:nvPr>
        </p:nvSpPr>
        <p:spPr>
          <a:xfrm>
            <a:off x="2713225" y="3272613"/>
            <a:ext cx="1858775" cy="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/>
              <a:t>Requisiti dell’app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964" name="Google Shape;1964;p54"/>
          <p:cNvSpPr txBox="1">
            <a:spLocks noGrp="1"/>
          </p:cNvSpPr>
          <p:nvPr>
            <p:ph type="title" idx="4294967295"/>
          </p:nvPr>
        </p:nvSpPr>
        <p:spPr>
          <a:xfrm>
            <a:off x="6597336" y="3218932"/>
            <a:ext cx="1527300" cy="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lt1"/>
                </a:solidFill>
              </a:rPr>
              <a:t>C</a:t>
            </a:r>
            <a:r>
              <a:rPr lang="en" sz="1400" dirty="0">
                <a:solidFill>
                  <a:schemeClr val="lt1"/>
                </a:solidFill>
              </a:rPr>
              <a:t>onclusione e sviluppi futuri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965" name="Google Shape;1965;p54"/>
          <p:cNvSpPr/>
          <p:nvPr/>
        </p:nvSpPr>
        <p:spPr>
          <a:xfrm>
            <a:off x="1674250" y="2750550"/>
            <a:ext cx="217500" cy="21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54"/>
          <p:cNvSpPr/>
          <p:nvPr/>
        </p:nvSpPr>
        <p:spPr>
          <a:xfrm>
            <a:off x="3534675" y="2750550"/>
            <a:ext cx="217500" cy="2175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p54"/>
          <p:cNvSpPr/>
          <p:nvPr/>
        </p:nvSpPr>
        <p:spPr>
          <a:xfrm>
            <a:off x="5395100" y="2750550"/>
            <a:ext cx="217500" cy="2175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54"/>
          <p:cNvSpPr/>
          <p:nvPr/>
        </p:nvSpPr>
        <p:spPr>
          <a:xfrm>
            <a:off x="7255525" y="2750550"/>
            <a:ext cx="217500" cy="2175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69" name="Google Shape;1969;p54"/>
          <p:cNvCxnSpPr/>
          <p:nvPr/>
        </p:nvCxnSpPr>
        <p:spPr>
          <a:xfrm>
            <a:off x="880425" y="616041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6"/>
          <p:cNvSpPr txBox="1">
            <a:spLocks noGrp="1"/>
          </p:cNvSpPr>
          <p:nvPr>
            <p:ph type="title" idx="4"/>
          </p:nvPr>
        </p:nvSpPr>
        <p:spPr>
          <a:xfrm>
            <a:off x="616998" y="131046"/>
            <a:ext cx="4330186" cy="4693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TECNOLOGIE UTILIZZATE</a:t>
            </a:r>
            <a:endParaRPr dirty="0"/>
          </a:p>
        </p:txBody>
      </p:sp>
      <p:cxnSp>
        <p:nvCxnSpPr>
          <p:cNvPr id="234" name="Google Shape;234;p46"/>
          <p:cNvCxnSpPr>
            <a:cxnSpLocks/>
          </p:cNvCxnSpPr>
          <p:nvPr/>
        </p:nvCxnSpPr>
        <p:spPr>
          <a:xfrm>
            <a:off x="721804" y="697050"/>
            <a:ext cx="4013246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35" name="Google Shape;235;p46"/>
          <p:cNvSpPr txBox="1">
            <a:spLocks noGrp="1"/>
          </p:cNvSpPr>
          <p:nvPr>
            <p:ph type="title"/>
          </p:nvPr>
        </p:nvSpPr>
        <p:spPr>
          <a:xfrm>
            <a:off x="5347468" y="2571749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FIREBASE</a:t>
            </a:r>
            <a:endParaRPr dirty="0"/>
          </a:p>
        </p:txBody>
      </p:sp>
      <p:sp>
        <p:nvSpPr>
          <p:cNvPr id="236" name="Google Shape;236;p46"/>
          <p:cNvSpPr txBox="1">
            <a:spLocks noGrp="1"/>
          </p:cNvSpPr>
          <p:nvPr>
            <p:ph type="subTitle" idx="1"/>
          </p:nvPr>
        </p:nvSpPr>
        <p:spPr>
          <a:xfrm>
            <a:off x="5047474" y="3441788"/>
            <a:ext cx="2688497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Firebase è un servizio offerto da Google per semplificare la gestione dei dati delle nostre applicazioni</a:t>
            </a:r>
            <a:endParaRPr dirty="0"/>
          </a:p>
        </p:txBody>
      </p:sp>
      <p:sp>
        <p:nvSpPr>
          <p:cNvPr id="239" name="Google Shape;239;p46"/>
          <p:cNvSpPr txBox="1">
            <a:spLocks noGrp="1"/>
          </p:cNvSpPr>
          <p:nvPr>
            <p:ph type="title" idx="5"/>
          </p:nvPr>
        </p:nvSpPr>
        <p:spPr>
          <a:xfrm>
            <a:off x="1724758" y="2724298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ANDROID STUDIO</a:t>
            </a:r>
            <a:endParaRPr dirty="0"/>
          </a:p>
        </p:txBody>
      </p:sp>
      <p:sp>
        <p:nvSpPr>
          <p:cNvPr id="240" name="Google Shape;240;p46"/>
          <p:cNvSpPr txBox="1">
            <a:spLocks noGrp="1"/>
          </p:cNvSpPr>
          <p:nvPr>
            <p:ph type="subTitle" idx="6"/>
          </p:nvPr>
        </p:nvSpPr>
        <p:spPr>
          <a:xfrm>
            <a:off x="1718777" y="3441788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Utilizzato come IDE per realizzare l'applicazione: struttura logica e interfaccia grafica</a:t>
            </a:r>
            <a:endParaRPr dirty="0"/>
          </a:p>
        </p:txBody>
      </p:sp>
      <p:cxnSp>
        <p:nvCxnSpPr>
          <p:cNvPr id="241" name="Google Shape;241;p46"/>
          <p:cNvCxnSpPr/>
          <p:nvPr/>
        </p:nvCxnSpPr>
        <p:spPr>
          <a:xfrm>
            <a:off x="6255823" y="3272698"/>
            <a:ext cx="271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243" name="Google Shape;243;p46"/>
          <p:cNvCxnSpPr/>
          <p:nvPr/>
        </p:nvCxnSpPr>
        <p:spPr>
          <a:xfrm>
            <a:off x="2598251" y="3283695"/>
            <a:ext cx="271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44" name="Google Shape;244;p46"/>
          <p:cNvSpPr/>
          <p:nvPr/>
        </p:nvSpPr>
        <p:spPr>
          <a:xfrm>
            <a:off x="2159059" y="1379295"/>
            <a:ext cx="1207945" cy="1130219"/>
          </a:xfrm>
          <a:prstGeom prst="ellipse">
            <a:avLst/>
          </a:prstGeom>
          <a:solidFill>
            <a:srgbClr val="FF7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6"/>
          <p:cNvSpPr/>
          <p:nvPr/>
        </p:nvSpPr>
        <p:spPr>
          <a:xfrm>
            <a:off x="5776997" y="1441531"/>
            <a:ext cx="1207944" cy="1130219"/>
          </a:xfrm>
          <a:prstGeom prst="ellipse">
            <a:avLst/>
          </a:prstGeom>
          <a:solidFill>
            <a:srgbClr val="FF7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D8557B8-F9BF-4CB4-A7DD-10A6D3CD6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838" y="1559470"/>
            <a:ext cx="712840" cy="76986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7F76505-7C7B-457E-8822-33CC37ED2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642" y="1634010"/>
            <a:ext cx="1308653" cy="74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5" grpId="0"/>
      <p:bldP spid="236" grpId="0" build="p"/>
      <p:bldP spid="239" grpId="0"/>
      <p:bldP spid="240" grpId="0" build="p"/>
      <p:bldP spid="244" grpId="0" animBg="1"/>
      <p:bldP spid="2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5"/>
          <p:cNvSpPr txBox="1">
            <a:spLocks noGrp="1"/>
          </p:cNvSpPr>
          <p:nvPr>
            <p:ph type="title" idx="4"/>
          </p:nvPr>
        </p:nvSpPr>
        <p:spPr>
          <a:xfrm>
            <a:off x="955244" y="179942"/>
            <a:ext cx="1964188" cy="5483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ANDROID</a:t>
            </a:r>
            <a:endParaRPr dirty="0"/>
          </a:p>
        </p:txBody>
      </p:sp>
      <p:cxnSp>
        <p:nvCxnSpPr>
          <p:cNvPr id="222" name="Google Shape;222;p45"/>
          <p:cNvCxnSpPr/>
          <p:nvPr/>
        </p:nvCxnSpPr>
        <p:spPr>
          <a:xfrm>
            <a:off x="955244" y="760325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25" name="Google Shape;225;p45"/>
          <p:cNvSpPr txBox="1">
            <a:spLocks noGrp="1"/>
          </p:cNvSpPr>
          <p:nvPr>
            <p:ph type="title" idx="2"/>
          </p:nvPr>
        </p:nvSpPr>
        <p:spPr>
          <a:xfrm>
            <a:off x="1360497" y="1381799"/>
            <a:ext cx="1752656" cy="235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DIFFUSIONE</a:t>
            </a:r>
            <a:endParaRPr sz="1400" dirty="0"/>
          </a:p>
        </p:txBody>
      </p:sp>
      <p:grpSp>
        <p:nvGrpSpPr>
          <p:cNvPr id="14" name="Google Shape;9072;p75">
            <a:extLst>
              <a:ext uri="{FF2B5EF4-FFF2-40B4-BE49-F238E27FC236}">
                <a16:creationId xmlns:a16="http://schemas.microsoft.com/office/drawing/2014/main" id="{8D972C43-0E0E-4BB7-9770-299062E9D626}"/>
              </a:ext>
            </a:extLst>
          </p:cNvPr>
          <p:cNvGrpSpPr/>
          <p:nvPr/>
        </p:nvGrpSpPr>
        <p:grpSpPr>
          <a:xfrm>
            <a:off x="1327385" y="1204658"/>
            <a:ext cx="6115406" cy="3494921"/>
            <a:chOff x="3530532" y="1496185"/>
            <a:chExt cx="1200874" cy="715434"/>
          </a:xfrm>
        </p:grpSpPr>
        <p:grpSp>
          <p:nvGrpSpPr>
            <p:cNvPr id="15" name="Google Shape;9073;p75">
              <a:extLst>
                <a:ext uri="{FF2B5EF4-FFF2-40B4-BE49-F238E27FC236}">
                  <a16:creationId xmlns:a16="http://schemas.microsoft.com/office/drawing/2014/main" id="{40164973-629B-4209-AD90-BE1465EBE34D}"/>
                </a:ext>
              </a:extLst>
            </p:cNvPr>
            <p:cNvGrpSpPr/>
            <p:nvPr/>
          </p:nvGrpSpPr>
          <p:grpSpPr>
            <a:xfrm>
              <a:off x="3720318" y="1857562"/>
              <a:ext cx="1011088" cy="4446"/>
              <a:chOff x="3720318" y="1857562"/>
              <a:chExt cx="1011088" cy="4446"/>
            </a:xfrm>
          </p:grpSpPr>
          <p:cxnSp>
            <p:nvCxnSpPr>
              <p:cNvPr id="33" name="Google Shape;9076;p75">
                <a:extLst>
                  <a:ext uri="{FF2B5EF4-FFF2-40B4-BE49-F238E27FC236}">
                    <a16:creationId xmlns:a16="http://schemas.microsoft.com/office/drawing/2014/main" id="{C6694E33-8592-4898-A8FF-79EA954685E7}"/>
                  </a:ext>
                </a:extLst>
              </p:cNvPr>
              <p:cNvCxnSpPr/>
              <p:nvPr/>
            </p:nvCxnSpPr>
            <p:spPr>
              <a:xfrm>
                <a:off x="4074943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9077;p75">
                <a:extLst>
                  <a:ext uri="{FF2B5EF4-FFF2-40B4-BE49-F238E27FC236}">
                    <a16:creationId xmlns:a16="http://schemas.microsoft.com/office/drawing/2014/main" id="{2A6040E8-7171-4B62-9D41-6477E1E9E04F}"/>
                  </a:ext>
                </a:extLst>
              </p:cNvPr>
              <p:cNvCxnSpPr/>
              <p:nvPr/>
            </p:nvCxnSpPr>
            <p:spPr>
              <a:xfrm>
                <a:off x="3720318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9078;p75">
                <a:extLst>
                  <a:ext uri="{FF2B5EF4-FFF2-40B4-BE49-F238E27FC236}">
                    <a16:creationId xmlns:a16="http://schemas.microsoft.com/office/drawing/2014/main" id="{3505FBB9-A713-4A75-A293-F42B707C82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0406" y="1862008"/>
                <a:ext cx="291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16" name="Google Shape;9079;p75">
              <a:extLst>
                <a:ext uri="{FF2B5EF4-FFF2-40B4-BE49-F238E27FC236}">
                  <a16:creationId xmlns:a16="http://schemas.microsoft.com/office/drawing/2014/main" id="{E4E18C39-30D2-4B93-A5C9-E058EDDEF8D9}"/>
                </a:ext>
              </a:extLst>
            </p:cNvPr>
            <p:cNvGrpSpPr/>
            <p:nvPr/>
          </p:nvGrpSpPr>
          <p:grpSpPr>
            <a:xfrm>
              <a:off x="3567462" y="1496185"/>
              <a:ext cx="286500" cy="272914"/>
              <a:chOff x="3567462" y="1496185"/>
              <a:chExt cx="286500" cy="272914"/>
            </a:xfrm>
          </p:grpSpPr>
          <p:cxnSp>
            <p:nvCxnSpPr>
              <p:cNvPr id="30" name="Google Shape;9080;p75">
                <a:extLst>
                  <a:ext uri="{FF2B5EF4-FFF2-40B4-BE49-F238E27FC236}">
                    <a16:creationId xmlns:a16="http://schemas.microsoft.com/office/drawing/2014/main" id="{B001FAC9-FF06-47C4-9E9E-A117C27B8A39}"/>
                  </a:ext>
                </a:extLst>
              </p:cNvPr>
              <p:cNvCxnSpPr/>
              <p:nvPr/>
            </p:nvCxnSpPr>
            <p:spPr>
              <a:xfrm rot="10800000">
                <a:off x="3626625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1" name="Google Shape;9081;p75">
                <a:extLst>
                  <a:ext uri="{FF2B5EF4-FFF2-40B4-BE49-F238E27FC236}">
                    <a16:creationId xmlns:a16="http://schemas.microsoft.com/office/drawing/2014/main" id="{EAB55170-602C-45C2-BBDA-8DD8BCEF9BCC}"/>
                  </a:ext>
                </a:extLst>
              </p:cNvPr>
              <p:cNvSpPr/>
              <p:nvPr/>
            </p:nvSpPr>
            <p:spPr>
              <a:xfrm>
                <a:off x="3567462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9082;p75">
              <a:extLst>
                <a:ext uri="{FF2B5EF4-FFF2-40B4-BE49-F238E27FC236}">
                  <a16:creationId xmlns:a16="http://schemas.microsoft.com/office/drawing/2014/main" id="{EE8418B6-7DF2-4CAF-8C80-D94B5604EF3B}"/>
                </a:ext>
              </a:extLst>
            </p:cNvPr>
            <p:cNvSpPr/>
            <p:nvPr/>
          </p:nvSpPr>
          <p:spPr>
            <a:xfrm>
              <a:off x="3530532" y="1769100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9083;p75">
              <a:extLst>
                <a:ext uri="{FF2B5EF4-FFF2-40B4-BE49-F238E27FC236}">
                  <a16:creationId xmlns:a16="http://schemas.microsoft.com/office/drawing/2014/main" id="{BD903880-CE74-4106-8209-A8120C83F8F5}"/>
                </a:ext>
              </a:extLst>
            </p:cNvPr>
            <p:cNvSpPr/>
            <p:nvPr/>
          </p:nvSpPr>
          <p:spPr>
            <a:xfrm>
              <a:off x="3891569" y="1779209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9084;p75">
              <a:extLst>
                <a:ext uri="{FF2B5EF4-FFF2-40B4-BE49-F238E27FC236}">
                  <a16:creationId xmlns:a16="http://schemas.microsoft.com/office/drawing/2014/main" id="{91F7005F-83B9-4BCA-A049-BE9342B788DC}"/>
                </a:ext>
              </a:extLst>
            </p:cNvPr>
            <p:cNvGrpSpPr/>
            <p:nvPr/>
          </p:nvGrpSpPr>
          <p:grpSpPr>
            <a:xfrm>
              <a:off x="3931693" y="1967009"/>
              <a:ext cx="320913" cy="244610"/>
              <a:chOff x="3931693" y="1967009"/>
              <a:chExt cx="320913" cy="244610"/>
            </a:xfrm>
          </p:grpSpPr>
          <p:cxnSp>
            <p:nvCxnSpPr>
              <p:cNvPr id="28" name="Google Shape;9085;p75">
                <a:extLst>
                  <a:ext uri="{FF2B5EF4-FFF2-40B4-BE49-F238E27FC236}">
                    <a16:creationId xmlns:a16="http://schemas.microsoft.com/office/drawing/2014/main" id="{93EFE896-5F99-4F1D-A5C0-F64553551B01}"/>
                  </a:ext>
                </a:extLst>
              </p:cNvPr>
              <p:cNvCxnSpPr/>
              <p:nvPr/>
            </p:nvCxnSpPr>
            <p:spPr>
              <a:xfrm rot="10800000">
                <a:off x="3989592" y="1967009"/>
                <a:ext cx="0" cy="144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9" name="Google Shape;9086;p75">
                <a:extLst>
                  <a:ext uri="{FF2B5EF4-FFF2-40B4-BE49-F238E27FC236}">
                    <a16:creationId xmlns:a16="http://schemas.microsoft.com/office/drawing/2014/main" id="{A2CC2673-BDAC-4869-91D1-7E344A69B7EA}"/>
                  </a:ext>
                </a:extLst>
              </p:cNvPr>
              <p:cNvSpPr/>
              <p:nvPr/>
            </p:nvSpPr>
            <p:spPr>
              <a:xfrm>
                <a:off x="3931693" y="2111719"/>
                <a:ext cx="320913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9087;p75">
              <a:extLst>
                <a:ext uri="{FF2B5EF4-FFF2-40B4-BE49-F238E27FC236}">
                  <a16:creationId xmlns:a16="http://schemas.microsoft.com/office/drawing/2014/main" id="{76131678-DB5C-437B-B005-A6315F5ABBD2}"/>
                </a:ext>
              </a:extLst>
            </p:cNvPr>
            <p:cNvGrpSpPr/>
            <p:nvPr/>
          </p:nvGrpSpPr>
          <p:grpSpPr>
            <a:xfrm>
              <a:off x="4252606" y="1496185"/>
              <a:ext cx="361037" cy="272915"/>
              <a:chOff x="4252606" y="1496185"/>
              <a:chExt cx="361037" cy="272915"/>
            </a:xfrm>
          </p:grpSpPr>
          <p:cxnSp>
            <p:nvCxnSpPr>
              <p:cNvPr id="26" name="Google Shape;9088;p75">
                <a:extLst>
                  <a:ext uri="{FF2B5EF4-FFF2-40B4-BE49-F238E27FC236}">
                    <a16:creationId xmlns:a16="http://schemas.microsoft.com/office/drawing/2014/main" id="{70FE3728-741B-4F02-B5DA-71D14E1FD7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50000" y="1610366"/>
                <a:ext cx="0" cy="158734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" name="Google Shape;9089;p75">
                <a:extLst>
                  <a:ext uri="{FF2B5EF4-FFF2-40B4-BE49-F238E27FC236}">
                    <a16:creationId xmlns:a16="http://schemas.microsoft.com/office/drawing/2014/main" id="{DBECA6EE-560B-4EC3-853C-A99F5C37FC2F}"/>
                  </a:ext>
                </a:extLst>
              </p:cNvPr>
              <p:cNvSpPr/>
              <p:nvPr/>
            </p:nvSpPr>
            <p:spPr>
              <a:xfrm>
                <a:off x="4252606" y="1496185"/>
                <a:ext cx="361037" cy="114181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" name="Google Shape;9090;p75">
              <a:extLst>
                <a:ext uri="{FF2B5EF4-FFF2-40B4-BE49-F238E27FC236}">
                  <a16:creationId xmlns:a16="http://schemas.microsoft.com/office/drawing/2014/main" id="{1F514BB6-1EB6-4253-BB8E-1EFC39E7B074}"/>
                </a:ext>
              </a:extLst>
            </p:cNvPr>
            <p:cNvSpPr/>
            <p:nvPr/>
          </p:nvSpPr>
          <p:spPr>
            <a:xfrm>
              <a:off x="4252606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6" name="Google Shape;225;p45">
            <a:extLst>
              <a:ext uri="{FF2B5EF4-FFF2-40B4-BE49-F238E27FC236}">
                <a16:creationId xmlns:a16="http://schemas.microsoft.com/office/drawing/2014/main" id="{71DE6ADF-579F-428F-86F2-4C87C5F9F43D}"/>
              </a:ext>
            </a:extLst>
          </p:cNvPr>
          <p:cNvSpPr txBox="1">
            <a:spLocks/>
          </p:cNvSpPr>
          <p:nvPr/>
        </p:nvSpPr>
        <p:spPr>
          <a:xfrm>
            <a:off x="3267967" y="4422060"/>
            <a:ext cx="1736552" cy="22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t-IT" sz="1400" dirty="0"/>
              <a:t>OPEN SOURCE</a:t>
            </a:r>
          </a:p>
        </p:txBody>
      </p:sp>
      <p:sp>
        <p:nvSpPr>
          <p:cNvPr id="39" name="Google Shape;225;p45">
            <a:extLst>
              <a:ext uri="{FF2B5EF4-FFF2-40B4-BE49-F238E27FC236}">
                <a16:creationId xmlns:a16="http://schemas.microsoft.com/office/drawing/2014/main" id="{7006F0B6-5DB8-49A2-A26E-EB50A57658F2}"/>
              </a:ext>
            </a:extLst>
          </p:cNvPr>
          <p:cNvSpPr txBox="1">
            <a:spLocks/>
          </p:cNvSpPr>
          <p:nvPr/>
        </p:nvSpPr>
        <p:spPr>
          <a:xfrm>
            <a:off x="4813707" y="1332631"/>
            <a:ext cx="2247329" cy="443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t-IT" sz="1400" dirty="0"/>
              <a:t>DOCUMENTAZIONE FACILE</a:t>
            </a:r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8AE31EA6-17A3-4B29-BE07-EA750ECBB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898" y="36510"/>
            <a:ext cx="888990" cy="888990"/>
          </a:xfrm>
          <a:prstGeom prst="rect">
            <a:avLst/>
          </a:prstGeom>
        </p:spPr>
      </p:pic>
      <p:grpSp>
        <p:nvGrpSpPr>
          <p:cNvPr id="45" name="Google Shape;4219;p74">
            <a:extLst>
              <a:ext uri="{FF2B5EF4-FFF2-40B4-BE49-F238E27FC236}">
                <a16:creationId xmlns:a16="http://schemas.microsoft.com/office/drawing/2014/main" id="{F8D05DE3-5470-46B0-AC40-F54B07D7F454}"/>
              </a:ext>
            </a:extLst>
          </p:cNvPr>
          <p:cNvGrpSpPr/>
          <p:nvPr/>
        </p:nvGrpSpPr>
        <p:grpSpPr>
          <a:xfrm>
            <a:off x="1418772" y="2652572"/>
            <a:ext cx="767537" cy="714949"/>
            <a:chOff x="6000718" y="3070557"/>
            <a:chExt cx="587865" cy="517731"/>
          </a:xfrm>
        </p:grpSpPr>
        <p:sp>
          <p:nvSpPr>
            <p:cNvPr id="46" name="Google Shape;4220;p74">
              <a:extLst>
                <a:ext uri="{FF2B5EF4-FFF2-40B4-BE49-F238E27FC236}">
                  <a16:creationId xmlns:a16="http://schemas.microsoft.com/office/drawing/2014/main" id="{4A42EE4E-5AB3-43E1-9371-9A4BD6C2F142}"/>
                </a:ext>
              </a:extLst>
            </p:cNvPr>
            <p:cNvSpPr/>
            <p:nvPr/>
          </p:nvSpPr>
          <p:spPr>
            <a:xfrm>
              <a:off x="6161116" y="3104229"/>
              <a:ext cx="410235" cy="449911"/>
            </a:xfrm>
            <a:custGeom>
              <a:avLst/>
              <a:gdLst/>
              <a:ahLst/>
              <a:cxnLst/>
              <a:rect l="l" t="t" r="r" b="b"/>
              <a:pathLst>
                <a:path w="71098" h="78008" extrusionOk="0">
                  <a:moveTo>
                    <a:pt x="36108" y="3531"/>
                  </a:moveTo>
                  <a:lnTo>
                    <a:pt x="36835" y="4631"/>
                  </a:lnTo>
                  <a:cubicBezTo>
                    <a:pt x="36551" y="4826"/>
                    <a:pt x="36268" y="5039"/>
                    <a:pt x="35948" y="5217"/>
                  </a:cubicBezTo>
                  <a:cubicBezTo>
                    <a:pt x="35043" y="5749"/>
                    <a:pt x="34635" y="6459"/>
                    <a:pt x="35132" y="7488"/>
                  </a:cubicBezTo>
                  <a:cubicBezTo>
                    <a:pt x="35486" y="8208"/>
                    <a:pt x="35984" y="8561"/>
                    <a:pt x="36635" y="8561"/>
                  </a:cubicBezTo>
                  <a:cubicBezTo>
                    <a:pt x="36866" y="8561"/>
                    <a:pt x="37116" y="8517"/>
                    <a:pt x="37385" y="8428"/>
                  </a:cubicBezTo>
                  <a:cubicBezTo>
                    <a:pt x="37776" y="8304"/>
                    <a:pt x="38184" y="8198"/>
                    <a:pt x="38752" y="8056"/>
                  </a:cubicBezTo>
                  <a:lnTo>
                    <a:pt x="38752" y="8056"/>
                  </a:lnTo>
                  <a:cubicBezTo>
                    <a:pt x="38412" y="9075"/>
                    <a:pt x="37909" y="9331"/>
                    <a:pt x="37373" y="9331"/>
                  </a:cubicBezTo>
                  <a:cubicBezTo>
                    <a:pt x="36833" y="9331"/>
                    <a:pt x="36258" y="9072"/>
                    <a:pt x="35779" y="9072"/>
                  </a:cubicBezTo>
                  <a:cubicBezTo>
                    <a:pt x="35690" y="9072"/>
                    <a:pt x="35604" y="9081"/>
                    <a:pt x="35522" y="9102"/>
                  </a:cubicBezTo>
                  <a:lnTo>
                    <a:pt x="33162" y="11977"/>
                  </a:lnTo>
                  <a:lnTo>
                    <a:pt x="28585" y="11037"/>
                  </a:lnTo>
                  <a:lnTo>
                    <a:pt x="31832" y="10238"/>
                  </a:lnTo>
                  <a:cubicBezTo>
                    <a:pt x="32825" y="8162"/>
                    <a:pt x="33127" y="7062"/>
                    <a:pt x="32914" y="6228"/>
                  </a:cubicBezTo>
                  <a:lnTo>
                    <a:pt x="36108" y="3531"/>
                  </a:lnTo>
                  <a:close/>
                  <a:moveTo>
                    <a:pt x="38947" y="36232"/>
                  </a:moveTo>
                  <a:lnTo>
                    <a:pt x="38947" y="36232"/>
                  </a:lnTo>
                  <a:cubicBezTo>
                    <a:pt x="40402" y="36374"/>
                    <a:pt x="40561" y="37705"/>
                    <a:pt x="41253" y="38486"/>
                  </a:cubicBezTo>
                  <a:cubicBezTo>
                    <a:pt x="40278" y="40029"/>
                    <a:pt x="42194" y="41076"/>
                    <a:pt x="41963" y="42673"/>
                  </a:cubicBezTo>
                  <a:cubicBezTo>
                    <a:pt x="41786" y="43862"/>
                    <a:pt x="42833" y="45264"/>
                    <a:pt x="43241" y="46648"/>
                  </a:cubicBezTo>
                  <a:cubicBezTo>
                    <a:pt x="43560" y="47641"/>
                    <a:pt x="43507" y="48741"/>
                    <a:pt x="43046" y="49699"/>
                  </a:cubicBezTo>
                  <a:lnTo>
                    <a:pt x="40473" y="45760"/>
                  </a:lnTo>
                  <a:cubicBezTo>
                    <a:pt x="41449" y="42726"/>
                    <a:pt x="39160" y="39728"/>
                    <a:pt x="38947" y="36232"/>
                  </a:cubicBezTo>
                  <a:close/>
                  <a:moveTo>
                    <a:pt x="36430" y="1"/>
                  </a:moveTo>
                  <a:cubicBezTo>
                    <a:pt x="35873" y="1"/>
                    <a:pt x="35316" y="87"/>
                    <a:pt x="34759" y="284"/>
                  </a:cubicBezTo>
                  <a:cubicBezTo>
                    <a:pt x="33659" y="657"/>
                    <a:pt x="32346" y="870"/>
                    <a:pt x="31885" y="2005"/>
                  </a:cubicBezTo>
                  <a:cubicBezTo>
                    <a:pt x="31264" y="3567"/>
                    <a:pt x="29809" y="3549"/>
                    <a:pt x="28656" y="3992"/>
                  </a:cubicBezTo>
                  <a:cubicBezTo>
                    <a:pt x="26331" y="4826"/>
                    <a:pt x="26012" y="5465"/>
                    <a:pt x="27006" y="7683"/>
                  </a:cubicBezTo>
                  <a:lnTo>
                    <a:pt x="29791" y="7736"/>
                  </a:lnTo>
                  <a:lnTo>
                    <a:pt x="29046" y="10327"/>
                  </a:lnTo>
                  <a:lnTo>
                    <a:pt x="28425" y="7736"/>
                  </a:lnTo>
                  <a:lnTo>
                    <a:pt x="26633" y="11143"/>
                  </a:lnTo>
                  <a:cubicBezTo>
                    <a:pt x="25746" y="11374"/>
                    <a:pt x="24734" y="11391"/>
                    <a:pt x="24113" y="11870"/>
                  </a:cubicBezTo>
                  <a:cubicBezTo>
                    <a:pt x="22960" y="12775"/>
                    <a:pt x="21328" y="12509"/>
                    <a:pt x="20352" y="13680"/>
                  </a:cubicBezTo>
                  <a:lnTo>
                    <a:pt x="19695" y="12900"/>
                  </a:lnTo>
                  <a:lnTo>
                    <a:pt x="18808" y="14106"/>
                  </a:lnTo>
                  <a:cubicBezTo>
                    <a:pt x="18523" y="13971"/>
                    <a:pt x="18518" y="13452"/>
                    <a:pt x="18160" y="13452"/>
                  </a:cubicBezTo>
                  <a:cubicBezTo>
                    <a:pt x="18049" y="13452"/>
                    <a:pt x="17905" y="13501"/>
                    <a:pt x="17708" y="13627"/>
                  </a:cubicBezTo>
                  <a:lnTo>
                    <a:pt x="18560" y="17193"/>
                  </a:lnTo>
                  <a:cubicBezTo>
                    <a:pt x="17972" y="17718"/>
                    <a:pt x="17385" y="18062"/>
                    <a:pt x="16823" y="18062"/>
                  </a:cubicBezTo>
                  <a:cubicBezTo>
                    <a:pt x="16435" y="18062"/>
                    <a:pt x="16059" y="17897"/>
                    <a:pt x="15703" y="17513"/>
                  </a:cubicBezTo>
                  <a:cubicBezTo>
                    <a:pt x="14869" y="16626"/>
                    <a:pt x="13929" y="16750"/>
                    <a:pt x="13112" y="16643"/>
                  </a:cubicBezTo>
                  <a:lnTo>
                    <a:pt x="11196" y="21381"/>
                  </a:lnTo>
                  <a:cubicBezTo>
                    <a:pt x="11922" y="22616"/>
                    <a:pt x="12753" y="22986"/>
                    <a:pt x="13632" y="22986"/>
                  </a:cubicBezTo>
                  <a:cubicBezTo>
                    <a:pt x="14835" y="22986"/>
                    <a:pt x="16130" y="22292"/>
                    <a:pt x="17371" y="22179"/>
                  </a:cubicBezTo>
                  <a:lnTo>
                    <a:pt x="17868" y="20618"/>
                  </a:lnTo>
                  <a:cubicBezTo>
                    <a:pt x="19961" y="20600"/>
                    <a:pt x="19961" y="20600"/>
                    <a:pt x="21594" y="18879"/>
                  </a:cubicBezTo>
                  <a:lnTo>
                    <a:pt x="22587" y="19784"/>
                  </a:lnTo>
                  <a:lnTo>
                    <a:pt x="24646" y="19181"/>
                  </a:lnTo>
                  <a:lnTo>
                    <a:pt x="28762" y="24788"/>
                  </a:lnTo>
                  <a:lnTo>
                    <a:pt x="24930" y="23971"/>
                  </a:lnTo>
                  <a:lnTo>
                    <a:pt x="24930" y="23971"/>
                  </a:lnTo>
                  <a:lnTo>
                    <a:pt x="26544" y="25746"/>
                  </a:lnTo>
                  <a:cubicBezTo>
                    <a:pt x="28177" y="25604"/>
                    <a:pt x="29507" y="24930"/>
                    <a:pt x="30182" y="23209"/>
                  </a:cubicBezTo>
                  <a:cubicBezTo>
                    <a:pt x="29738" y="22747"/>
                    <a:pt x="29365" y="22321"/>
                    <a:pt x="28957" y="21949"/>
                  </a:cubicBezTo>
                  <a:cubicBezTo>
                    <a:pt x="28017" y="21150"/>
                    <a:pt x="27165" y="20352"/>
                    <a:pt x="27502" y="18400"/>
                  </a:cubicBezTo>
                  <a:lnTo>
                    <a:pt x="27502" y="18400"/>
                  </a:lnTo>
                  <a:cubicBezTo>
                    <a:pt x="28336" y="19678"/>
                    <a:pt x="28709" y="20902"/>
                    <a:pt x="29472" y="21239"/>
                  </a:cubicBezTo>
                  <a:cubicBezTo>
                    <a:pt x="30678" y="21771"/>
                    <a:pt x="30785" y="22641"/>
                    <a:pt x="30927" y="23617"/>
                  </a:cubicBezTo>
                  <a:cubicBezTo>
                    <a:pt x="31016" y="24255"/>
                    <a:pt x="30874" y="24965"/>
                    <a:pt x="31087" y="25551"/>
                  </a:cubicBezTo>
                  <a:cubicBezTo>
                    <a:pt x="31282" y="26083"/>
                    <a:pt x="31832" y="26473"/>
                    <a:pt x="32187" y="26952"/>
                  </a:cubicBezTo>
                  <a:cubicBezTo>
                    <a:pt x="32275" y="27077"/>
                    <a:pt x="32329" y="27236"/>
                    <a:pt x="32329" y="27396"/>
                  </a:cubicBezTo>
                  <a:lnTo>
                    <a:pt x="34369" y="26225"/>
                  </a:lnTo>
                  <a:cubicBezTo>
                    <a:pt x="33860" y="25322"/>
                    <a:pt x="33670" y="24632"/>
                    <a:pt x="34867" y="24632"/>
                  </a:cubicBezTo>
                  <a:cubicBezTo>
                    <a:pt x="34964" y="24632"/>
                    <a:pt x="35070" y="24636"/>
                    <a:pt x="35185" y="24646"/>
                  </a:cubicBezTo>
                  <a:cubicBezTo>
                    <a:pt x="35416" y="25462"/>
                    <a:pt x="35718" y="26189"/>
                    <a:pt x="35753" y="26917"/>
                  </a:cubicBezTo>
                  <a:cubicBezTo>
                    <a:pt x="35859" y="28390"/>
                    <a:pt x="37013" y="29011"/>
                    <a:pt x="38024" y="29224"/>
                  </a:cubicBezTo>
                  <a:cubicBezTo>
                    <a:pt x="38126" y="29247"/>
                    <a:pt x="38227" y="29254"/>
                    <a:pt x="38330" y="29254"/>
                  </a:cubicBezTo>
                  <a:cubicBezTo>
                    <a:pt x="38476" y="29254"/>
                    <a:pt x="38623" y="29240"/>
                    <a:pt x="38773" y="29240"/>
                  </a:cubicBezTo>
                  <a:cubicBezTo>
                    <a:pt x="39073" y="29240"/>
                    <a:pt x="39384" y="29296"/>
                    <a:pt x="39710" y="29632"/>
                  </a:cubicBezTo>
                  <a:cubicBezTo>
                    <a:pt x="39812" y="29734"/>
                    <a:pt x="39986" y="29769"/>
                    <a:pt x="40202" y="29769"/>
                  </a:cubicBezTo>
                  <a:cubicBezTo>
                    <a:pt x="40620" y="29769"/>
                    <a:pt x="41193" y="29637"/>
                    <a:pt x="41697" y="29614"/>
                  </a:cubicBezTo>
                  <a:lnTo>
                    <a:pt x="41697" y="29614"/>
                  </a:lnTo>
                  <a:cubicBezTo>
                    <a:pt x="41182" y="31175"/>
                    <a:pt x="41608" y="32825"/>
                    <a:pt x="39657" y="33517"/>
                  </a:cubicBezTo>
                  <a:cubicBezTo>
                    <a:pt x="37368" y="32683"/>
                    <a:pt x="34369" y="33198"/>
                    <a:pt x="32488" y="30608"/>
                  </a:cubicBezTo>
                  <a:cubicBezTo>
                    <a:pt x="32240" y="30253"/>
                    <a:pt x="31388" y="30306"/>
                    <a:pt x="30820" y="30217"/>
                  </a:cubicBezTo>
                  <a:cubicBezTo>
                    <a:pt x="30607" y="30217"/>
                    <a:pt x="30395" y="30270"/>
                    <a:pt x="30182" y="30324"/>
                  </a:cubicBezTo>
                  <a:lnTo>
                    <a:pt x="29507" y="32151"/>
                  </a:lnTo>
                  <a:cubicBezTo>
                    <a:pt x="27875" y="31246"/>
                    <a:pt x="26686" y="29969"/>
                    <a:pt x="25373" y="29259"/>
                  </a:cubicBezTo>
                  <a:cubicBezTo>
                    <a:pt x="23918" y="28496"/>
                    <a:pt x="23794" y="27431"/>
                    <a:pt x="23794" y="26456"/>
                  </a:cubicBezTo>
                  <a:cubicBezTo>
                    <a:pt x="23808" y="24745"/>
                    <a:pt x="23906" y="24354"/>
                    <a:pt x="23055" y="24354"/>
                  </a:cubicBezTo>
                  <a:cubicBezTo>
                    <a:pt x="22802" y="24354"/>
                    <a:pt x="22466" y="24388"/>
                    <a:pt x="22020" y="24433"/>
                  </a:cubicBezTo>
                  <a:cubicBezTo>
                    <a:pt x="21712" y="24458"/>
                    <a:pt x="21377" y="24558"/>
                    <a:pt x="21074" y="24558"/>
                  </a:cubicBezTo>
                  <a:cubicBezTo>
                    <a:pt x="20958" y="24558"/>
                    <a:pt x="20846" y="24543"/>
                    <a:pt x="20742" y="24504"/>
                  </a:cubicBezTo>
                  <a:cubicBezTo>
                    <a:pt x="20157" y="24291"/>
                    <a:pt x="19678" y="23670"/>
                    <a:pt x="19092" y="23546"/>
                  </a:cubicBezTo>
                  <a:cubicBezTo>
                    <a:pt x="19019" y="23530"/>
                    <a:pt x="18944" y="23524"/>
                    <a:pt x="18868" y="23524"/>
                  </a:cubicBezTo>
                  <a:cubicBezTo>
                    <a:pt x="18388" y="23524"/>
                    <a:pt x="17849" y="23788"/>
                    <a:pt x="17363" y="23788"/>
                  </a:cubicBezTo>
                  <a:cubicBezTo>
                    <a:pt x="17305" y="23788"/>
                    <a:pt x="17249" y="23784"/>
                    <a:pt x="17193" y="23776"/>
                  </a:cubicBezTo>
                  <a:cubicBezTo>
                    <a:pt x="17025" y="23751"/>
                    <a:pt x="16855" y="23741"/>
                    <a:pt x="16686" y="23741"/>
                  </a:cubicBezTo>
                  <a:cubicBezTo>
                    <a:pt x="15885" y="23741"/>
                    <a:pt x="15077" y="23971"/>
                    <a:pt x="14280" y="23971"/>
                  </a:cubicBezTo>
                  <a:cubicBezTo>
                    <a:pt x="13809" y="23971"/>
                    <a:pt x="13342" y="23890"/>
                    <a:pt x="12882" y="23634"/>
                  </a:cubicBezTo>
                  <a:cubicBezTo>
                    <a:pt x="12688" y="23891"/>
                    <a:pt x="12389" y="23939"/>
                    <a:pt x="12067" y="23939"/>
                  </a:cubicBezTo>
                  <a:cubicBezTo>
                    <a:pt x="11878" y="23939"/>
                    <a:pt x="11682" y="23923"/>
                    <a:pt x="11494" y="23923"/>
                  </a:cubicBezTo>
                  <a:cubicBezTo>
                    <a:pt x="11005" y="23923"/>
                    <a:pt x="10573" y="24032"/>
                    <a:pt x="10486" y="24823"/>
                  </a:cubicBezTo>
                  <a:cubicBezTo>
                    <a:pt x="8943" y="25125"/>
                    <a:pt x="8925" y="26935"/>
                    <a:pt x="7594" y="27644"/>
                  </a:cubicBezTo>
                  <a:cubicBezTo>
                    <a:pt x="6636" y="28159"/>
                    <a:pt x="5270" y="28461"/>
                    <a:pt x="4720" y="29365"/>
                  </a:cubicBezTo>
                  <a:cubicBezTo>
                    <a:pt x="3992" y="30554"/>
                    <a:pt x="2733" y="30874"/>
                    <a:pt x="1899" y="31779"/>
                  </a:cubicBezTo>
                  <a:cubicBezTo>
                    <a:pt x="1420" y="32311"/>
                    <a:pt x="1100" y="33021"/>
                    <a:pt x="692" y="33695"/>
                  </a:cubicBezTo>
                  <a:lnTo>
                    <a:pt x="2058" y="34529"/>
                  </a:lnTo>
                  <a:lnTo>
                    <a:pt x="0" y="40331"/>
                  </a:lnTo>
                  <a:cubicBezTo>
                    <a:pt x="568" y="41839"/>
                    <a:pt x="1828" y="42460"/>
                    <a:pt x="1579" y="43844"/>
                  </a:cubicBezTo>
                  <a:cubicBezTo>
                    <a:pt x="1526" y="44093"/>
                    <a:pt x="4542" y="47659"/>
                    <a:pt x="4720" y="47677"/>
                  </a:cubicBezTo>
                  <a:cubicBezTo>
                    <a:pt x="6407" y="47823"/>
                    <a:pt x="7973" y="48589"/>
                    <a:pt x="9698" y="48589"/>
                  </a:cubicBezTo>
                  <a:cubicBezTo>
                    <a:pt x="10059" y="48589"/>
                    <a:pt x="10428" y="48555"/>
                    <a:pt x="10806" y="48475"/>
                  </a:cubicBezTo>
                  <a:cubicBezTo>
                    <a:pt x="10987" y="48438"/>
                    <a:pt x="11194" y="48420"/>
                    <a:pt x="11413" y="48420"/>
                  </a:cubicBezTo>
                  <a:cubicBezTo>
                    <a:pt x="12352" y="48420"/>
                    <a:pt x="13516" y="48748"/>
                    <a:pt x="13875" y="49309"/>
                  </a:cubicBezTo>
                  <a:cubicBezTo>
                    <a:pt x="14692" y="50587"/>
                    <a:pt x="15916" y="50622"/>
                    <a:pt x="17140" y="51048"/>
                  </a:cubicBezTo>
                  <a:lnTo>
                    <a:pt x="16076" y="56140"/>
                  </a:lnTo>
                  <a:cubicBezTo>
                    <a:pt x="17477" y="57542"/>
                    <a:pt x="16874" y="59405"/>
                    <a:pt x="17513" y="60896"/>
                  </a:cubicBezTo>
                  <a:cubicBezTo>
                    <a:pt x="17939" y="61907"/>
                    <a:pt x="17566" y="62439"/>
                    <a:pt x="17105" y="63291"/>
                  </a:cubicBezTo>
                  <a:cubicBezTo>
                    <a:pt x="16484" y="64409"/>
                    <a:pt x="14922" y="65544"/>
                    <a:pt x="15526" y="66751"/>
                  </a:cubicBezTo>
                  <a:cubicBezTo>
                    <a:pt x="16359" y="68454"/>
                    <a:pt x="16218" y="70264"/>
                    <a:pt x="16218" y="71879"/>
                  </a:cubicBezTo>
                  <a:cubicBezTo>
                    <a:pt x="16218" y="73795"/>
                    <a:pt x="17726" y="75427"/>
                    <a:pt x="16697" y="77361"/>
                  </a:cubicBezTo>
                  <a:cubicBezTo>
                    <a:pt x="17566" y="77539"/>
                    <a:pt x="18134" y="77610"/>
                    <a:pt x="18684" y="77787"/>
                  </a:cubicBezTo>
                  <a:cubicBezTo>
                    <a:pt x="19160" y="77941"/>
                    <a:pt x="19615" y="78007"/>
                    <a:pt x="20054" y="78007"/>
                  </a:cubicBezTo>
                  <a:cubicBezTo>
                    <a:pt x="21942" y="78007"/>
                    <a:pt x="23543" y="76798"/>
                    <a:pt x="25284" y="76208"/>
                  </a:cubicBezTo>
                  <a:cubicBezTo>
                    <a:pt x="25497" y="74416"/>
                    <a:pt x="27183" y="74310"/>
                    <a:pt x="28336" y="73671"/>
                  </a:cubicBezTo>
                  <a:cubicBezTo>
                    <a:pt x="29472" y="73032"/>
                    <a:pt x="29064" y="71826"/>
                    <a:pt x="29436" y="71240"/>
                  </a:cubicBezTo>
                  <a:cubicBezTo>
                    <a:pt x="30359" y="70814"/>
                    <a:pt x="31051" y="70495"/>
                    <a:pt x="31761" y="70175"/>
                  </a:cubicBezTo>
                  <a:cubicBezTo>
                    <a:pt x="32701" y="69750"/>
                    <a:pt x="34032" y="69998"/>
                    <a:pt x="34351" y="68472"/>
                  </a:cubicBezTo>
                  <a:cubicBezTo>
                    <a:pt x="34564" y="67407"/>
                    <a:pt x="35593" y="66680"/>
                    <a:pt x="35682" y="65456"/>
                  </a:cubicBezTo>
                  <a:cubicBezTo>
                    <a:pt x="35789" y="64196"/>
                    <a:pt x="36179" y="62972"/>
                    <a:pt x="36427" y="61783"/>
                  </a:cubicBezTo>
                  <a:cubicBezTo>
                    <a:pt x="38255" y="60576"/>
                    <a:pt x="39869" y="58979"/>
                    <a:pt x="41786" y="58376"/>
                  </a:cubicBezTo>
                  <a:cubicBezTo>
                    <a:pt x="44997" y="57365"/>
                    <a:pt x="46843" y="55306"/>
                    <a:pt x="48156" y="52432"/>
                  </a:cubicBezTo>
                  <a:cubicBezTo>
                    <a:pt x="47847" y="52304"/>
                    <a:pt x="47534" y="52259"/>
                    <a:pt x="47221" y="52259"/>
                  </a:cubicBezTo>
                  <a:cubicBezTo>
                    <a:pt x="46487" y="52259"/>
                    <a:pt x="45750" y="52505"/>
                    <a:pt x="45050" y="52505"/>
                  </a:cubicBezTo>
                  <a:cubicBezTo>
                    <a:pt x="44519" y="52505"/>
                    <a:pt x="44011" y="52363"/>
                    <a:pt x="43542" y="51864"/>
                  </a:cubicBezTo>
                  <a:cubicBezTo>
                    <a:pt x="44838" y="50108"/>
                    <a:pt x="44909" y="50037"/>
                    <a:pt x="46293" y="49859"/>
                  </a:cubicBezTo>
                  <a:cubicBezTo>
                    <a:pt x="49646" y="49451"/>
                    <a:pt x="52822" y="48599"/>
                    <a:pt x="55395" y="46222"/>
                  </a:cubicBezTo>
                  <a:cubicBezTo>
                    <a:pt x="55484" y="45760"/>
                    <a:pt x="55697" y="45281"/>
                    <a:pt x="55643" y="44838"/>
                  </a:cubicBezTo>
                  <a:cubicBezTo>
                    <a:pt x="55519" y="44022"/>
                    <a:pt x="55359" y="43205"/>
                    <a:pt x="55164" y="42389"/>
                  </a:cubicBezTo>
                  <a:lnTo>
                    <a:pt x="54224" y="42886"/>
                  </a:lnTo>
                  <a:lnTo>
                    <a:pt x="53887" y="41254"/>
                  </a:lnTo>
                  <a:lnTo>
                    <a:pt x="53017" y="42655"/>
                  </a:lnTo>
                  <a:cubicBezTo>
                    <a:pt x="51775" y="40810"/>
                    <a:pt x="49327" y="39763"/>
                    <a:pt x="49735" y="36906"/>
                  </a:cubicBezTo>
                  <a:lnTo>
                    <a:pt x="49735" y="36906"/>
                  </a:lnTo>
                  <a:cubicBezTo>
                    <a:pt x="51738" y="37643"/>
                    <a:pt x="51709" y="40841"/>
                    <a:pt x="54224" y="40841"/>
                  </a:cubicBezTo>
                  <a:cubicBezTo>
                    <a:pt x="54315" y="40841"/>
                    <a:pt x="54410" y="40836"/>
                    <a:pt x="54508" y="40828"/>
                  </a:cubicBezTo>
                  <a:cubicBezTo>
                    <a:pt x="55927" y="42620"/>
                    <a:pt x="57968" y="43134"/>
                    <a:pt x="59831" y="43365"/>
                  </a:cubicBezTo>
                  <a:lnTo>
                    <a:pt x="61091" y="47286"/>
                  </a:lnTo>
                  <a:lnTo>
                    <a:pt x="62244" y="46683"/>
                  </a:lnTo>
                  <a:lnTo>
                    <a:pt x="61215" y="57010"/>
                  </a:lnTo>
                  <a:cubicBezTo>
                    <a:pt x="61641" y="57382"/>
                    <a:pt x="62102" y="57613"/>
                    <a:pt x="62208" y="57950"/>
                  </a:cubicBezTo>
                  <a:cubicBezTo>
                    <a:pt x="62350" y="58411"/>
                    <a:pt x="62226" y="58944"/>
                    <a:pt x="62226" y="59547"/>
                  </a:cubicBezTo>
                  <a:cubicBezTo>
                    <a:pt x="64054" y="58323"/>
                    <a:pt x="61783" y="56531"/>
                    <a:pt x="63397" y="55164"/>
                  </a:cubicBezTo>
                  <a:cubicBezTo>
                    <a:pt x="64338" y="54348"/>
                    <a:pt x="63894" y="52503"/>
                    <a:pt x="65420" y="51421"/>
                  </a:cubicBezTo>
                  <a:cubicBezTo>
                    <a:pt x="66236" y="50835"/>
                    <a:pt x="66627" y="49575"/>
                    <a:pt x="67407" y="48670"/>
                  </a:cubicBezTo>
                  <a:cubicBezTo>
                    <a:pt x="71098" y="31370"/>
                    <a:pt x="63805" y="13556"/>
                    <a:pt x="49451" y="3265"/>
                  </a:cubicBezTo>
                  <a:lnTo>
                    <a:pt x="47836" y="4223"/>
                  </a:lnTo>
                  <a:lnTo>
                    <a:pt x="47286" y="3425"/>
                  </a:lnTo>
                  <a:lnTo>
                    <a:pt x="45068" y="5465"/>
                  </a:lnTo>
                  <a:lnTo>
                    <a:pt x="44802" y="2963"/>
                  </a:lnTo>
                  <a:cubicBezTo>
                    <a:pt x="44483" y="4383"/>
                    <a:pt x="44412" y="5554"/>
                    <a:pt x="43383" y="6193"/>
                  </a:cubicBezTo>
                  <a:lnTo>
                    <a:pt x="41094" y="4844"/>
                  </a:lnTo>
                  <a:lnTo>
                    <a:pt x="41253" y="4702"/>
                  </a:lnTo>
                  <a:lnTo>
                    <a:pt x="43436" y="4525"/>
                  </a:lnTo>
                  <a:cubicBezTo>
                    <a:pt x="43312" y="3975"/>
                    <a:pt x="43329" y="3673"/>
                    <a:pt x="43205" y="3567"/>
                  </a:cubicBezTo>
                  <a:cubicBezTo>
                    <a:pt x="41857" y="2502"/>
                    <a:pt x="40153" y="1934"/>
                    <a:pt x="38929" y="657"/>
                  </a:cubicBezTo>
                  <a:cubicBezTo>
                    <a:pt x="38787" y="497"/>
                    <a:pt x="38592" y="390"/>
                    <a:pt x="38379" y="319"/>
                  </a:cubicBezTo>
                  <a:cubicBezTo>
                    <a:pt x="37729" y="119"/>
                    <a:pt x="37080" y="1"/>
                    <a:pt x="3643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221;p74">
              <a:extLst>
                <a:ext uri="{FF2B5EF4-FFF2-40B4-BE49-F238E27FC236}">
                  <a16:creationId xmlns:a16="http://schemas.microsoft.com/office/drawing/2014/main" id="{ADB1D8DF-9C13-45CE-AB18-50409669E724}"/>
                </a:ext>
              </a:extLst>
            </p:cNvPr>
            <p:cNvSpPr/>
            <p:nvPr/>
          </p:nvSpPr>
          <p:spPr>
            <a:xfrm>
              <a:off x="6032245" y="3317811"/>
              <a:ext cx="62149" cy="151155"/>
            </a:xfrm>
            <a:custGeom>
              <a:avLst/>
              <a:gdLst/>
              <a:ahLst/>
              <a:cxnLst/>
              <a:rect l="l" t="t" r="r" b="b"/>
              <a:pathLst>
                <a:path w="10771" h="26208" extrusionOk="0">
                  <a:moveTo>
                    <a:pt x="266" y="1"/>
                  </a:moveTo>
                  <a:lnTo>
                    <a:pt x="266" y="1"/>
                  </a:lnTo>
                  <a:cubicBezTo>
                    <a:pt x="0" y="9316"/>
                    <a:pt x="2679" y="18489"/>
                    <a:pt x="7914" y="26208"/>
                  </a:cubicBezTo>
                  <a:lnTo>
                    <a:pt x="9014" y="25995"/>
                  </a:lnTo>
                  <a:cubicBezTo>
                    <a:pt x="9954" y="24078"/>
                    <a:pt x="9617" y="22073"/>
                    <a:pt x="9475" y="20068"/>
                  </a:cubicBezTo>
                  <a:cubicBezTo>
                    <a:pt x="9422" y="19412"/>
                    <a:pt x="9120" y="18347"/>
                    <a:pt x="9386" y="18188"/>
                  </a:cubicBezTo>
                  <a:cubicBezTo>
                    <a:pt x="10753" y="17336"/>
                    <a:pt x="10274" y="15881"/>
                    <a:pt x="10770" y="14834"/>
                  </a:cubicBezTo>
                  <a:cubicBezTo>
                    <a:pt x="9777" y="13415"/>
                    <a:pt x="8890" y="12137"/>
                    <a:pt x="7328" y="11161"/>
                  </a:cubicBezTo>
                  <a:cubicBezTo>
                    <a:pt x="5270" y="9901"/>
                    <a:pt x="3194" y="8216"/>
                    <a:pt x="3247" y="5235"/>
                  </a:cubicBezTo>
                  <a:cubicBezTo>
                    <a:pt x="3265" y="4649"/>
                    <a:pt x="2999" y="3709"/>
                    <a:pt x="2591" y="3514"/>
                  </a:cubicBezTo>
                  <a:cubicBezTo>
                    <a:pt x="1295" y="2893"/>
                    <a:pt x="479" y="1562"/>
                    <a:pt x="408" y="604"/>
                  </a:cubicBezTo>
                  <a:cubicBezTo>
                    <a:pt x="373" y="391"/>
                    <a:pt x="337" y="196"/>
                    <a:pt x="26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222;p74">
              <a:extLst>
                <a:ext uri="{FF2B5EF4-FFF2-40B4-BE49-F238E27FC236}">
                  <a16:creationId xmlns:a16="http://schemas.microsoft.com/office/drawing/2014/main" id="{26D9B3E8-7805-4E9F-84BD-67386EAB11F6}"/>
                </a:ext>
              </a:extLst>
            </p:cNvPr>
            <p:cNvSpPr/>
            <p:nvPr/>
          </p:nvSpPr>
          <p:spPr>
            <a:xfrm>
              <a:off x="6189159" y="3073176"/>
              <a:ext cx="117131" cy="35868"/>
            </a:xfrm>
            <a:custGeom>
              <a:avLst/>
              <a:gdLst/>
              <a:ahLst/>
              <a:cxnLst/>
              <a:rect l="l" t="t" r="r" b="b"/>
              <a:pathLst>
                <a:path w="20300" h="6219" extrusionOk="0">
                  <a:moveTo>
                    <a:pt x="17629" y="0"/>
                  </a:moveTo>
                  <a:cubicBezTo>
                    <a:pt x="12187" y="0"/>
                    <a:pt x="6775" y="976"/>
                    <a:pt x="1651" y="2882"/>
                  </a:cubicBezTo>
                  <a:cubicBezTo>
                    <a:pt x="1207" y="3344"/>
                    <a:pt x="764" y="3823"/>
                    <a:pt x="302" y="4266"/>
                  </a:cubicBezTo>
                  <a:cubicBezTo>
                    <a:pt x="1" y="4568"/>
                    <a:pt x="231" y="5402"/>
                    <a:pt x="214" y="6218"/>
                  </a:cubicBezTo>
                  <a:cubicBezTo>
                    <a:pt x="1402" y="5473"/>
                    <a:pt x="2201" y="4834"/>
                    <a:pt x="3141" y="4408"/>
                  </a:cubicBezTo>
                  <a:cubicBezTo>
                    <a:pt x="5525" y="3347"/>
                    <a:pt x="8003" y="2632"/>
                    <a:pt x="10607" y="2632"/>
                  </a:cubicBezTo>
                  <a:cubicBezTo>
                    <a:pt x="11182" y="2632"/>
                    <a:pt x="11763" y="2666"/>
                    <a:pt x="12350" y="2740"/>
                  </a:cubicBezTo>
                  <a:cubicBezTo>
                    <a:pt x="12586" y="2362"/>
                    <a:pt x="12876" y="2257"/>
                    <a:pt x="13186" y="2257"/>
                  </a:cubicBezTo>
                  <a:cubicBezTo>
                    <a:pt x="13571" y="2257"/>
                    <a:pt x="13986" y="2419"/>
                    <a:pt x="14364" y="2419"/>
                  </a:cubicBezTo>
                  <a:cubicBezTo>
                    <a:pt x="14550" y="2419"/>
                    <a:pt x="14727" y="2379"/>
                    <a:pt x="14887" y="2261"/>
                  </a:cubicBezTo>
                  <a:cubicBezTo>
                    <a:pt x="16502" y="1072"/>
                    <a:pt x="18472" y="718"/>
                    <a:pt x="20299" y="79"/>
                  </a:cubicBezTo>
                  <a:cubicBezTo>
                    <a:pt x="19409" y="26"/>
                    <a:pt x="18519" y="0"/>
                    <a:pt x="1762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223;p74">
              <a:extLst>
                <a:ext uri="{FF2B5EF4-FFF2-40B4-BE49-F238E27FC236}">
                  <a16:creationId xmlns:a16="http://schemas.microsoft.com/office/drawing/2014/main" id="{5A8ADA40-D721-4BDB-922C-3555B992E3DE}"/>
                </a:ext>
              </a:extLst>
            </p:cNvPr>
            <p:cNvSpPr/>
            <p:nvPr/>
          </p:nvSpPr>
          <p:spPr>
            <a:xfrm>
              <a:off x="6123036" y="3116815"/>
              <a:ext cx="22734" cy="17095"/>
            </a:xfrm>
            <a:custGeom>
              <a:avLst/>
              <a:gdLst/>
              <a:ahLst/>
              <a:cxnLst/>
              <a:rect l="l" t="t" r="r" b="b"/>
              <a:pathLst>
                <a:path w="3940" h="2964" extrusionOk="0">
                  <a:moveTo>
                    <a:pt x="3940" y="1"/>
                  </a:moveTo>
                  <a:lnTo>
                    <a:pt x="3940" y="1"/>
                  </a:lnTo>
                  <a:cubicBezTo>
                    <a:pt x="2573" y="923"/>
                    <a:pt x="1260" y="1899"/>
                    <a:pt x="1" y="2964"/>
                  </a:cubicBezTo>
                  <a:cubicBezTo>
                    <a:pt x="1651" y="2839"/>
                    <a:pt x="2964" y="2094"/>
                    <a:pt x="3656" y="568"/>
                  </a:cubicBezTo>
                  <a:cubicBezTo>
                    <a:pt x="3744" y="373"/>
                    <a:pt x="3833" y="196"/>
                    <a:pt x="394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224;p74">
              <a:extLst>
                <a:ext uri="{FF2B5EF4-FFF2-40B4-BE49-F238E27FC236}">
                  <a16:creationId xmlns:a16="http://schemas.microsoft.com/office/drawing/2014/main" id="{138BDC89-261D-447B-9E7C-4879B86D12F6}"/>
                </a:ext>
              </a:extLst>
            </p:cNvPr>
            <p:cNvSpPr/>
            <p:nvPr/>
          </p:nvSpPr>
          <p:spPr>
            <a:xfrm>
              <a:off x="6099493" y="3152223"/>
              <a:ext cx="3999" cy="4205"/>
            </a:xfrm>
            <a:custGeom>
              <a:avLst/>
              <a:gdLst/>
              <a:ahLst/>
              <a:cxnLst/>
              <a:rect l="l" t="t" r="r" b="b"/>
              <a:pathLst>
                <a:path w="693" h="729" extrusionOk="0">
                  <a:moveTo>
                    <a:pt x="693" y="1"/>
                  </a:moveTo>
                  <a:cubicBezTo>
                    <a:pt x="462" y="231"/>
                    <a:pt x="231" y="480"/>
                    <a:pt x="1" y="728"/>
                  </a:cubicBezTo>
                  <a:cubicBezTo>
                    <a:pt x="284" y="533"/>
                    <a:pt x="533" y="285"/>
                    <a:pt x="6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25;p74">
              <a:extLst>
                <a:ext uri="{FF2B5EF4-FFF2-40B4-BE49-F238E27FC236}">
                  <a16:creationId xmlns:a16="http://schemas.microsoft.com/office/drawing/2014/main" id="{7D0D4623-4EB7-4C80-BF0D-33FE15A13118}"/>
                </a:ext>
              </a:extLst>
            </p:cNvPr>
            <p:cNvSpPr/>
            <p:nvPr/>
          </p:nvSpPr>
          <p:spPr>
            <a:xfrm>
              <a:off x="6350890" y="3500386"/>
              <a:ext cx="45156" cy="42581"/>
            </a:xfrm>
            <a:custGeom>
              <a:avLst/>
              <a:gdLst/>
              <a:ahLst/>
              <a:cxnLst/>
              <a:rect l="l" t="t" r="r" b="b"/>
              <a:pathLst>
                <a:path w="7826" h="7383" extrusionOk="0">
                  <a:moveTo>
                    <a:pt x="7648" y="1"/>
                  </a:moveTo>
                  <a:lnTo>
                    <a:pt x="7648" y="1"/>
                  </a:lnTo>
                  <a:cubicBezTo>
                    <a:pt x="6488" y="417"/>
                    <a:pt x="5728" y="1543"/>
                    <a:pt x="4541" y="1543"/>
                  </a:cubicBezTo>
                  <a:cubicBezTo>
                    <a:pt x="4311" y="1543"/>
                    <a:pt x="4065" y="1501"/>
                    <a:pt x="3797" y="1403"/>
                  </a:cubicBezTo>
                  <a:cubicBezTo>
                    <a:pt x="3766" y="1397"/>
                    <a:pt x="3735" y="1395"/>
                    <a:pt x="3704" y="1395"/>
                  </a:cubicBezTo>
                  <a:cubicBezTo>
                    <a:pt x="3523" y="1395"/>
                    <a:pt x="3348" y="1482"/>
                    <a:pt x="3212" y="1633"/>
                  </a:cubicBezTo>
                  <a:cubicBezTo>
                    <a:pt x="2520" y="3567"/>
                    <a:pt x="142" y="4490"/>
                    <a:pt x="0" y="7045"/>
                  </a:cubicBezTo>
                  <a:lnTo>
                    <a:pt x="1633" y="7382"/>
                  </a:lnTo>
                  <a:cubicBezTo>
                    <a:pt x="2662" y="6353"/>
                    <a:pt x="3655" y="5306"/>
                    <a:pt x="4844" y="4419"/>
                  </a:cubicBezTo>
                  <a:cubicBezTo>
                    <a:pt x="6211" y="3390"/>
                    <a:pt x="7825" y="2219"/>
                    <a:pt x="764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26;p74">
              <a:extLst>
                <a:ext uri="{FF2B5EF4-FFF2-40B4-BE49-F238E27FC236}">
                  <a16:creationId xmlns:a16="http://schemas.microsoft.com/office/drawing/2014/main" id="{08C6B05D-2768-4FB0-92AD-B61CD491A052}"/>
                </a:ext>
              </a:extLst>
            </p:cNvPr>
            <p:cNvSpPr/>
            <p:nvPr/>
          </p:nvSpPr>
          <p:spPr>
            <a:xfrm>
              <a:off x="6263064" y="3138409"/>
              <a:ext cx="28469" cy="38688"/>
            </a:xfrm>
            <a:custGeom>
              <a:avLst/>
              <a:gdLst/>
              <a:ahLst/>
              <a:cxnLst/>
              <a:rect l="l" t="t" r="r" b="b"/>
              <a:pathLst>
                <a:path w="4934" h="6708" extrusionOk="0">
                  <a:moveTo>
                    <a:pt x="2094" y="0"/>
                  </a:moveTo>
                  <a:lnTo>
                    <a:pt x="2094" y="0"/>
                  </a:lnTo>
                  <a:cubicBezTo>
                    <a:pt x="0" y="1420"/>
                    <a:pt x="3052" y="2467"/>
                    <a:pt x="1988" y="4454"/>
                  </a:cubicBezTo>
                  <a:lnTo>
                    <a:pt x="817" y="4756"/>
                  </a:lnTo>
                  <a:cubicBezTo>
                    <a:pt x="1243" y="6707"/>
                    <a:pt x="2822" y="6228"/>
                    <a:pt x="3851" y="6619"/>
                  </a:cubicBezTo>
                  <a:lnTo>
                    <a:pt x="4933" y="5430"/>
                  </a:lnTo>
                  <a:cubicBezTo>
                    <a:pt x="4685" y="3993"/>
                    <a:pt x="2768" y="2875"/>
                    <a:pt x="4206" y="1207"/>
                  </a:cubicBezTo>
                  <a:cubicBezTo>
                    <a:pt x="3883" y="979"/>
                    <a:pt x="3846" y="221"/>
                    <a:pt x="3400" y="221"/>
                  </a:cubicBezTo>
                  <a:cubicBezTo>
                    <a:pt x="3257" y="221"/>
                    <a:pt x="3072" y="299"/>
                    <a:pt x="2822" y="497"/>
                  </a:cubicBezTo>
                  <a:cubicBezTo>
                    <a:pt x="2815" y="502"/>
                    <a:pt x="2807" y="505"/>
                    <a:pt x="2796" y="505"/>
                  </a:cubicBezTo>
                  <a:cubicBezTo>
                    <a:pt x="2667" y="505"/>
                    <a:pt x="2259" y="115"/>
                    <a:pt x="20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7;p74">
              <a:extLst>
                <a:ext uri="{FF2B5EF4-FFF2-40B4-BE49-F238E27FC236}">
                  <a16:creationId xmlns:a16="http://schemas.microsoft.com/office/drawing/2014/main" id="{C07623E6-55CC-441E-9EEB-AC517A8A4712}"/>
                </a:ext>
              </a:extLst>
            </p:cNvPr>
            <p:cNvSpPr/>
            <p:nvPr/>
          </p:nvSpPr>
          <p:spPr>
            <a:xfrm>
              <a:off x="6251907" y="3097504"/>
              <a:ext cx="26011" cy="13686"/>
            </a:xfrm>
            <a:custGeom>
              <a:avLst/>
              <a:gdLst/>
              <a:ahLst/>
              <a:cxnLst/>
              <a:rect l="l" t="t" r="r" b="b"/>
              <a:pathLst>
                <a:path w="4508" h="2373" extrusionOk="0">
                  <a:moveTo>
                    <a:pt x="1606" y="0"/>
                  </a:moveTo>
                  <a:cubicBezTo>
                    <a:pt x="1091" y="0"/>
                    <a:pt x="558" y="171"/>
                    <a:pt x="0" y="723"/>
                  </a:cubicBezTo>
                  <a:cubicBezTo>
                    <a:pt x="430" y="1555"/>
                    <a:pt x="972" y="2195"/>
                    <a:pt x="1679" y="2195"/>
                  </a:cubicBezTo>
                  <a:cubicBezTo>
                    <a:pt x="1906" y="2195"/>
                    <a:pt x="2151" y="2129"/>
                    <a:pt x="2414" y="1982"/>
                  </a:cubicBezTo>
                  <a:cubicBezTo>
                    <a:pt x="2981" y="1663"/>
                    <a:pt x="4507" y="2373"/>
                    <a:pt x="4064" y="456"/>
                  </a:cubicBezTo>
                  <a:lnTo>
                    <a:pt x="4064" y="456"/>
                  </a:lnTo>
                  <a:cubicBezTo>
                    <a:pt x="4046" y="457"/>
                    <a:pt x="4028" y="457"/>
                    <a:pt x="4010" y="457"/>
                  </a:cubicBezTo>
                  <a:cubicBezTo>
                    <a:pt x="3239" y="457"/>
                    <a:pt x="2447" y="0"/>
                    <a:pt x="160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28;p74">
              <a:extLst>
                <a:ext uri="{FF2B5EF4-FFF2-40B4-BE49-F238E27FC236}">
                  <a16:creationId xmlns:a16="http://schemas.microsoft.com/office/drawing/2014/main" id="{BFAC8E28-16B1-4FE6-AD7A-C747F0EA0006}"/>
                </a:ext>
              </a:extLst>
            </p:cNvPr>
            <p:cNvSpPr/>
            <p:nvPr/>
          </p:nvSpPr>
          <p:spPr>
            <a:xfrm>
              <a:off x="6251498" y="3152108"/>
              <a:ext cx="21609" cy="17008"/>
            </a:xfrm>
            <a:custGeom>
              <a:avLst/>
              <a:gdLst/>
              <a:ahLst/>
              <a:cxnLst/>
              <a:rect l="l" t="t" r="r" b="b"/>
              <a:pathLst>
                <a:path w="3745" h="2949" extrusionOk="0">
                  <a:moveTo>
                    <a:pt x="1345" y="1"/>
                  </a:moveTo>
                  <a:cubicBezTo>
                    <a:pt x="985" y="1"/>
                    <a:pt x="770" y="142"/>
                    <a:pt x="568" y="429"/>
                  </a:cubicBezTo>
                  <a:cubicBezTo>
                    <a:pt x="213" y="943"/>
                    <a:pt x="249" y="1706"/>
                    <a:pt x="0" y="2948"/>
                  </a:cubicBezTo>
                  <a:lnTo>
                    <a:pt x="3744" y="695"/>
                  </a:lnTo>
                  <a:cubicBezTo>
                    <a:pt x="2515" y="235"/>
                    <a:pt x="1810" y="1"/>
                    <a:pt x="134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29;p74">
              <a:extLst>
                <a:ext uri="{FF2B5EF4-FFF2-40B4-BE49-F238E27FC236}">
                  <a16:creationId xmlns:a16="http://schemas.microsoft.com/office/drawing/2014/main" id="{E6B851B6-1C19-4D08-A8F6-A9B733E6DEAF}"/>
                </a:ext>
              </a:extLst>
            </p:cNvPr>
            <p:cNvSpPr/>
            <p:nvPr/>
          </p:nvSpPr>
          <p:spPr>
            <a:xfrm>
              <a:off x="6000718" y="3070557"/>
              <a:ext cx="587865" cy="517731"/>
            </a:xfrm>
            <a:custGeom>
              <a:avLst/>
              <a:gdLst/>
              <a:ahLst/>
              <a:cxnLst/>
              <a:rect l="l" t="t" r="r" b="b"/>
              <a:pathLst>
                <a:path w="101883" h="89767" extrusionOk="0">
                  <a:moveTo>
                    <a:pt x="50267" y="444"/>
                  </a:moveTo>
                  <a:cubicBezTo>
                    <a:pt x="55590" y="462"/>
                    <a:pt x="60878" y="1384"/>
                    <a:pt x="65881" y="3177"/>
                  </a:cubicBezTo>
                  <a:cubicBezTo>
                    <a:pt x="89445" y="11622"/>
                    <a:pt x="101883" y="37138"/>
                    <a:pt x="93614" y="60186"/>
                  </a:cubicBezTo>
                  <a:cubicBezTo>
                    <a:pt x="87173" y="78160"/>
                    <a:pt x="70033" y="89321"/>
                    <a:pt x="51598" y="89321"/>
                  </a:cubicBezTo>
                  <a:cubicBezTo>
                    <a:pt x="46275" y="89321"/>
                    <a:pt x="41005" y="88381"/>
                    <a:pt x="36002" y="86588"/>
                  </a:cubicBezTo>
                  <a:cubicBezTo>
                    <a:pt x="12421" y="78143"/>
                    <a:pt x="0" y="52628"/>
                    <a:pt x="8251" y="29597"/>
                  </a:cubicBezTo>
                  <a:cubicBezTo>
                    <a:pt x="14692" y="11605"/>
                    <a:pt x="31850" y="444"/>
                    <a:pt x="50267" y="444"/>
                  </a:cubicBezTo>
                  <a:close/>
                  <a:moveTo>
                    <a:pt x="50267" y="0"/>
                  </a:moveTo>
                  <a:cubicBezTo>
                    <a:pt x="45672" y="0"/>
                    <a:pt x="41094" y="692"/>
                    <a:pt x="36711" y="2041"/>
                  </a:cubicBezTo>
                  <a:cubicBezTo>
                    <a:pt x="32364" y="3372"/>
                    <a:pt x="28265" y="5359"/>
                    <a:pt x="24504" y="7896"/>
                  </a:cubicBezTo>
                  <a:cubicBezTo>
                    <a:pt x="11640" y="16644"/>
                    <a:pt x="4347" y="31531"/>
                    <a:pt x="5341" y="47056"/>
                  </a:cubicBezTo>
                  <a:cubicBezTo>
                    <a:pt x="5714" y="52858"/>
                    <a:pt x="7222" y="58536"/>
                    <a:pt x="9777" y="63753"/>
                  </a:cubicBezTo>
                  <a:cubicBezTo>
                    <a:pt x="12350" y="69022"/>
                    <a:pt x="15898" y="73760"/>
                    <a:pt x="20245" y="77681"/>
                  </a:cubicBezTo>
                  <a:cubicBezTo>
                    <a:pt x="28930" y="85568"/>
                    <a:pt x="40125" y="89766"/>
                    <a:pt x="51538" y="89766"/>
                  </a:cubicBezTo>
                  <a:cubicBezTo>
                    <a:pt x="56096" y="89766"/>
                    <a:pt x="60690" y="89097"/>
                    <a:pt x="65172" y="87724"/>
                  </a:cubicBezTo>
                  <a:cubicBezTo>
                    <a:pt x="69501" y="86376"/>
                    <a:pt x="73618" y="84406"/>
                    <a:pt x="77361" y="81851"/>
                  </a:cubicBezTo>
                  <a:cubicBezTo>
                    <a:pt x="90225" y="73121"/>
                    <a:pt x="97518" y="58234"/>
                    <a:pt x="96524" y="42709"/>
                  </a:cubicBezTo>
                  <a:cubicBezTo>
                    <a:pt x="96152" y="36907"/>
                    <a:pt x="94643" y="31229"/>
                    <a:pt x="92088" y="26012"/>
                  </a:cubicBezTo>
                  <a:cubicBezTo>
                    <a:pt x="89533" y="20743"/>
                    <a:pt x="85985" y="16005"/>
                    <a:pt x="81620" y="12084"/>
                  </a:cubicBezTo>
                  <a:cubicBezTo>
                    <a:pt x="73032" y="4330"/>
                    <a:pt x="61854" y="36"/>
                    <a:pt x="502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10498;p79">
            <a:extLst>
              <a:ext uri="{FF2B5EF4-FFF2-40B4-BE49-F238E27FC236}">
                <a16:creationId xmlns:a16="http://schemas.microsoft.com/office/drawing/2014/main" id="{466338BB-7175-4E37-A8E0-A3608597C248}"/>
              </a:ext>
            </a:extLst>
          </p:cNvPr>
          <p:cNvGrpSpPr/>
          <p:nvPr/>
        </p:nvGrpSpPr>
        <p:grpSpPr>
          <a:xfrm>
            <a:off x="3379498" y="2813438"/>
            <a:ext cx="512623" cy="465013"/>
            <a:chOff x="860940" y="2746477"/>
            <a:chExt cx="371883" cy="365691"/>
          </a:xfrm>
        </p:grpSpPr>
        <p:sp>
          <p:nvSpPr>
            <p:cNvPr id="57" name="Google Shape;10499;p79">
              <a:extLst>
                <a:ext uri="{FF2B5EF4-FFF2-40B4-BE49-F238E27FC236}">
                  <a16:creationId xmlns:a16="http://schemas.microsoft.com/office/drawing/2014/main" id="{BF403121-8615-4926-BB15-AC40A2881985}"/>
                </a:ext>
              </a:extLst>
            </p:cNvPr>
            <p:cNvSpPr/>
            <p:nvPr/>
          </p:nvSpPr>
          <p:spPr>
            <a:xfrm>
              <a:off x="908191" y="3026302"/>
              <a:ext cx="30294" cy="28961"/>
            </a:xfrm>
            <a:custGeom>
              <a:avLst/>
              <a:gdLst/>
              <a:ahLst/>
              <a:cxnLst/>
              <a:rect l="l" t="t" r="r" b="b"/>
              <a:pathLst>
                <a:path w="954" h="912" extrusionOk="0">
                  <a:moveTo>
                    <a:pt x="763" y="1"/>
                  </a:moveTo>
                  <a:cubicBezTo>
                    <a:pt x="718" y="1"/>
                    <a:pt x="674" y="16"/>
                    <a:pt x="644" y="45"/>
                  </a:cubicBezTo>
                  <a:lnTo>
                    <a:pt x="60" y="629"/>
                  </a:lnTo>
                  <a:cubicBezTo>
                    <a:pt x="1" y="688"/>
                    <a:pt x="1" y="807"/>
                    <a:pt x="60" y="867"/>
                  </a:cubicBezTo>
                  <a:cubicBezTo>
                    <a:pt x="90" y="897"/>
                    <a:pt x="135" y="911"/>
                    <a:pt x="179" y="911"/>
                  </a:cubicBezTo>
                  <a:cubicBezTo>
                    <a:pt x="224" y="911"/>
                    <a:pt x="269" y="897"/>
                    <a:pt x="299" y="867"/>
                  </a:cubicBezTo>
                  <a:lnTo>
                    <a:pt x="882" y="283"/>
                  </a:lnTo>
                  <a:cubicBezTo>
                    <a:pt x="953" y="224"/>
                    <a:pt x="953" y="105"/>
                    <a:pt x="882" y="45"/>
                  </a:cubicBezTo>
                  <a:cubicBezTo>
                    <a:pt x="852" y="16"/>
                    <a:pt x="807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500;p79">
              <a:extLst>
                <a:ext uri="{FF2B5EF4-FFF2-40B4-BE49-F238E27FC236}">
                  <a16:creationId xmlns:a16="http://schemas.microsoft.com/office/drawing/2014/main" id="{B0C2FDCE-401F-4ECD-B5AA-E2FC84C9CC59}"/>
                </a:ext>
              </a:extLst>
            </p:cNvPr>
            <p:cNvSpPr/>
            <p:nvPr/>
          </p:nvSpPr>
          <p:spPr>
            <a:xfrm>
              <a:off x="943757" y="3061836"/>
              <a:ext cx="30263" cy="28961"/>
            </a:xfrm>
            <a:custGeom>
              <a:avLst/>
              <a:gdLst/>
              <a:ahLst/>
              <a:cxnLst/>
              <a:rect l="l" t="t" r="r" b="b"/>
              <a:pathLst>
                <a:path w="953" h="912" extrusionOk="0">
                  <a:moveTo>
                    <a:pt x="762" y="1"/>
                  </a:moveTo>
                  <a:cubicBezTo>
                    <a:pt x="717" y="1"/>
                    <a:pt x="673" y="16"/>
                    <a:pt x="643" y="46"/>
                  </a:cubicBezTo>
                  <a:lnTo>
                    <a:pt x="60" y="629"/>
                  </a:lnTo>
                  <a:cubicBezTo>
                    <a:pt x="0" y="688"/>
                    <a:pt x="0" y="807"/>
                    <a:pt x="60" y="867"/>
                  </a:cubicBezTo>
                  <a:cubicBezTo>
                    <a:pt x="89" y="897"/>
                    <a:pt x="134" y="912"/>
                    <a:pt x="179" y="912"/>
                  </a:cubicBezTo>
                  <a:cubicBezTo>
                    <a:pt x="223" y="912"/>
                    <a:pt x="268" y="897"/>
                    <a:pt x="298" y="867"/>
                  </a:cubicBezTo>
                  <a:lnTo>
                    <a:pt x="881" y="284"/>
                  </a:lnTo>
                  <a:cubicBezTo>
                    <a:pt x="953" y="224"/>
                    <a:pt x="953" y="105"/>
                    <a:pt x="881" y="46"/>
                  </a:cubicBezTo>
                  <a:cubicBezTo>
                    <a:pt x="851" y="16"/>
                    <a:pt x="807" y="1"/>
                    <a:pt x="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501;p79">
              <a:extLst>
                <a:ext uri="{FF2B5EF4-FFF2-40B4-BE49-F238E27FC236}">
                  <a16:creationId xmlns:a16="http://schemas.microsoft.com/office/drawing/2014/main" id="{078130E7-20A5-4E5C-99DA-93706C397906}"/>
                </a:ext>
              </a:extLst>
            </p:cNvPr>
            <p:cNvSpPr/>
            <p:nvPr/>
          </p:nvSpPr>
          <p:spPr>
            <a:xfrm>
              <a:off x="926355" y="3044085"/>
              <a:ext cx="29881" cy="28579"/>
            </a:xfrm>
            <a:custGeom>
              <a:avLst/>
              <a:gdLst/>
              <a:ahLst/>
              <a:cxnLst/>
              <a:rect l="l" t="t" r="r" b="b"/>
              <a:pathLst>
                <a:path w="941" h="900" extrusionOk="0">
                  <a:moveTo>
                    <a:pt x="762" y="0"/>
                  </a:moveTo>
                  <a:cubicBezTo>
                    <a:pt x="718" y="0"/>
                    <a:pt x="673" y="15"/>
                    <a:pt x="643" y="45"/>
                  </a:cubicBezTo>
                  <a:lnTo>
                    <a:pt x="60" y="616"/>
                  </a:lnTo>
                  <a:cubicBezTo>
                    <a:pt x="0" y="676"/>
                    <a:pt x="0" y="795"/>
                    <a:pt x="60" y="855"/>
                  </a:cubicBezTo>
                  <a:cubicBezTo>
                    <a:pt x="90" y="884"/>
                    <a:pt x="134" y="899"/>
                    <a:pt x="179" y="899"/>
                  </a:cubicBezTo>
                  <a:cubicBezTo>
                    <a:pt x="224" y="899"/>
                    <a:pt x="268" y="884"/>
                    <a:pt x="298" y="855"/>
                  </a:cubicBezTo>
                  <a:lnTo>
                    <a:pt x="881" y="283"/>
                  </a:lnTo>
                  <a:cubicBezTo>
                    <a:pt x="941" y="224"/>
                    <a:pt x="941" y="116"/>
                    <a:pt x="881" y="45"/>
                  </a:cubicBezTo>
                  <a:cubicBezTo>
                    <a:pt x="852" y="15"/>
                    <a:pt x="807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502;p79">
              <a:extLst>
                <a:ext uri="{FF2B5EF4-FFF2-40B4-BE49-F238E27FC236}">
                  <a16:creationId xmlns:a16="http://schemas.microsoft.com/office/drawing/2014/main" id="{436216F3-B6FF-41F8-8844-8A37C75E77E9}"/>
                </a:ext>
              </a:extLst>
            </p:cNvPr>
            <p:cNvSpPr/>
            <p:nvPr/>
          </p:nvSpPr>
          <p:spPr>
            <a:xfrm>
              <a:off x="860940" y="2746477"/>
              <a:ext cx="371883" cy="365691"/>
            </a:xfrm>
            <a:custGeom>
              <a:avLst/>
              <a:gdLst/>
              <a:ahLst/>
              <a:cxnLst/>
              <a:rect l="l" t="t" r="r" b="b"/>
              <a:pathLst>
                <a:path w="11711" h="11516" extrusionOk="0">
                  <a:moveTo>
                    <a:pt x="11312" y="344"/>
                  </a:moveTo>
                  <a:lnTo>
                    <a:pt x="10835" y="1987"/>
                  </a:lnTo>
                  <a:lnTo>
                    <a:pt x="9680" y="821"/>
                  </a:lnTo>
                  <a:lnTo>
                    <a:pt x="11312" y="344"/>
                  </a:lnTo>
                  <a:close/>
                  <a:moveTo>
                    <a:pt x="4882" y="3821"/>
                  </a:moveTo>
                  <a:lnTo>
                    <a:pt x="2822" y="5881"/>
                  </a:lnTo>
                  <a:lnTo>
                    <a:pt x="477" y="5690"/>
                  </a:lnTo>
                  <a:cubicBezTo>
                    <a:pt x="453" y="5690"/>
                    <a:pt x="429" y="5643"/>
                    <a:pt x="465" y="5631"/>
                  </a:cubicBezTo>
                  <a:cubicBezTo>
                    <a:pt x="1477" y="4619"/>
                    <a:pt x="2822" y="4000"/>
                    <a:pt x="4227" y="3881"/>
                  </a:cubicBezTo>
                  <a:lnTo>
                    <a:pt x="4882" y="3821"/>
                  </a:lnTo>
                  <a:close/>
                  <a:moveTo>
                    <a:pt x="2894" y="6297"/>
                  </a:moveTo>
                  <a:lnTo>
                    <a:pt x="3811" y="7226"/>
                  </a:lnTo>
                  <a:lnTo>
                    <a:pt x="3477" y="7571"/>
                  </a:lnTo>
                  <a:lnTo>
                    <a:pt x="2549" y="6643"/>
                  </a:lnTo>
                  <a:lnTo>
                    <a:pt x="2894" y="6297"/>
                  </a:lnTo>
                  <a:close/>
                  <a:moveTo>
                    <a:pt x="2727" y="7333"/>
                  </a:moveTo>
                  <a:lnTo>
                    <a:pt x="3203" y="7810"/>
                  </a:lnTo>
                  <a:lnTo>
                    <a:pt x="2799" y="8226"/>
                  </a:lnTo>
                  <a:cubicBezTo>
                    <a:pt x="2787" y="8238"/>
                    <a:pt x="2763" y="8262"/>
                    <a:pt x="2739" y="8298"/>
                  </a:cubicBezTo>
                  <a:lnTo>
                    <a:pt x="2310" y="7869"/>
                  </a:lnTo>
                  <a:cubicBezTo>
                    <a:pt x="2287" y="7833"/>
                    <a:pt x="2287" y="7774"/>
                    <a:pt x="2310" y="7750"/>
                  </a:cubicBezTo>
                  <a:lnTo>
                    <a:pt x="2727" y="7333"/>
                  </a:lnTo>
                  <a:close/>
                  <a:moveTo>
                    <a:pt x="9311" y="916"/>
                  </a:moveTo>
                  <a:lnTo>
                    <a:pt x="10740" y="2345"/>
                  </a:lnTo>
                  <a:lnTo>
                    <a:pt x="10299" y="3821"/>
                  </a:lnTo>
                  <a:lnTo>
                    <a:pt x="5597" y="8524"/>
                  </a:lnTo>
                  <a:lnTo>
                    <a:pt x="4680" y="7595"/>
                  </a:lnTo>
                  <a:lnTo>
                    <a:pt x="6823" y="5452"/>
                  </a:lnTo>
                  <a:cubicBezTo>
                    <a:pt x="6966" y="5309"/>
                    <a:pt x="7001" y="5035"/>
                    <a:pt x="6811" y="4833"/>
                  </a:cubicBezTo>
                  <a:cubicBezTo>
                    <a:pt x="6728" y="4750"/>
                    <a:pt x="6617" y="4708"/>
                    <a:pt x="6506" y="4708"/>
                  </a:cubicBezTo>
                  <a:cubicBezTo>
                    <a:pt x="6394" y="4708"/>
                    <a:pt x="6281" y="4750"/>
                    <a:pt x="6192" y="4833"/>
                  </a:cubicBezTo>
                  <a:lnTo>
                    <a:pt x="4049" y="6976"/>
                  </a:lnTo>
                  <a:lnTo>
                    <a:pt x="3132" y="6047"/>
                  </a:lnTo>
                  <a:lnTo>
                    <a:pt x="7835" y="1344"/>
                  </a:lnTo>
                  <a:lnTo>
                    <a:pt x="9311" y="916"/>
                  </a:lnTo>
                  <a:close/>
                  <a:moveTo>
                    <a:pt x="6495" y="5047"/>
                  </a:moveTo>
                  <a:cubicBezTo>
                    <a:pt x="6522" y="5047"/>
                    <a:pt x="6549" y="5059"/>
                    <a:pt x="6573" y="5083"/>
                  </a:cubicBezTo>
                  <a:cubicBezTo>
                    <a:pt x="6609" y="5131"/>
                    <a:pt x="6609" y="5178"/>
                    <a:pt x="6573" y="5226"/>
                  </a:cubicBezTo>
                  <a:lnTo>
                    <a:pt x="4311" y="7488"/>
                  </a:lnTo>
                  <a:lnTo>
                    <a:pt x="3203" y="8595"/>
                  </a:lnTo>
                  <a:cubicBezTo>
                    <a:pt x="3180" y="8619"/>
                    <a:pt x="3153" y="8631"/>
                    <a:pt x="3127" y="8631"/>
                  </a:cubicBezTo>
                  <a:cubicBezTo>
                    <a:pt x="3102" y="8631"/>
                    <a:pt x="3078" y="8619"/>
                    <a:pt x="3060" y="8595"/>
                  </a:cubicBezTo>
                  <a:cubicBezTo>
                    <a:pt x="3013" y="8548"/>
                    <a:pt x="3013" y="8488"/>
                    <a:pt x="3060" y="8441"/>
                  </a:cubicBezTo>
                  <a:lnTo>
                    <a:pt x="6418" y="5083"/>
                  </a:lnTo>
                  <a:cubicBezTo>
                    <a:pt x="6442" y="5059"/>
                    <a:pt x="6469" y="5047"/>
                    <a:pt x="6495" y="5047"/>
                  </a:cubicBezTo>
                  <a:close/>
                  <a:moveTo>
                    <a:pt x="4430" y="7857"/>
                  </a:moveTo>
                  <a:lnTo>
                    <a:pt x="5346" y="8786"/>
                  </a:lnTo>
                  <a:lnTo>
                    <a:pt x="5001" y="9119"/>
                  </a:lnTo>
                  <a:lnTo>
                    <a:pt x="4989" y="9119"/>
                  </a:lnTo>
                  <a:lnTo>
                    <a:pt x="4084" y="8202"/>
                  </a:lnTo>
                  <a:lnTo>
                    <a:pt x="4430" y="7857"/>
                  </a:lnTo>
                  <a:close/>
                  <a:moveTo>
                    <a:pt x="3846" y="8429"/>
                  </a:moveTo>
                  <a:lnTo>
                    <a:pt x="4323" y="8905"/>
                  </a:lnTo>
                  <a:lnTo>
                    <a:pt x="3906" y="9322"/>
                  </a:lnTo>
                  <a:cubicBezTo>
                    <a:pt x="3894" y="9334"/>
                    <a:pt x="3858" y="9357"/>
                    <a:pt x="3846" y="9357"/>
                  </a:cubicBezTo>
                  <a:cubicBezTo>
                    <a:pt x="3834" y="9357"/>
                    <a:pt x="3811" y="9357"/>
                    <a:pt x="3787" y="9322"/>
                  </a:cubicBezTo>
                  <a:lnTo>
                    <a:pt x="3358" y="8905"/>
                  </a:lnTo>
                  <a:cubicBezTo>
                    <a:pt x="3382" y="8893"/>
                    <a:pt x="3394" y="8881"/>
                    <a:pt x="3430" y="8845"/>
                  </a:cubicBezTo>
                  <a:lnTo>
                    <a:pt x="3846" y="8429"/>
                  </a:lnTo>
                  <a:close/>
                  <a:moveTo>
                    <a:pt x="11322" y="1"/>
                  </a:moveTo>
                  <a:cubicBezTo>
                    <a:pt x="11295" y="1"/>
                    <a:pt x="11267" y="4"/>
                    <a:pt x="11240" y="11"/>
                  </a:cubicBezTo>
                  <a:cubicBezTo>
                    <a:pt x="10514" y="213"/>
                    <a:pt x="8394" y="844"/>
                    <a:pt x="7704" y="1035"/>
                  </a:cubicBezTo>
                  <a:cubicBezTo>
                    <a:pt x="7668" y="1047"/>
                    <a:pt x="7656" y="1059"/>
                    <a:pt x="7621" y="1083"/>
                  </a:cubicBezTo>
                  <a:lnTo>
                    <a:pt x="5263" y="3440"/>
                  </a:lnTo>
                  <a:lnTo>
                    <a:pt x="4203" y="3535"/>
                  </a:lnTo>
                  <a:cubicBezTo>
                    <a:pt x="2703" y="3654"/>
                    <a:pt x="1286" y="4321"/>
                    <a:pt x="227" y="5381"/>
                  </a:cubicBezTo>
                  <a:cubicBezTo>
                    <a:pt x="1" y="5595"/>
                    <a:pt x="143" y="5988"/>
                    <a:pt x="465" y="6024"/>
                  </a:cubicBezTo>
                  <a:lnTo>
                    <a:pt x="2525" y="6190"/>
                  </a:lnTo>
                  <a:lnTo>
                    <a:pt x="2310" y="6405"/>
                  </a:lnTo>
                  <a:cubicBezTo>
                    <a:pt x="2179" y="6536"/>
                    <a:pt x="2179" y="6750"/>
                    <a:pt x="2310" y="6881"/>
                  </a:cubicBezTo>
                  <a:lnTo>
                    <a:pt x="2525" y="7083"/>
                  </a:lnTo>
                  <a:lnTo>
                    <a:pt x="2108" y="7500"/>
                  </a:lnTo>
                  <a:cubicBezTo>
                    <a:pt x="1941" y="7667"/>
                    <a:pt x="1941" y="7941"/>
                    <a:pt x="2108" y="8095"/>
                  </a:cubicBezTo>
                  <a:lnTo>
                    <a:pt x="3561" y="9560"/>
                  </a:lnTo>
                  <a:cubicBezTo>
                    <a:pt x="3644" y="9643"/>
                    <a:pt x="3751" y="9685"/>
                    <a:pt x="3858" y="9685"/>
                  </a:cubicBezTo>
                  <a:cubicBezTo>
                    <a:pt x="3965" y="9685"/>
                    <a:pt x="4073" y="9643"/>
                    <a:pt x="4156" y="9560"/>
                  </a:cubicBezTo>
                  <a:lnTo>
                    <a:pt x="4573" y="9143"/>
                  </a:lnTo>
                  <a:lnTo>
                    <a:pt x="4763" y="9334"/>
                  </a:lnTo>
                  <a:cubicBezTo>
                    <a:pt x="4835" y="9399"/>
                    <a:pt x="4924" y="9432"/>
                    <a:pt x="5015" y="9432"/>
                  </a:cubicBezTo>
                  <a:cubicBezTo>
                    <a:pt x="5105" y="9432"/>
                    <a:pt x="5198" y="9399"/>
                    <a:pt x="5275" y="9334"/>
                  </a:cubicBezTo>
                  <a:lnTo>
                    <a:pt x="5477" y="9131"/>
                  </a:lnTo>
                  <a:lnTo>
                    <a:pt x="5656" y="11179"/>
                  </a:lnTo>
                  <a:cubicBezTo>
                    <a:pt x="5680" y="11334"/>
                    <a:pt x="5763" y="11453"/>
                    <a:pt x="5894" y="11500"/>
                  </a:cubicBezTo>
                  <a:cubicBezTo>
                    <a:pt x="5935" y="11511"/>
                    <a:pt x="5975" y="11516"/>
                    <a:pt x="6015" y="11516"/>
                  </a:cubicBezTo>
                  <a:cubicBezTo>
                    <a:pt x="6115" y="11516"/>
                    <a:pt x="6210" y="11482"/>
                    <a:pt x="6287" y="11405"/>
                  </a:cubicBezTo>
                  <a:cubicBezTo>
                    <a:pt x="6942" y="10750"/>
                    <a:pt x="7430" y="9977"/>
                    <a:pt x="7763" y="9119"/>
                  </a:cubicBezTo>
                  <a:cubicBezTo>
                    <a:pt x="7787" y="9024"/>
                    <a:pt x="7740" y="8941"/>
                    <a:pt x="7656" y="8893"/>
                  </a:cubicBezTo>
                  <a:cubicBezTo>
                    <a:pt x="7635" y="8885"/>
                    <a:pt x="7614" y="8881"/>
                    <a:pt x="7594" y="8881"/>
                  </a:cubicBezTo>
                  <a:cubicBezTo>
                    <a:pt x="7525" y="8881"/>
                    <a:pt x="7467" y="8926"/>
                    <a:pt x="7430" y="9000"/>
                  </a:cubicBezTo>
                  <a:cubicBezTo>
                    <a:pt x="7132" y="9810"/>
                    <a:pt x="6656" y="10560"/>
                    <a:pt x="6037" y="11167"/>
                  </a:cubicBezTo>
                  <a:cubicBezTo>
                    <a:pt x="6027" y="11172"/>
                    <a:pt x="6015" y="11175"/>
                    <a:pt x="6005" y="11175"/>
                  </a:cubicBezTo>
                  <a:cubicBezTo>
                    <a:pt x="5990" y="11175"/>
                    <a:pt x="5978" y="11169"/>
                    <a:pt x="5978" y="11155"/>
                  </a:cubicBezTo>
                  <a:lnTo>
                    <a:pt x="5763" y="8822"/>
                  </a:lnTo>
                  <a:lnTo>
                    <a:pt x="7835" y="6750"/>
                  </a:lnTo>
                  <a:lnTo>
                    <a:pt x="7835" y="6750"/>
                  </a:lnTo>
                  <a:cubicBezTo>
                    <a:pt x="7763" y="7583"/>
                    <a:pt x="7740" y="7810"/>
                    <a:pt x="7656" y="8238"/>
                  </a:cubicBezTo>
                  <a:cubicBezTo>
                    <a:pt x="7644" y="8322"/>
                    <a:pt x="7680" y="8417"/>
                    <a:pt x="7787" y="8441"/>
                  </a:cubicBezTo>
                  <a:cubicBezTo>
                    <a:pt x="7803" y="8445"/>
                    <a:pt x="7819" y="8447"/>
                    <a:pt x="7834" y="8447"/>
                  </a:cubicBezTo>
                  <a:cubicBezTo>
                    <a:pt x="7909" y="8447"/>
                    <a:pt x="7972" y="8399"/>
                    <a:pt x="8002" y="8310"/>
                  </a:cubicBezTo>
                  <a:cubicBezTo>
                    <a:pt x="8121" y="7786"/>
                    <a:pt x="8121" y="7548"/>
                    <a:pt x="8216" y="6393"/>
                  </a:cubicBezTo>
                  <a:lnTo>
                    <a:pt x="10585" y="4023"/>
                  </a:lnTo>
                  <a:cubicBezTo>
                    <a:pt x="10597" y="4011"/>
                    <a:pt x="10621" y="3976"/>
                    <a:pt x="10633" y="3952"/>
                  </a:cubicBezTo>
                  <a:lnTo>
                    <a:pt x="11109" y="2345"/>
                  </a:lnTo>
                  <a:lnTo>
                    <a:pt x="11669" y="404"/>
                  </a:lnTo>
                  <a:cubicBezTo>
                    <a:pt x="11711" y="193"/>
                    <a:pt x="11529" y="1"/>
                    <a:pt x="11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503;p79">
              <a:extLst>
                <a:ext uri="{FF2B5EF4-FFF2-40B4-BE49-F238E27FC236}">
                  <a16:creationId xmlns:a16="http://schemas.microsoft.com/office/drawing/2014/main" id="{70DF5F56-4334-467F-8EFB-FFAF8CF6AED2}"/>
                </a:ext>
              </a:extLst>
            </p:cNvPr>
            <p:cNvSpPr/>
            <p:nvPr/>
          </p:nvSpPr>
          <p:spPr>
            <a:xfrm>
              <a:off x="1070396" y="2832057"/>
              <a:ext cx="90406" cy="69035"/>
            </a:xfrm>
            <a:custGeom>
              <a:avLst/>
              <a:gdLst/>
              <a:ahLst/>
              <a:cxnLst/>
              <a:rect l="l" t="t" r="r" b="b"/>
              <a:pathLst>
                <a:path w="2847" h="2174" extrusionOk="0">
                  <a:moveTo>
                    <a:pt x="1730" y="0"/>
                  </a:moveTo>
                  <a:cubicBezTo>
                    <a:pt x="1668" y="0"/>
                    <a:pt x="1610" y="44"/>
                    <a:pt x="1584" y="114"/>
                  </a:cubicBezTo>
                  <a:cubicBezTo>
                    <a:pt x="1537" y="197"/>
                    <a:pt x="1584" y="293"/>
                    <a:pt x="1668" y="328"/>
                  </a:cubicBezTo>
                  <a:cubicBezTo>
                    <a:pt x="2179" y="554"/>
                    <a:pt x="2299" y="1221"/>
                    <a:pt x="1906" y="1614"/>
                  </a:cubicBezTo>
                  <a:cubicBezTo>
                    <a:pt x="1751" y="1769"/>
                    <a:pt x="1551" y="1846"/>
                    <a:pt x="1350" y="1846"/>
                  </a:cubicBezTo>
                  <a:cubicBezTo>
                    <a:pt x="1150" y="1846"/>
                    <a:pt x="947" y="1769"/>
                    <a:pt x="786" y="1614"/>
                  </a:cubicBezTo>
                  <a:cubicBezTo>
                    <a:pt x="405" y="1221"/>
                    <a:pt x="525" y="566"/>
                    <a:pt x="1025" y="328"/>
                  </a:cubicBezTo>
                  <a:cubicBezTo>
                    <a:pt x="1120" y="293"/>
                    <a:pt x="1144" y="197"/>
                    <a:pt x="1120" y="114"/>
                  </a:cubicBezTo>
                  <a:cubicBezTo>
                    <a:pt x="1083" y="41"/>
                    <a:pt x="1019" y="10"/>
                    <a:pt x="954" y="10"/>
                  </a:cubicBezTo>
                  <a:cubicBezTo>
                    <a:pt x="934" y="10"/>
                    <a:pt x="913" y="13"/>
                    <a:pt x="894" y="19"/>
                  </a:cubicBezTo>
                  <a:cubicBezTo>
                    <a:pt x="179" y="352"/>
                    <a:pt x="1" y="1281"/>
                    <a:pt x="572" y="1852"/>
                  </a:cubicBezTo>
                  <a:cubicBezTo>
                    <a:pt x="786" y="2078"/>
                    <a:pt x="1072" y="2174"/>
                    <a:pt x="1370" y="2174"/>
                  </a:cubicBezTo>
                  <a:cubicBezTo>
                    <a:pt x="2334" y="2162"/>
                    <a:pt x="2846" y="947"/>
                    <a:pt x="2132" y="245"/>
                  </a:cubicBezTo>
                  <a:cubicBezTo>
                    <a:pt x="2037" y="150"/>
                    <a:pt x="1918" y="66"/>
                    <a:pt x="1798" y="19"/>
                  </a:cubicBezTo>
                  <a:cubicBezTo>
                    <a:pt x="1776" y="6"/>
                    <a:pt x="1753" y="0"/>
                    <a:pt x="17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11081;p80">
            <a:extLst>
              <a:ext uri="{FF2B5EF4-FFF2-40B4-BE49-F238E27FC236}">
                <a16:creationId xmlns:a16="http://schemas.microsoft.com/office/drawing/2014/main" id="{AD02745A-079B-4CD7-86D9-CDB54B6E57A4}"/>
              </a:ext>
            </a:extLst>
          </p:cNvPr>
          <p:cNvSpPr/>
          <p:nvPr/>
        </p:nvSpPr>
        <p:spPr>
          <a:xfrm>
            <a:off x="5281069" y="2819450"/>
            <a:ext cx="438851" cy="381194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36" grpId="0"/>
      <p:bldP spid="39" grpId="0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54"/>
          <p:cNvSpPr txBox="1">
            <a:spLocks noGrp="1"/>
          </p:cNvSpPr>
          <p:nvPr>
            <p:ph type="title"/>
          </p:nvPr>
        </p:nvSpPr>
        <p:spPr>
          <a:xfrm>
            <a:off x="880425" y="114770"/>
            <a:ext cx="1304970" cy="501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Indice</a:t>
            </a:r>
            <a:endParaRPr dirty="0"/>
          </a:p>
        </p:txBody>
      </p:sp>
      <p:cxnSp>
        <p:nvCxnSpPr>
          <p:cNvPr id="1956" name="Google Shape;1956;p54"/>
          <p:cNvCxnSpPr/>
          <p:nvPr/>
        </p:nvCxnSpPr>
        <p:spPr>
          <a:xfrm>
            <a:off x="1245300" y="2859300"/>
            <a:ext cx="6653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57" name="Google Shape;1957;p54"/>
          <p:cNvSpPr txBox="1">
            <a:spLocks noGrp="1"/>
          </p:cNvSpPr>
          <p:nvPr>
            <p:ph type="title" idx="4294967295"/>
          </p:nvPr>
        </p:nvSpPr>
        <p:spPr>
          <a:xfrm>
            <a:off x="1019361" y="2097688"/>
            <a:ext cx="1527300" cy="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lt1"/>
                </a:solidFill>
              </a:rPr>
              <a:t>Tecnologie utilizzate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959" name="Google Shape;1959;p54"/>
          <p:cNvSpPr txBox="1">
            <a:spLocks noGrp="1"/>
          </p:cNvSpPr>
          <p:nvPr>
            <p:ph type="title" idx="4294967295"/>
          </p:nvPr>
        </p:nvSpPr>
        <p:spPr>
          <a:xfrm>
            <a:off x="4738561" y="2097688"/>
            <a:ext cx="1527300" cy="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1400" dirty="0"/>
              <a:t>Implementazione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962" name="Google Shape;1962;p54"/>
          <p:cNvSpPr txBox="1">
            <a:spLocks noGrp="1"/>
          </p:cNvSpPr>
          <p:nvPr>
            <p:ph type="title" idx="4294967295"/>
          </p:nvPr>
        </p:nvSpPr>
        <p:spPr>
          <a:xfrm>
            <a:off x="2713225" y="3272613"/>
            <a:ext cx="1858775" cy="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/>
              <a:t>Requisiti dell’app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964" name="Google Shape;1964;p54"/>
          <p:cNvSpPr txBox="1">
            <a:spLocks noGrp="1"/>
          </p:cNvSpPr>
          <p:nvPr>
            <p:ph type="title" idx="4294967295"/>
          </p:nvPr>
        </p:nvSpPr>
        <p:spPr>
          <a:xfrm>
            <a:off x="6597336" y="3218932"/>
            <a:ext cx="1527300" cy="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lt1"/>
                </a:solidFill>
              </a:rPr>
              <a:t>C</a:t>
            </a:r>
            <a:r>
              <a:rPr lang="en" sz="1400" dirty="0">
                <a:solidFill>
                  <a:schemeClr val="lt1"/>
                </a:solidFill>
              </a:rPr>
              <a:t>onclusione e sviluppi futuri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965" name="Google Shape;1965;p54"/>
          <p:cNvSpPr/>
          <p:nvPr/>
        </p:nvSpPr>
        <p:spPr>
          <a:xfrm>
            <a:off x="1674250" y="2750550"/>
            <a:ext cx="217500" cy="2175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6" name="Google Shape;1966;p54"/>
          <p:cNvSpPr/>
          <p:nvPr/>
        </p:nvSpPr>
        <p:spPr>
          <a:xfrm>
            <a:off x="3534675" y="2750550"/>
            <a:ext cx="217500" cy="2175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7" name="Google Shape;1967;p54"/>
          <p:cNvSpPr/>
          <p:nvPr/>
        </p:nvSpPr>
        <p:spPr>
          <a:xfrm>
            <a:off x="5395100" y="2750550"/>
            <a:ext cx="217500" cy="2175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54"/>
          <p:cNvSpPr/>
          <p:nvPr/>
        </p:nvSpPr>
        <p:spPr>
          <a:xfrm>
            <a:off x="7255525" y="2750550"/>
            <a:ext cx="217500" cy="2175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69" name="Google Shape;1969;p54"/>
          <p:cNvCxnSpPr/>
          <p:nvPr/>
        </p:nvCxnSpPr>
        <p:spPr>
          <a:xfrm>
            <a:off x="880425" y="616041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4646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A01C2AC7-7F8B-451A-A49F-C2D9B1E047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74" t="6738" r="40196" b="5602"/>
          <a:stretch/>
        </p:blipFill>
        <p:spPr>
          <a:xfrm>
            <a:off x="0" y="799146"/>
            <a:ext cx="1669311" cy="4091751"/>
          </a:xfrm>
          <a:prstGeom prst="rect">
            <a:avLst/>
          </a:prstGeom>
        </p:spPr>
      </p:pic>
      <p:sp>
        <p:nvSpPr>
          <p:cNvPr id="9" name="Google Shape;1955;p54">
            <a:extLst>
              <a:ext uri="{FF2B5EF4-FFF2-40B4-BE49-F238E27FC236}">
                <a16:creationId xmlns:a16="http://schemas.microsoft.com/office/drawing/2014/main" id="{004FF41B-05B3-43F5-9CB8-26FDFF255808}"/>
              </a:ext>
            </a:extLst>
          </p:cNvPr>
          <p:cNvSpPr txBox="1">
            <a:spLocks/>
          </p:cNvSpPr>
          <p:nvPr/>
        </p:nvSpPr>
        <p:spPr>
          <a:xfrm>
            <a:off x="834655" y="91721"/>
            <a:ext cx="3298171" cy="50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ExtraBold"/>
              <a:buNone/>
              <a:defRPr sz="72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it-IT" sz="2400" dirty="0">
                <a:solidFill>
                  <a:schemeClr val="accent1"/>
                </a:solidFill>
              </a:rPr>
              <a:t>Requisiti dell’app</a:t>
            </a:r>
          </a:p>
        </p:txBody>
      </p:sp>
      <p:cxnSp>
        <p:nvCxnSpPr>
          <p:cNvPr id="10" name="Google Shape;1969;p54">
            <a:extLst>
              <a:ext uri="{FF2B5EF4-FFF2-40B4-BE49-F238E27FC236}">
                <a16:creationId xmlns:a16="http://schemas.microsoft.com/office/drawing/2014/main" id="{C741E5A2-80A0-4360-97E3-32684513B836}"/>
              </a:ext>
            </a:extLst>
          </p:cNvPr>
          <p:cNvCxnSpPr/>
          <p:nvPr/>
        </p:nvCxnSpPr>
        <p:spPr>
          <a:xfrm>
            <a:off x="937952" y="488451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grpSp>
        <p:nvGrpSpPr>
          <p:cNvPr id="11" name="Google Shape;9165;p75">
            <a:extLst>
              <a:ext uri="{FF2B5EF4-FFF2-40B4-BE49-F238E27FC236}">
                <a16:creationId xmlns:a16="http://schemas.microsoft.com/office/drawing/2014/main" id="{4131C0CE-9BB1-4512-890F-F83C9A8A862C}"/>
              </a:ext>
            </a:extLst>
          </p:cNvPr>
          <p:cNvGrpSpPr/>
          <p:nvPr/>
        </p:nvGrpSpPr>
        <p:grpSpPr>
          <a:xfrm rot="5400000">
            <a:off x="703269" y="2770191"/>
            <a:ext cx="3726732" cy="165791"/>
            <a:chOff x="1464850" y="436376"/>
            <a:chExt cx="6001362" cy="222300"/>
          </a:xfrm>
        </p:grpSpPr>
        <p:sp>
          <p:nvSpPr>
            <p:cNvPr id="12" name="Google Shape;9166;p75">
              <a:extLst>
                <a:ext uri="{FF2B5EF4-FFF2-40B4-BE49-F238E27FC236}">
                  <a16:creationId xmlns:a16="http://schemas.microsoft.com/office/drawing/2014/main" id="{64BB780C-E0F9-4B53-9450-05F8D59F2803}"/>
                </a:ext>
              </a:extLst>
            </p:cNvPr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167;p75">
              <a:extLst>
                <a:ext uri="{FF2B5EF4-FFF2-40B4-BE49-F238E27FC236}">
                  <a16:creationId xmlns:a16="http://schemas.microsoft.com/office/drawing/2014/main" id="{73DD7327-7770-4900-8C78-7534E3775090}"/>
                </a:ext>
              </a:extLst>
            </p:cNvPr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168;p75">
              <a:extLst>
                <a:ext uri="{FF2B5EF4-FFF2-40B4-BE49-F238E27FC236}">
                  <a16:creationId xmlns:a16="http://schemas.microsoft.com/office/drawing/2014/main" id="{251DECD1-F4C7-4A1C-BB29-EF386CADBA48}"/>
                </a:ext>
              </a:extLst>
            </p:cNvPr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169;p75">
              <a:extLst>
                <a:ext uri="{FF2B5EF4-FFF2-40B4-BE49-F238E27FC236}">
                  <a16:creationId xmlns:a16="http://schemas.microsoft.com/office/drawing/2014/main" id="{7036D569-7B3F-4BA3-907C-B271AC406598}"/>
                </a:ext>
              </a:extLst>
            </p:cNvPr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170;p75">
              <a:extLst>
                <a:ext uri="{FF2B5EF4-FFF2-40B4-BE49-F238E27FC236}">
                  <a16:creationId xmlns:a16="http://schemas.microsoft.com/office/drawing/2014/main" id="{43C57ABB-B73A-4B7F-865A-BF1D0D6F464A}"/>
                </a:ext>
              </a:extLst>
            </p:cNvPr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17" name="Google Shape;9171;p75">
              <a:extLst>
                <a:ext uri="{FF2B5EF4-FFF2-40B4-BE49-F238E27FC236}">
                  <a16:creationId xmlns:a16="http://schemas.microsoft.com/office/drawing/2014/main" id="{6774EDE7-9C84-4267-968D-8C93BEACEFA1}"/>
                </a:ext>
              </a:extLst>
            </p:cNvPr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9172;p75">
              <a:extLst>
                <a:ext uri="{FF2B5EF4-FFF2-40B4-BE49-F238E27FC236}">
                  <a16:creationId xmlns:a16="http://schemas.microsoft.com/office/drawing/2014/main" id="{C54A3CB5-59F0-4DBE-83FF-C0B65458DA73}"/>
                </a:ext>
              </a:extLst>
            </p:cNvPr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9173;p75">
              <a:extLst>
                <a:ext uri="{FF2B5EF4-FFF2-40B4-BE49-F238E27FC236}">
                  <a16:creationId xmlns:a16="http://schemas.microsoft.com/office/drawing/2014/main" id="{81768BDE-D589-48AA-BAA3-74F19E34E7AB}"/>
                </a:ext>
              </a:extLst>
            </p:cNvPr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9174;p75">
              <a:extLst>
                <a:ext uri="{FF2B5EF4-FFF2-40B4-BE49-F238E27FC236}">
                  <a16:creationId xmlns:a16="http://schemas.microsoft.com/office/drawing/2014/main" id="{6FF43E67-CF27-4F3F-8987-A1C5F10C2AED}"/>
                </a:ext>
              </a:extLst>
            </p:cNvPr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" name="Google Shape;1994;p57">
            <a:extLst>
              <a:ext uri="{FF2B5EF4-FFF2-40B4-BE49-F238E27FC236}">
                <a16:creationId xmlns:a16="http://schemas.microsoft.com/office/drawing/2014/main" id="{54CD5905-EBB8-46D8-ABD6-38DE0240E7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66634" y="1771510"/>
            <a:ext cx="3592979" cy="5202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>
                <a:solidFill>
                  <a:schemeClr val="bg1"/>
                </a:solidFill>
              </a:rPr>
              <a:t>Impostare un promemoria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4" name="Google Shape;1994;p57">
            <a:extLst>
              <a:ext uri="{FF2B5EF4-FFF2-40B4-BE49-F238E27FC236}">
                <a16:creationId xmlns:a16="http://schemas.microsoft.com/office/drawing/2014/main" id="{A4FA42F9-396E-4BE0-BD9E-F44126FBAB17}"/>
              </a:ext>
            </a:extLst>
          </p:cNvPr>
          <p:cNvSpPr txBox="1">
            <a:spLocks/>
          </p:cNvSpPr>
          <p:nvPr/>
        </p:nvSpPr>
        <p:spPr>
          <a:xfrm>
            <a:off x="2566633" y="834919"/>
            <a:ext cx="4291367" cy="52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○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○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○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 algn="l">
              <a:buSzPts val="1400"/>
              <a:buFont typeface="Montserrat"/>
              <a:buNone/>
            </a:pPr>
            <a:r>
              <a:rPr lang="it-IT" dirty="0">
                <a:solidFill>
                  <a:schemeClr val="bg1"/>
                </a:solidFill>
              </a:rPr>
              <a:t>Sistema di autenticazione sicuro</a:t>
            </a:r>
          </a:p>
        </p:txBody>
      </p:sp>
      <p:sp>
        <p:nvSpPr>
          <p:cNvPr id="25" name="Google Shape;1994;p57">
            <a:extLst>
              <a:ext uri="{FF2B5EF4-FFF2-40B4-BE49-F238E27FC236}">
                <a16:creationId xmlns:a16="http://schemas.microsoft.com/office/drawing/2014/main" id="{4D7DCC8A-F78D-4F8A-91BC-2843134B5CBA}"/>
              </a:ext>
            </a:extLst>
          </p:cNvPr>
          <p:cNvSpPr txBox="1">
            <a:spLocks/>
          </p:cNvSpPr>
          <p:nvPr/>
        </p:nvSpPr>
        <p:spPr>
          <a:xfrm>
            <a:off x="2588312" y="3560670"/>
            <a:ext cx="3414157" cy="52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○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○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○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 algn="l">
              <a:buSzPts val="1400"/>
              <a:buFont typeface="Montserrat"/>
              <a:buNone/>
            </a:pPr>
            <a:r>
              <a:rPr lang="it-IT" dirty="0">
                <a:solidFill>
                  <a:schemeClr val="bg1"/>
                </a:solidFill>
              </a:rPr>
              <a:t>Contapassi</a:t>
            </a:r>
          </a:p>
        </p:txBody>
      </p:sp>
      <p:sp>
        <p:nvSpPr>
          <p:cNvPr id="26" name="Google Shape;1994;p57">
            <a:extLst>
              <a:ext uri="{FF2B5EF4-FFF2-40B4-BE49-F238E27FC236}">
                <a16:creationId xmlns:a16="http://schemas.microsoft.com/office/drawing/2014/main" id="{1BB42A25-1DC4-4BC6-8B48-8AFCF7C95298}"/>
              </a:ext>
            </a:extLst>
          </p:cNvPr>
          <p:cNvSpPr txBox="1">
            <a:spLocks/>
          </p:cNvSpPr>
          <p:nvPr/>
        </p:nvSpPr>
        <p:spPr>
          <a:xfrm>
            <a:off x="2588312" y="4370692"/>
            <a:ext cx="3592979" cy="52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○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○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○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 algn="l">
              <a:buSzPts val="1400"/>
              <a:buFont typeface="Montserrat"/>
              <a:buNone/>
            </a:pPr>
            <a:r>
              <a:rPr lang="it-IT" dirty="0">
                <a:solidFill>
                  <a:schemeClr val="bg1"/>
                </a:solidFill>
              </a:rPr>
              <a:t>Consigli utili </a:t>
            </a:r>
          </a:p>
        </p:txBody>
      </p:sp>
      <p:sp>
        <p:nvSpPr>
          <p:cNvPr id="27" name="Google Shape;1994;p57">
            <a:extLst>
              <a:ext uri="{FF2B5EF4-FFF2-40B4-BE49-F238E27FC236}">
                <a16:creationId xmlns:a16="http://schemas.microsoft.com/office/drawing/2014/main" id="{9510C505-5E90-4F32-A770-66B11F999C5F}"/>
              </a:ext>
            </a:extLst>
          </p:cNvPr>
          <p:cNvSpPr txBox="1">
            <a:spLocks/>
          </p:cNvSpPr>
          <p:nvPr/>
        </p:nvSpPr>
        <p:spPr>
          <a:xfrm>
            <a:off x="2566635" y="2696678"/>
            <a:ext cx="3592979" cy="52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○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○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○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 algn="l">
              <a:buSzPts val="1400"/>
              <a:buFont typeface="Montserrat"/>
              <a:buNone/>
            </a:pPr>
            <a:r>
              <a:rPr lang="it-IT" dirty="0">
                <a:solidFill>
                  <a:schemeClr val="bg1"/>
                </a:solidFill>
              </a:rPr>
              <a:t>Aggiorna il medico di base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956;p54">
            <a:extLst>
              <a:ext uri="{FF2B5EF4-FFF2-40B4-BE49-F238E27FC236}">
                <a16:creationId xmlns:a16="http://schemas.microsoft.com/office/drawing/2014/main" id="{575D15ED-418B-4FC5-A051-3DE20A2BDC5F}"/>
              </a:ext>
            </a:extLst>
          </p:cNvPr>
          <p:cNvCxnSpPr/>
          <p:nvPr/>
        </p:nvCxnSpPr>
        <p:spPr>
          <a:xfrm>
            <a:off x="1245300" y="2859300"/>
            <a:ext cx="6653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1957;p54">
            <a:extLst>
              <a:ext uri="{FF2B5EF4-FFF2-40B4-BE49-F238E27FC236}">
                <a16:creationId xmlns:a16="http://schemas.microsoft.com/office/drawing/2014/main" id="{5329585F-7AE5-40FB-BCE4-BF9958BAAD54}"/>
              </a:ext>
            </a:extLst>
          </p:cNvPr>
          <p:cNvSpPr txBox="1">
            <a:spLocks/>
          </p:cNvSpPr>
          <p:nvPr/>
        </p:nvSpPr>
        <p:spPr>
          <a:xfrm>
            <a:off x="1019361" y="2097688"/>
            <a:ext cx="1527300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it-IT" sz="1400"/>
              <a:t>Tecnologie utilizzate</a:t>
            </a:r>
            <a:endParaRPr lang="it-IT" sz="1400" dirty="0"/>
          </a:p>
        </p:txBody>
      </p:sp>
      <p:sp>
        <p:nvSpPr>
          <p:cNvPr id="6" name="Google Shape;1959;p54">
            <a:extLst>
              <a:ext uri="{FF2B5EF4-FFF2-40B4-BE49-F238E27FC236}">
                <a16:creationId xmlns:a16="http://schemas.microsoft.com/office/drawing/2014/main" id="{C812F656-936D-4B7A-A16E-DFB14ABC074D}"/>
              </a:ext>
            </a:extLst>
          </p:cNvPr>
          <p:cNvSpPr txBox="1">
            <a:spLocks/>
          </p:cNvSpPr>
          <p:nvPr/>
        </p:nvSpPr>
        <p:spPr>
          <a:xfrm>
            <a:off x="4738561" y="2097688"/>
            <a:ext cx="1527300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it-IT" sz="1400"/>
              <a:t>Implementazione</a:t>
            </a:r>
            <a:endParaRPr lang="it-IT" sz="1400" dirty="0"/>
          </a:p>
        </p:txBody>
      </p:sp>
      <p:sp>
        <p:nvSpPr>
          <p:cNvPr id="7" name="Google Shape;1962;p54">
            <a:extLst>
              <a:ext uri="{FF2B5EF4-FFF2-40B4-BE49-F238E27FC236}">
                <a16:creationId xmlns:a16="http://schemas.microsoft.com/office/drawing/2014/main" id="{7D0748B8-C8AC-40CC-BE6C-02A9884BC9CC}"/>
              </a:ext>
            </a:extLst>
          </p:cNvPr>
          <p:cNvSpPr txBox="1">
            <a:spLocks/>
          </p:cNvSpPr>
          <p:nvPr/>
        </p:nvSpPr>
        <p:spPr>
          <a:xfrm>
            <a:off x="2713225" y="3272613"/>
            <a:ext cx="1858775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it-IT" sz="1400"/>
              <a:t>Requisiti dell’app</a:t>
            </a:r>
            <a:endParaRPr lang="it-IT" sz="1400" dirty="0"/>
          </a:p>
        </p:txBody>
      </p:sp>
      <p:sp>
        <p:nvSpPr>
          <p:cNvPr id="8" name="Google Shape;1964;p54">
            <a:extLst>
              <a:ext uri="{FF2B5EF4-FFF2-40B4-BE49-F238E27FC236}">
                <a16:creationId xmlns:a16="http://schemas.microsoft.com/office/drawing/2014/main" id="{3B181ADD-1572-47D6-9278-9E8A69138436}"/>
              </a:ext>
            </a:extLst>
          </p:cNvPr>
          <p:cNvSpPr txBox="1">
            <a:spLocks/>
          </p:cNvSpPr>
          <p:nvPr/>
        </p:nvSpPr>
        <p:spPr>
          <a:xfrm>
            <a:off x="6597336" y="3218932"/>
            <a:ext cx="1527300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it-IT" sz="1400"/>
              <a:t>Conclusione e sviluppi futuri</a:t>
            </a:r>
            <a:endParaRPr lang="it-IT" sz="1400" dirty="0"/>
          </a:p>
        </p:txBody>
      </p:sp>
      <p:sp>
        <p:nvSpPr>
          <p:cNvPr id="9" name="Google Shape;1965;p54">
            <a:extLst>
              <a:ext uri="{FF2B5EF4-FFF2-40B4-BE49-F238E27FC236}">
                <a16:creationId xmlns:a16="http://schemas.microsoft.com/office/drawing/2014/main" id="{AB8ED856-36F4-40BE-A471-B8043E2CB729}"/>
              </a:ext>
            </a:extLst>
          </p:cNvPr>
          <p:cNvSpPr/>
          <p:nvPr/>
        </p:nvSpPr>
        <p:spPr>
          <a:xfrm>
            <a:off x="1674250" y="2750550"/>
            <a:ext cx="217500" cy="2175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966;p54">
            <a:extLst>
              <a:ext uri="{FF2B5EF4-FFF2-40B4-BE49-F238E27FC236}">
                <a16:creationId xmlns:a16="http://schemas.microsoft.com/office/drawing/2014/main" id="{7CA1A2E5-BB60-4B73-AD49-D44F30D9DC6D}"/>
              </a:ext>
            </a:extLst>
          </p:cNvPr>
          <p:cNvSpPr/>
          <p:nvPr/>
        </p:nvSpPr>
        <p:spPr>
          <a:xfrm>
            <a:off x="3534675" y="2750550"/>
            <a:ext cx="217500" cy="2175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967;p54">
            <a:extLst>
              <a:ext uri="{FF2B5EF4-FFF2-40B4-BE49-F238E27FC236}">
                <a16:creationId xmlns:a16="http://schemas.microsoft.com/office/drawing/2014/main" id="{5DF0BB1D-40EC-4CA7-AE25-4999E737E8E8}"/>
              </a:ext>
            </a:extLst>
          </p:cNvPr>
          <p:cNvSpPr/>
          <p:nvPr/>
        </p:nvSpPr>
        <p:spPr>
          <a:xfrm>
            <a:off x="5395100" y="2750550"/>
            <a:ext cx="217500" cy="2175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968;p54">
            <a:extLst>
              <a:ext uri="{FF2B5EF4-FFF2-40B4-BE49-F238E27FC236}">
                <a16:creationId xmlns:a16="http://schemas.microsoft.com/office/drawing/2014/main" id="{8956D1F3-AE33-493E-9B85-ABC48E43C165}"/>
              </a:ext>
            </a:extLst>
          </p:cNvPr>
          <p:cNvSpPr/>
          <p:nvPr/>
        </p:nvSpPr>
        <p:spPr>
          <a:xfrm>
            <a:off x="7255525" y="2750550"/>
            <a:ext cx="217500" cy="2175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" name="Google Shape;1969;p54">
            <a:extLst>
              <a:ext uri="{FF2B5EF4-FFF2-40B4-BE49-F238E27FC236}">
                <a16:creationId xmlns:a16="http://schemas.microsoft.com/office/drawing/2014/main" id="{221E0F8D-9253-4495-939B-7816FFE04C29}"/>
              </a:ext>
            </a:extLst>
          </p:cNvPr>
          <p:cNvCxnSpPr/>
          <p:nvPr/>
        </p:nvCxnSpPr>
        <p:spPr>
          <a:xfrm>
            <a:off x="510250" y="594776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16" name="Google Shape;1955;p54">
            <a:extLst>
              <a:ext uri="{FF2B5EF4-FFF2-40B4-BE49-F238E27FC236}">
                <a16:creationId xmlns:a16="http://schemas.microsoft.com/office/drawing/2014/main" id="{0D4DB100-C3F9-4295-8A1D-23F4E96CBC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5875" y="93505"/>
            <a:ext cx="2654250" cy="501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</a:rPr>
              <a:t>Indice</a:t>
            </a:r>
            <a:endParaRPr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uturistic Background by Slidesgo">
  <a:themeElements>
    <a:clrScheme name="Simple Light">
      <a:dk1>
        <a:srgbClr val="001633"/>
      </a:dk1>
      <a:lt1>
        <a:srgbClr val="FFFFFF"/>
      </a:lt1>
      <a:dk2>
        <a:srgbClr val="85D5E6"/>
      </a:dk2>
      <a:lt2>
        <a:srgbClr val="FFAB40"/>
      </a:lt2>
      <a:accent1>
        <a:srgbClr val="FFAB40"/>
      </a:accent1>
      <a:accent2>
        <a:srgbClr val="85D5E6"/>
      </a:accent2>
      <a:accent3>
        <a:srgbClr val="78909C"/>
      </a:accent3>
      <a:accent4>
        <a:srgbClr val="FFAB40"/>
      </a:accent4>
      <a:accent5>
        <a:srgbClr val="0097A7"/>
      </a:accent5>
      <a:accent6>
        <a:srgbClr val="00163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36C10A34E38854C9908CA91E13B5D95" ma:contentTypeVersion="4" ma:contentTypeDescription="Creare un nuovo documento." ma:contentTypeScope="" ma:versionID="7afb3ca59562eaa715bc1510141d1e9f">
  <xsd:schema xmlns:xsd="http://www.w3.org/2001/XMLSchema" xmlns:xs="http://www.w3.org/2001/XMLSchema" xmlns:p="http://schemas.microsoft.com/office/2006/metadata/properties" xmlns:ns3="8acc5961-4690-4ee2-af8e-1a17e6a84df4" targetNamespace="http://schemas.microsoft.com/office/2006/metadata/properties" ma:root="true" ma:fieldsID="5aded049eba5156af007ab1a0e36dc67" ns3:_="">
    <xsd:import namespace="8acc5961-4690-4ee2-af8e-1a17e6a84d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cc5961-4690-4ee2-af8e-1a17e6a84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D6C5C5-C77A-46B1-BDB8-38ED20DB0E89}">
  <ds:schemaRefs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8acc5961-4690-4ee2-af8e-1a17e6a84df4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0847543-F04C-4CA9-A92A-F7A3E4D999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cc5961-4690-4ee2-af8e-1a17e6a84d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840BDA-7F32-4F37-9C1C-09B17A884B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20385</TotalTime>
  <Words>333</Words>
  <Application>Microsoft Office PowerPoint</Application>
  <PresentationFormat>Presentazione su schermo (16:9)</PresentationFormat>
  <Paragraphs>78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Montserrat</vt:lpstr>
      <vt:lpstr>Montserrat ExtraBold</vt:lpstr>
      <vt:lpstr>Montserrat ExtraLight</vt:lpstr>
      <vt:lpstr>Futuristic Background by Slidesgo</vt:lpstr>
      <vt:lpstr>UNIVERSITÀ DEGLI STUDI DI MODENA E REGGIO EMILIA</vt:lpstr>
      <vt:lpstr>INTRODUZIONE</vt:lpstr>
      <vt:lpstr>01</vt:lpstr>
      <vt:lpstr>Indice</vt:lpstr>
      <vt:lpstr>TECNOLOGIE UTILIZZATE</vt:lpstr>
      <vt:lpstr>ANDROID</vt:lpstr>
      <vt:lpstr>Indice</vt:lpstr>
      <vt:lpstr>Presentazione standard di PowerPoint</vt:lpstr>
      <vt:lpstr>Indice</vt:lpstr>
      <vt:lpstr>Schermata iniziale </vt:lpstr>
      <vt:lpstr>Homepage paziente</vt:lpstr>
      <vt:lpstr>Homepage medico</vt:lpstr>
      <vt:lpstr>Presentazione standard di PowerPoint</vt:lpstr>
      <vt:lpstr>Promemoria</vt:lpstr>
      <vt:lpstr>Presentazione standard di PowerPoint</vt:lpstr>
      <vt:lpstr>Indice</vt:lpstr>
      <vt:lpstr>Conclusione e sviluppi futuri</vt:lpstr>
      <vt:lpstr>Grazie a tutti i presenti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MODENA E REGGIO EMILIA</dc:title>
  <dc:creator>singh _</dc:creator>
  <cp:lastModifiedBy>MANROOP SINGH</cp:lastModifiedBy>
  <cp:revision>2</cp:revision>
  <dcterms:modified xsi:type="dcterms:W3CDTF">2021-10-18T11:48:20Z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0x010100E36C10A34E38854C9908CA91E13B5D95</vt:lpwstr>
  </property>
</Properties>
</file>