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57" r:id="rId3"/>
    <p:sldId id="258" r:id="rId4"/>
    <p:sldId id="259" r:id="rId5"/>
    <p:sldId id="260" r:id="rId6"/>
    <p:sldId id="261" r:id="rId7"/>
    <p:sldId id="262" r:id="rId8"/>
    <p:sldId id="266" r:id="rId9"/>
    <p:sldId id="265" r:id="rId10"/>
    <p:sldId id="267" r:id="rId11"/>
    <p:sldId id="268" r:id="rId12"/>
    <p:sldId id="269" r:id="rId13"/>
    <p:sldId id="271" r:id="rId14"/>
    <p:sldId id="272" r:id="rId15"/>
    <p:sldId id="273" r:id="rId16"/>
    <p:sldId id="270"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00"/>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78585" autoAdjust="0"/>
  </p:normalViewPr>
  <p:slideViewPr>
    <p:cSldViewPr>
      <p:cViewPr varScale="1">
        <p:scale>
          <a:sx n="51" d="100"/>
          <a:sy n="51" d="100"/>
        </p:scale>
        <p:origin x="-17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tte\Documents\GraficiPresentazion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atte\Documents\GraficiPresentazio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tte\Documents\GraficiPresentazio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dirty="0"/>
              <a:t>STABILITA' </a:t>
            </a:r>
            <a:r>
              <a:rPr lang="it-IT" sz="1200" dirty="0" smtClean="0"/>
              <a:t>CM 1</a:t>
            </a:r>
            <a:endParaRPr lang="it-IT" sz="1200" dirty="0"/>
          </a:p>
        </c:rich>
      </c:tx>
      <c:layout/>
      <c:overlay val="0"/>
    </c:title>
    <c:autoTitleDeleted val="0"/>
    <c:plotArea>
      <c:layout>
        <c:manualLayout>
          <c:layoutTarget val="inner"/>
          <c:xMode val="edge"/>
          <c:yMode val="edge"/>
          <c:x val="0.3851853116239467"/>
          <c:y val="0.33795400200608927"/>
          <c:w val="0.27107272095619833"/>
          <c:h val="0.5478911962918297"/>
        </c:manualLayout>
      </c:layout>
      <c:pieChart>
        <c:varyColors val="1"/>
        <c:ser>
          <c:idx val="0"/>
          <c:order val="0"/>
          <c:dPt>
            <c:idx val="0"/>
            <c:bubble3D val="0"/>
            <c:spPr>
              <a:solidFill>
                <a:srgbClr val="FFC000"/>
              </a:solidFill>
              <a:ln>
                <a:solidFill>
                  <a:schemeClr val="accent1"/>
                </a:solidFill>
              </a:ln>
            </c:spPr>
          </c:dPt>
          <c:dLbls>
            <c:showLegendKey val="0"/>
            <c:showVal val="0"/>
            <c:showCatName val="0"/>
            <c:showSerName val="0"/>
            <c:showPercent val="1"/>
            <c:showBubbleSize val="0"/>
            <c:showLeaderLines val="1"/>
          </c:dLbls>
          <c:cat>
            <c:strRef>
              <c:f>'Analisi OBU'!$C$27:$D$27</c:f>
              <c:strCache>
                <c:ptCount val="2"/>
                <c:pt idx="0">
                  <c:v>AVG LIFE IN OTHERS CH 1</c:v>
                </c:pt>
                <c:pt idx="1">
                  <c:v>AVG LIFE IN ONE CH 1</c:v>
                </c:pt>
              </c:strCache>
            </c:strRef>
          </c:cat>
          <c:val>
            <c:numRef>
              <c:f>'Analisi OBU'!$C$28:$D$28</c:f>
              <c:numCache>
                <c:formatCode>General</c:formatCode>
                <c:ptCount val="2"/>
                <c:pt idx="0">
                  <c:v>0.75961248999999997</c:v>
                </c:pt>
                <c:pt idx="1">
                  <c:v>0.24038751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47423363216055E-2"/>
          <c:y val="0.25666919250056031"/>
          <c:w val="0.89100570022134296"/>
          <c:h val="0.57656059180745522"/>
        </c:manualLayout>
      </c:layout>
      <c:lineChart>
        <c:grouping val="standard"/>
        <c:varyColors val="0"/>
        <c:ser>
          <c:idx val="0"/>
          <c:order val="0"/>
          <c:tx>
            <c:strRef>
              <c:f>'[1]05 100'!$B$3</c:f>
              <c:strCache>
                <c:ptCount val="1"/>
                <c:pt idx="0">
                  <c:v>NEW CHs 1</c:v>
                </c:pt>
              </c:strCache>
            </c:strRef>
          </c:tx>
          <c:spPr>
            <a:ln w="31680">
              <a:solidFill>
                <a:schemeClr val="tx1"/>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'[1]05 100'!$B$4:$B$1203</c:f>
              <c:numCache>
                <c:formatCode>General</c:formatCode>
                <c:ptCount val="1200"/>
                <c:pt idx="0">
                  <c:v>1</c:v>
                </c:pt>
                <c:pt idx="1">
                  <c:v>1</c:v>
                </c:pt>
                <c:pt idx="2">
                  <c:v>0</c:v>
                </c:pt>
                <c:pt idx="3">
                  <c:v>1</c:v>
                </c:pt>
                <c:pt idx="4">
                  <c:v>1</c:v>
                </c:pt>
                <c:pt idx="5">
                  <c:v>1</c:v>
                </c:pt>
                <c:pt idx="6">
                  <c:v>3</c:v>
                </c:pt>
                <c:pt idx="7">
                  <c:v>2</c:v>
                </c:pt>
                <c:pt idx="8">
                  <c:v>5</c:v>
                </c:pt>
                <c:pt idx="9">
                  <c:v>3</c:v>
                </c:pt>
                <c:pt idx="10">
                  <c:v>3</c:v>
                </c:pt>
                <c:pt idx="11">
                  <c:v>3</c:v>
                </c:pt>
                <c:pt idx="12">
                  <c:v>0</c:v>
                </c:pt>
                <c:pt idx="13">
                  <c:v>2</c:v>
                </c:pt>
                <c:pt idx="14">
                  <c:v>1</c:v>
                </c:pt>
                <c:pt idx="15">
                  <c:v>3</c:v>
                </c:pt>
                <c:pt idx="16">
                  <c:v>4</c:v>
                </c:pt>
                <c:pt idx="17">
                  <c:v>4</c:v>
                </c:pt>
                <c:pt idx="18">
                  <c:v>3</c:v>
                </c:pt>
                <c:pt idx="19">
                  <c:v>1</c:v>
                </c:pt>
                <c:pt idx="20">
                  <c:v>2</c:v>
                </c:pt>
                <c:pt idx="21">
                  <c:v>4</c:v>
                </c:pt>
                <c:pt idx="22">
                  <c:v>1</c:v>
                </c:pt>
                <c:pt idx="23">
                  <c:v>3</c:v>
                </c:pt>
                <c:pt idx="24">
                  <c:v>5</c:v>
                </c:pt>
                <c:pt idx="25">
                  <c:v>3</c:v>
                </c:pt>
                <c:pt idx="26">
                  <c:v>3</c:v>
                </c:pt>
                <c:pt idx="27">
                  <c:v>3</c:v>
                </c:pt>
                <c:pt idx="28">
                  <c:v>6</c:v>
                </c:pt>
                <c:pt idx="29">
                  <c:v>2</c:v>
                </c:pt>
                <c:pt idx="30">
                  <c:v>5</c:v>
                </c:pt>
                <c:pt idx="31">
                  <c:v>4</c:v>
                </c:pt>
                <c:pt idx="32">
                  <c:v>3</c:v>
                </c:pt>
                <c:pt idx="33">
                  <c:v>6</c:v>
                </c:pt>
                <c:pt idx="34">
                  <c:v>7</c:v>
                </c:pt>
                <c:pt idx="35">
                  <c:v>5</c:v>
                </c:pt>
                <c:pt idx="36">
                  <c:v>6</c:v>
                </c:pt>
                <c:pt idx="37">
                  <c:v>9</c:v>
                </c:pt>
                <c:pt idx="38">
                  <c:v>9</c:v>
                </c:pt>
                <c:pt idx="39">
                  <c:v>6</c:v>
                </c:pt>
                <c:pt idx="40">
                  <c:v>9</c:v>
                </c:pt>
                <c:pt idx="41">
                  <c:v>7</c:v>
                </c:pt>
                <c:pt idx="42">
                  <c:v>5</c:v>
                </c:pt>
                <c:pt idx="43">
                  <c:v>7</c:v>
                </c:pt>
                <c:pt idx="44">
                  <c:v>5</c:v>
                </c:pt>
                <c:pt idx="45">
                  <c:v>4</c:v>
                </c:pt>
                <c:pt idx="46">
                  <c:v>9</c:v>
                </c:pt>
                <c:pt idx="47">
                  <c:v>7</c:v>
                </c:pt>
                <c:pt idx="48">
                  <c:v>4</c:v>
                </c:pt>
                <c:pt idx="49">
                  <c:v>6</c:v>
                </c:pt>
                <c:pt idx="50">
                  <c:v>9</c:v>
                </c:pt>
                <c:pt idx="51">
                  <c:v>5</c:v>
                </c:pt>
                <c:pt idx="52">
                  <c:v>9</c:v>
                </c:pt>
                <c:pt idx="53">
                  <c:v>8</c:v>
                </c:pt>
                <c:pt idx="54">
                  <c:v>6</c:v>
                </c:pt>
                <c:pt idx="55">
                  <c:v>8</c:v>
                </c:pt>
                <c:pt idx="56">
                  <c:v>8</c:v>
                </c:pt>
                <c:pt idx="57">
                  <c:v>6</c:v>
                </c:pt>
                <c:pt idx="58">
                  <c:v>7</c:v>
                </c:pt>
                <c:pt idx="59">
                  <c:v>10</c:v>
                </c:pt>
                <c:pt idx="60">
                  <c:v>8</c:v>
                </c:pt>
                <c:pt idx="61">
                  <c:v>12</c:v>
                </c:pt>
                <c:pt idx="62">
                  <c:v>10</c:v>
                </c:pt>
                <c:pt idx="63">
                  <c:v>12</c:v>
                </c:pt>
                <c:pt idx="64">
                  <c:v>9</c:v>
                </c:pt>
                <c:pt idx="65">
                  <c:v>12</c:v>
                </c:pt>
                <c:pt idx="66">
                  <c:v>6</c:v>
                </c:pt>
                <c:pt idx="67">
                  <c:v>11</c:v>
                </c:pt>
                <c:pt idx="68">
                  <c:v>11</c:v>
                </c:pt>
                <c:pt idx="69">
                  <c:v>9</c:v>
                </c:pt>
                <c:pt idx="70">
                  <c:v>10</c:v>
                </c:pt>
                <c:pt idx="71">
                  <c:v>6</c:v>
                </c:pt>
                <c:pt idx="72">
                  <c:v>9</c:v>
                </c:pt>
                <c:pt idx="73">
                  <c:v>10</c:v>
                </c:pt>
                <c:pt idx="74">
                  <c:v>13</c:v>
                </c:pt>
                <c:pt idx="75">
                  <c:v>9</c:v>
                </c:pt>
                <c:pt idx="76">
                  <c:v>10</c:v>
                </c:pt>
                <c:pt idx="77">
                  <c:v>4</c:v>
                </c:pt>
                <c:pt idx="78">
                  <c:v>8</c:v>
                </c:pt>
                <c:pt idx="79">
                  <c:v>9</c:v>
                </c:pt>
                <c:pt idx="80">
                  <c:v>7</c:v>
                </c:pt>
                <c:pt idx="81">
                  <c:v>6</c:v>
                </c:pt>
                <c:pt idx="82">
                  <c:v>10</c:v>
                </c:pt>
                <c:pt idx="83">
                  <c:v>10</c:v>
                </c:pt>
                <c:pt idx="84">
                  <c:v>4</c:v>
                </c:pt>
                <c:pt idx="85">
                  <c:v>6</c:v>
                </c:pt>
                <c:pt idx="86">
                  <c:v>11</c:v>
                </c:pt>
                <c:pt idx="87">
                  <c:v>7</c:v>
                </c:pt>
                <c:pt idx="88">
                  <c:v>13</c:v>
                </c:pt>
                <c:pt idx="89">
                  <c:v>10</c:v>
                </c:pt>
                <c:pt idx="90">
                  <c:v>12</c:v>
                </c:pt>
                <c:pt idx="91">
                  <c:v>13</c:v>
                </c:pt>
                <c:pt idx="92">
                  <c:v>12</c:v>
                </c:pt>
                <c:pt idx="93">
                  <c:v>13</c:v>
                </c:pt>
                <c:pt idx="94">
                  <c:v>6</c:v>
                </c:pt>
                <c:pt idx="95">
                  <c:v>9</c:v>
                </c:pt>
                <c:pt idx="96">
                  <c:v>5</c:v>
                </c:pt>
                <c:pt idx="97">
                  <c:v>10</c:v>
                </c:pt>
                <c:pt idx="98">
                  <c:v>9</c:v>
                </c:pt>
                <c:pt idx="99">
                  <c:v>10</c:v>
                </c:pt>
                <c:pt idx="100">
                  <c:v>11</c:v>
                </c:pt>
                <c:pt idx="101">
                  <c:v>13</c:v>
                </c:pt>
                <c:pt idx="102">
                  <c:v>9</c:v>
                </c:pt>
                <c:pt idx="103">
                  <c:v>15</c:v>
                </c:pt>
                <c:pt idx="104">
                  <c:v>7</c:v>
                </c:pt>
                <c:pt idx="105">
                  <c:v>8</c:v>
                </c:pt>
                <c:pt idx="106">
                  <c:v>12</c:v>
                </c:pt>
                <c:pt idx="107">
                  <c:v>13</c:v>
                </c:pt>
                <c:pt idx="108">
                  <c:v>11</c:v>
                </c:pt>
                <c:pt idx="109">
                  <c:v>10</c:v>
                </c:pt>
                <c:pt idx="110">
                  <c:v>14</c:v>
                </c:pt>
                <c:pt idx="111">
                  <c:v>14</c:v>
                </c:pt>
                <c:pt idx="112">
                  <c:v>15</c:v>
                </c:pt>
                <c:pt idx="113">
                  <c:v>17</c:v>
                </c:pt>
                <c:pt idx="114">
                  <c:v>11</c:v>
                </c:pt>
                <c:pt idx="115">
                  <c:v>12</c:v>
                </c:pt>
                <c:pt idx="116">
                  <c:v>15</c:v>
                </c:pt>
                <c:pt idx="117">
                  <c:v>15</c:v>
                </c:pt>
                <c:pt idx="118">
                  <c:v>12</c:v>
                </c:pt>
                <c:pt idx="119">
                  <c:v>11</c:v>
                </c:pt>
                <c:pt idx="120">
                  <c:v>11</c:v>
                </c:pt>
                <c:pt idx="121">
                  <c:v>13</c:v>
                </c:pt>
                <c:pt idx="122">
                  <c:v>11</c:v>
                </c:pt>
                <c:pt idx="123">
                  <c:v>10</c:v>
                </c:pt>
                <c:pt idx="124">
                  <c:v>11</c:v>
                </c:pt>
                <c:pt idx="125">
                  <c:v>9</c:v>
                </c:pt>
                <c:pt idx="126">
                  <c:v>10</c:v>
                </c:pt>
                <c:pt idx="127">
                  <c:v>12</c:v>
                </c:pt>
                <c:pt idx="128">
                  <c:v>11</c:v>
                </c:pt>
                <c:pt idx="129">
                  <c:v>12</c:v>
                </c:pt>
                <c:pt idx="130">
                  <c:v>10</c:v>
                </c:pt>
                <c:pt idx="131">
                  <c:v>14</c:v>
                </c:pt>
                <c:pt idx="132">
                  <c:v>12</c:v>
                </c:pt>
                <c:pt idx="133">
                  <c:v>13</c:v>
                </c:pt>
                <c:pt idx="134">
                  <c:v>7</c:v>
                </c:pt>
                <c:pt idx="135">
                  <c:v>14</c:v>
                </c:pt>
                <c:pt idx="136">
                  <c:v>15</c:v>
                </c:pt>
                <c:pt idx="137">
                  <c:v>11</c:v>
                </c:pt>
                <c:pt idx="138">
                  <c:v>12</c:v>
                </c:pt>
                <c:pt idx="139">
                  <c:v>13</c:v>
                </c:pt>
                <c:pt idx="140">
                  <c:v>12</c:v>
                </c:pt>
                <c:pt idx="141">
                  <c:v>16</c:v>
                </c:pt>
                <c:pt idx="142">
                  <c:v>18</c:v>
                </c:pt>
                <c:pt idx="143">
                  <c:v>13</c:v>
                </c:pt>
                <c:pt idx="144">
                  <c:v>13</c:v>
                </c:pt>
                <c:pt idx="145">
                  <c:v>9</c:v>
                </c:pt>
                <c:pt idx="146">
                  <c:v>12</c:v>
                </c:pt>
                <c:pt idx="147">
                  <c:v>12</c:v>
                </c:pt>
                <c:pt idx="148">
                  <c:v>14</c:v>
                </c:pt>
                <c:pt idx="149">
                  <c:v>13</c:v>
                </c:pt>
                <c:pt idx="150">
                  <c:v>13</c:v>
                </c:pt>
                <c:pt idx="151">
                  <c:v>16</c:v>
                </c:pt>
                <c:pt idx="152">
                  <c:v>12</c:v>
                </c:pt>
                <c:pt idx="153">
                  <c:v>11</c:v>
                </c:pt>
                <c:pt idx="154">
                  <c:v>15</c:v>
                </c:pt>
                <c:pt idx="155">
                  <c:v>13</c:v>
                </c:pt>
                <c:pt idx="156">
                  <c:v>16</c:v>
                </c:pt>
                <c:pt idx="157">
                  <c:v>14</c:v>
                </c:pt>
                <c:pt idx="158">
                  <c:v>12</c:v>
                </c:pt>
                <c:pt idx="159">
                  <c:v>8</c:v>
                </c:pt>
                <c:pt idx="160">
                  <c:v>15</c:v>
                </c:pt>
                <c:pt idx="161">
                  <c:v>11</c:v>
                </c:pt>
                <c:pt idx="162">
                  <c:v>12</c:v>
                </c:pt>
                <c:pt idx="163">
                  <c:v>10</c:v>
                </c:pt>
                <c:pt idx="164">
                  <c:v>13</c:v>
                </c:pt>
                <c:pt idx="165">
                  <c:v>11</c:v>
                </c:pt>
                <c:pt idx="166">
                  <c:v>10</c:v>
                </c:pt>
                <c:pt idx="167">
                  <c:v>13</c:v>
                </c:pt>
                <c:pt idx="168">
                  <c:v>16</c:v>
                </c:pt>
                <c:pt idx="169">
                  <c:v>12</c:v>
                </c:pt>
                <c:pt idx="170">
                  <c:v>10</c:v>
                </c:pt>
                <c:pt idx="171">
                  <c:v>14</c:v>
                </c:pt>
                <c:pt idx="172">
                  <c:v>16</c:v>
                </c:pt>
                <c:pt idx="173">
                  <c:v>9</c:v>
                </c:pt>
                <c:pt idx="174">
                  <c:v>9</c:v>
                </c:pt>
                <c:pt idx="175">
                  <c:v>15</c:v>
                </c:pt>
                <c:pt idx="176">
                  <c:v>13</c:v>
                </c:pt>
                <c:pt idx="177">
                  <c:v>17</c:v>
                </c:pt>
                <c:pt idx="178">
                  <c:v>15</c:v>
                </c:pt>
                <c:pt idx="179">
                  <c:v>15</c:v>
                </c:pt>
                <c:pt idx="180">
                  <c:v>8</c:v>
                </c:pt>
                <c:pt idx="181">
                  <c:v>15</c:v>
                </c:pt>
                <c:pt idx="182">
                  <c:v>10</c:v>
                </c:pt>
                <c:pt idx="183">
                  <c:v>15</c:v>
                </c:pt>
                <c:pt idx="184">
                  <c:v>13</c:v>
                </c:pt>
                <c:pt idx="185">
                  <c:v>14</c:v>
                </c:pt>
                <c:pt idx="186">
                  <c:v>11</c:v>
                </c:pt>
                <c:pt idx="187">
                  <c:v>15</c:v>
                </c:pt>
                <c:pt idx="188">
                  <c:v>14</c:v>
                </c:pt>
                <c:pt idx="189">
                  <c:v>9</c:v>
                </c:pt>
                <c:pt idx="190">
                  <c:v>11</c:v>
                </c:pt>
                <c:pt idx="191">
                  <c:v>15</c:v>
                </c:pt>
                <c:pt idx="192">
                  <c:v>18</c:v>
                </c:pt>
                <c:pt idx="193">
                  <c:v>12</c:v>
                </c:pt>
                <c:pt idx="194">
                  <c:v>14</c:v>
                </c:pt>
                <c:pt idx="195">
                  <c:v>16</c:v>
                </c:pt>
                <c:pt idx="196">
                  <c:v>17</c:v>
                </c:pt>
                <c:pt idx="197">
                  <c:v>14</c:v>
                </c:pt>
                <c:pt idx="198">
                  <c:v>13</c:v>
                </c:pt>
                <c:pt idx="199">
                  <c:v>18</c:v>
                </c:pt>
                <c:pt idx="200">
                  <c:v>17</c:v>
                </c:pt>
                <c:pt idx="201">
                  <c:v>14</c:v>
                </c:pt>
                <c:pt idx="202">
                  <c:v>16</c:v>
                </c:pt>
                <c:pt idx="203">
                  <c:v>17</c:v>
                </c:pt>
                <c:pt idx="204">
                  <c:v>19</c:v>
                </c:pt>
                <c:pt idx="205">
                  <c:v>11</c:v>
                </c:pt>
                <c:pt idx="206">
                  <c:v>15</c:v>
                </c:pt>
                <c:pt idx="207">
                  <c:v>16</c:v>
                </c:pt>
                <c:pt idx="208">
                  <c:v>15</c:v>
                </c:pt>
                <c:pt idx="209">
                  <c:v>16</c:v>
                </c:pt>
                <c:pt idx="210">
                  <c:v>15</c:v>
                </c:pt>
                <c:pt idx="211">
                  <c:v>15</c:v>
                </c:pt>
                <c:pt idx="212">
                  <c:v>16</c:v>
                </c:pt>
                <c:pt idx="213">
                  <c:v>12</c:v>
                </c:pt>
                <c:pt idx="214">
                  <c:v>13</c:v>
                </c:pt>
                <c:pt idx="215">
                  <c:v>15</c:v>
                </c:pt>
                <c:pt idx="216">
                  <c:v>18</c:v>
                </c:pt>
                <c:pt idx="217">
                  <c:v>19</c:v>
                </c:pt>
                <c:pt idx="218">
                  <c:v>18</c:v>
                </c:pt>
                <c:pt idx="219">
                  <c:v>22</c:v>
                </c:pt>
                <c:pt idx="220">
                  <c:v>17</c:v>
                </c:pt>
                <c:pt idx="221">
                  <c:v>19</c:v>
                </c:pt>
                <c:pt idx="222">
                  <c:v>21</c:v>
                </c:pt>
                <c:pt idx="223">
                  <c:v>16</c:v>
                </c:pt>
                <c:pt idx="224">
                  <c:v>13</c:v>
                </c:pt>
                <c:pt idx="225">
                  <c:v>16</c:v>
                </c:pt>
                <c:pt idx="226">
                  <c:v>10</c:v>
                </c:pt>
                <c:pt idx="227">
                  <c:v>12</c:v>
                </c:pt>
                <c:pt idx="228">
                  <c:v>13</c:v>
                </c:pt>
                <c:pt idx="229">
                  <c:v>11</c:v>
                </c:pt>
                <c:pt idx="230">
                  <c:v>9</c:v>
                </c:pt>
                <c:pt idx="231">
                  <c:v>19</c:v>
                </c:pt>
                <c:pt idx="232">
                  <c:v>11</c:v>
                </c:pt>
                <c:pt idx="233">
                  <c:v>17</c:v>
                </c:pt>
                <c:pt idx="234">
                  <c:v>16</c:v>
                </c:pt>
                <c:pt idx="235">
                  <c:v>13</c:v>
                </c:pt>
                <c:pt idx="236">
                  <c:v>11</c:v>
                </c:pt>
                <c:pt idx="237">
                  <c:v>13</c:v>
                </c:pt>
                <c:pt idx="238">
                  <c:v>11</c:v>
                </c:pt>
                <c:pt idx="239">
                  <c:v>12</c:v>
                </c:pt>
                <c:pt idx="240">
                  <c:v>12</c:v>
                </c:pt>
                <c:pt idx="241">
                  <c:v>14</c:v>
                </c:pt>
                <c:pt idx="242">
                  <c:v>13</c:v>
                </c:pt>
                <c:pt idx="243">
                  <c:v>12</c:v>
                </c:pt>
                <c:pt idx="244">
                  <c:v>14</c:v>
                </c:pt>
                <c:pt idx="245">
                  <c:v>9</c:v>
                </c:pt>
                <c:pt idx="246">
                  <c:v>13</c:v>
                </c:pt>
                <c:pt idx="247">
                  <c:v>18</c:v>
                </c:pt>
                <c:pt idx="248">
                  <c:v>13</c:v>
                </c:pt>
                <c:pt idx="249">
                  <c:v>12</c:v>
                </c:pt>
                <c:pt idx="250">
                  <c:v>16</c:v>
                </c:pt>
                <c:pt idx="251">
                  <c:v>14</c:v>
                </c:pt>
                <c:pt idx="252">
                  <c:v>15</c:v>
                </c:pt>
                <c:pt idx="253">
                  <c:v>12</c:v>
                </c:pt>
                <c:pt idx="254">
                  <c:v>15</c:v>
                </c:pt>
                <c:pt idx="255">
                  <c:v>18</c:v>
                </c:pt>
                <c:pt idx="256">
                  <c:v>16</c:v>
                </c:pt>
                <c:pt idx="257">
                  <c:v>16</c:v>
                </c:pt>
                <c:pt idx="258">
                  <c:v>10</c:v>
                </c:pt>
                <c:pt idx="259">
                  <c:v>12</c:v>
                </c:pt>
                <c:pt idx="260">
                  <c:v>19</c:v>
                </c:pt>
                <c:pt idx="261">
                  <c:v>15</c:v>
                </c:pt>
                <c:pt idx="262">
                  <c:v>20</c:v>
                </c:pt>
                <c:pt idx="263">
                  <c:v>18</c:v>
                </c:pt>
                <c:pt idx="264">
                  <c:v>16</c:v>
                </c:pt>
                <c:pt idx="265">
                  <c:v>16</c:v>
                </c:pt>
                <c:pt idx="266">
                  <c:v>14</c:v>
                </c:pt>
                <c:pt idx="267">
                  <c:v>16</c:v>
                </c:pt>
                <c:pt idx="268">
                  <c:v>14</c:v>
                </c:pt>
                <c:pt idx="269">
                  <c:v>17</c:v>
                </c:pt>
                <c:pt idx="270">
                  <c:v>17</c:v>
                </c:pt>
                <c:pt idx="271">
                  <c:v>15</c:v>
                </c:pt>
                <c:pt idx="272">
                  <c:v>13</c:v>
                </c:pt>
                <c:pt idx="273">
                  <c:v>11</c:v>
                </c:pt>
                <c:pt idx="274">
                  <c:v>13</c:v>
                </c:pt>
                <c:pt idx="275">
                  <c:v>14</c:v>
                </c:pt>
                <c:pt idx="276">
                  <c:v>11</c:v>
                </c:pt>
                <c:pt idx="277">
                  <c:v>19</c:v>
                </c:pt>
                <c:pt idx="278">
                  <c:v>13</c:v>
                </c:pt>
                <c:pt idx="279">
                  <c:v>14</c:v>
                </c:pt>
                <c:pt idx="280">
                  <c:v>16</c:v>
                </c:pt>
                <c:pt idx="281">
                  <c:v>14</c:v>
                </c:pt>
                <c:pt idx="282">
                  <c:v>16</c:v>
                </c:pt>
                <c:pt idx="283">
                  <c:v>14</c:v>
                </c:pt>
                <c:pt idx="284">
                  <c:v>17</c:v>
                </c:pt>
                <c:pt idx="285">
                  <c:v>15</c:v>
                </c:pt>
                <c:pt idx="286">
                  <c:v>16</c:v>
                </c:pt>
                <c:pt idx="287">
                  <c:v>15</c:v>
                </c:pt>
                <c:pt idx="288">
                  <c:v>16</c:v>
                </c:pt>
                <c:pt idx="289">
                  <c:v>16</c:v>
                </c:pt>
                <c:pt idx="290">
                  <c:v>20</c:v>
                </c:pt>
                <c:pt idx="291">
                  <c:v>11</c:v>
                </c:pt>
                <c:pt idx="292">
                  <c:v>12</c:v>
                </c:pt>
                <c:pt idx="293">
                  <c:v>15</c:v>
                </c:pt>
                <c:pt idx="294">
                  <c:v>18</c:v>
                </c:pt>
                <c:pt idx="295">
                  <c:v>15</c:v>
                </c:pt>
                <c:pt idx="296">
                  <c:v>13</c:v>
                </c:pt>
                <c:pt idx="297">
                  <c:v>16</c:v>
                </c:pt>
                <c:pt idx="298">
                  <c:v>19</c:v>
                </c:pt>
                <c:pt idx="299">
                  <c:v>13</c:v>
                </c:pt>
                <c:pt idx="300">
                  <c:v>14</c:v>
                </c:pt>
                <c:pt idx="301">
                  <c:v>16</c:v>
                </c:pt>
                <c:pt idx="302">
                  <c:v>15</c:v>
                </c:pt>
                <c:pt idx="303">
                  <c:v>17</c:v>
                </c:pt>
                <c:pt idx="304">
                  <c:v>16</c:v>
                </c:pt>
                <c:pt idx="305">
                  <c:v>18</c:v>
                </c:pt>
                <c:pt idx="306">
                  <c:v>13</c:v>
                </c:pt>
                <c:pt idx="307">
                  <c:v>22</c:v>
                </c:pt>
                <c:pt idx="308">
                  <c:v>19</c:v>
                </c:pt>
                <c:pt idx="309">
                  <c:v>14</c:v>
                </c:pt>
                <c:pt idx="310">
                  <c:v>16</c:v>
                </c:pt>
                <c:pt idx="311">
                  <c:v>15</c:v>
                </c:pt>
                <c:pt idx="312">
                  <c:v>17</c:v>
                </c:pt>
                <c:pt idx="313">
                  <c:v>13</c:v>
                </c:pt>
                <c:pt idx="314">
                  <c:v>15</c:v>
                </c:pt>
                <c:pt idx="315">
                  <c:v>12</c:v>
                </c:pt>
                <c:pt idx="316">
                  <c:v>17</c:v>
                </c:pt>
                <c:pt idx="317">
                  <c:v>20</c:v>
                </c:pt>
                <c:pt idx="318">
                  <c:v>12</c:v>
                </c:pt>
                <c:pt idx="319">
                  <c:v>19</c:v>
                </c:pt>
                <c:pt idx="320">
                  <c:v>23</c:v>
                </c:pt>
                <c:pt idx="321">
                  <c:v>15</c:v>
                </c:pt>
                <c:pt idx="322">
                  <c:v>16</c:v>
                </c:pt>
                <c:pt idx="323">
                  <c:v>15</c:v>
                </c:pt>
                <c:pt idx="324">
                  <c:v>19</c:v>
                </c:pt>
                <c:pt idx="325">
                  <c:v>18</c:v>
                </c:pt>
                <c:pt idx="326">
                  <c:v>19</c:v>
                </c:pt>
                <c:pt idx="327">
                  <c:v>17</c:v>
                </c:pt>
                <c:pt idx="328">
                  <c:v>17</c:v>
                </c:pt>
                <c:pt idx="329">
                  <c:v>12</c:v>
                </c:pt>
                <c:pt idx="330">
                  <c:v>15</c:v>
                </c:pt>
                <c:pt idx="331">
                  <c:v>15</c:v>
                </c:pt>
                <c:pt idx="332">
                  <c:v>14</c:v>
                </c:pt>
                <c:pt idx="333">
                  <c:v>17</c:v>
                </c:pt>
                <c:pt idx="334">
                  <c:v>16</c:v>
                </c:pt>
                <c:pt idx="335">
                  <c:v>12</c:v>
                </c:pt>
                <c:pt idx="336">
                  <c:v>14</c:v>
                </c:pt>
                <c:pt idx="337">
                  <c:v>16</c:v>
                </c:pt>
                <c:pt idx="338">
                  <c:v>21</c:v>
                </c:pt>
                <c:pt idx="339">
                  <c:v>18</c:v>
                </c:pt>
                <c:pt idx="340">
                  <c:v>17</c:v>
                </c:pt>
                <c:pt idx="341">
                  <c:v>16</c:v>
                </c:pt>
                <c:pt idx="342">
                  <c:v>12</c:v>
                </c:pt>
                <c:pt idx="343">
                  <c:v>15</c:v>
                </c:pt>
                <c:pt idx="344">
                  <c:v>17</c:v>
                </c:pt>
                <c:pt idx="345">
                  <c:v>15</c:v>
                </c:pt>
                <c:pt idx="346">
                  <c:v>17</c:v>
                </c:pt>
                <c:pt idx="347">
                  <c:v>17</c:v>
                </c:pt>
                <c:pt idx="348">
                  <c:v>15</c:v>
                </c:pt>
                <c:pt idx="349">
                  <c:v>16</c:v>
                </c:pt>
                <c:pt idx="350">
                  <c:v>9</c:v>
                </c:pt>
                <c:pt idx="351">
                  <c:v>13</c:v>
                </c:pt>
                <c:pt idx="352">
                  <c:v>13</c:v>
                </c:pt>
                <c:pt idx="353">
                  <c:v>14</c:v>
                </c:pt>
                <c:pt idx="354">
                  <c:v>15</c:v>
                </c:pt>
                <c:pt idx="355">
                  <c:v>12</c:v>
                </c:pt>
                <c:pt idx="356">
                  <c:v>16</c:v>
                </c:pt>
                <c:pt idx="357">
                  <c:v>16</c:v>
                </c:pt>
                <c:pt idx="358">
                  <c:v>13</c:v>
                </c:pt>
                <c:pt idx="359">
                  <c:v>16</c:v>
                </c:pt>
                <c:pt idx="360">
                  <c:v>13</c:v>
                </c:pt>
                <c:pt idx="361">
                  <c:v>16</c:v>
                </c:pt>
                <c:pt idx="362">
                  <c:v>17</c:v>
                </c:pt>
                <c:pt idx="363">
                  <c:v>15</c:v>
                </c:pt>
                <c:pt idx="364">
                  <c:v>13</c:v>
                </c:pt>
                <c:pt idx="365">
                  <c:v>16</c:v>
                </c:pt>
                <c:pt idx="366">
                  <c:v>16</c:v>
                </c:pt>
                <c:pt idx="367">
                  <c:v>13</c:v>
                </c:pt>
                <c:pt idx="368">
                  <c:v>17</c:v>
                </c:pt>
                <c:pt idx="369">
                  <c:v>14</c:v>
                </c:pt>
                <c:pt idx="370">
                  <c:v>11</c:v>
                </c:pt>
                <c:pt idx="371">
                  <c:v>14</c:v>
                </c:pt>
                <c:pt idx="372">
                  <c:v>12</c:v>
                </c:pt>
                <c:pt idx="373">
                  <c:v>9</c:v>
                </c:pt>
                <c:pt idx="374">
                  <c:v>18</c:v>
                </c:pt>
                <c:pt idx="375">
                  <c:v>15</c:v>
                </c:pt>
                <c:pt idx="376">
                  <c:v>16</c:v>
                </c:pt>
                <c:pt idx="377">
                  <c:v>13</c:v>
                </c:pt>
                <c:pt idx="378">
                  <c:v>11</c:v>
                </c:pt>
                <c:pt idx="379">
                  <c:v>17</c:v>
                </c:pt>
                <c:pt idx="380">
                  <c:v>14</c:v>
                </c:pt>
                <c:pt idx="381">
                  <c:v>11</c:v>
                </c:pt>
                <c:pt idx="382">
                  <c:v>18</c:v>
                </c:pt>
                <c:pt idx="383">
                  <c:v>14</c:v>
                </c:pt>
                <c:pt idx="384">
                  <c:v>17</c:v>
                </c:pt>
                <c:pt idx="385">
                  <c:v>14</c:v>
                </c:pt>
                <c:pt idx="386">
                  <c:v>14</c:v>
                </c:pt>
                <c:pt idx="387">
                  <c:v>17</c:v>
                </c:pt>
                <c:pt idx="388">
                  <c:v>18</c:v>
                </c:pt>
                <c:pt idx="389">
                  <c:v>19</c:v>
                </c:pt>
                <c:pt idx="390">
                  <c:v>18</c:v>
                </c:pt>
                <c:pt idx="391">
                  <c:v>13</c:v>
                </c:pt>
                <c:pt idx="392">
                  <c:v>12</c:v>
                </c:pt>
                <c:pt idx="393">
                  <c:v>14</c:v>
                </c:pt>
                <c:pt idx="394">
                  <c:v>14</c:v>
                </c:pt>
                <c:pt idx="395">
                  <c:v>14</c:v>
                </c:pt>
                <c:pt idx="396">
                  <c:v>13</c:v>
                </c:pt>
                <c:pt idx="397">
                  <c:v>11</c:v>
                </c:pt>
                <c:pt idx="398">
                  <c:v>13</c:v>
                </c:pt>
                <c:pt idx="399">
                  <c:v>15</c:v>
                </c:pt>
                <c:pt idx="400">
                  <c:v>14</c:v>
                </c:pt>
                <c:pt idx="401">
                  <c:v>16</c:v>
                </c:pt>
                <c:pt idx="402">
                  <c:v>17</c:v>
                </c:pt>
                <c:pt idx="403">
                  <c:v>17</c:v>
                </c:pt>
                <c:pt idx="404">
                  <c:v>15</c:v>
                </c:pt>
                <c:pt idx="405">
                  <c:v>18</c:v>
                </c:pt>
                <c:pt idx="406">
                  <c:v>13</c:v>
                </c:pt>
                <c:pt idx="407">
                  <c:v>14</c:v>
                </c:pt>
                <c:pt idx="408">
                  <c:v>15</c:v>
                </c:pt>
                <c:pt idx="409">
                  <c:v>12</c:v>
                </c:pt>
                <c:pt idx="410">
                  <c:v>15</c:v>
                </c:pt>
                <c:pt idx="411">
                  <c:v>12</c:v>
                </c:pt>
                <c:pt idx="412">
                  <c:v>18</c:v>
                </c:pt>
                <c:pt idx="413">
                  <c:v>16</c:v>
                </c:pt>
                <c:pt idx="414">
                  <c:v>15</c:v>
                </c:pt>
                <c:pt idx="415">
                  <c:v>19</c:v>
                </c:pt>
                <c:pt idx="416">
                  <c:v>17</c:v>
                </c:pt>
                <c:pt idx="417">
                  <c:v>19</c:v>
                </c:pt>
                <c:pt idx="418">
                  <c:v>18</c:v>
                </c:pt>
                <c:pt idx="419">
                  <c:v>13</c:v>
                </c:pt>
                <c:pt idx="420">
                  <c:v>17</c:v>
                </c:pt>
                <c:pt idx="421">
                  <c:v>17</c:v>
                </c:pt>
                <c:pt idx="422">
                  <c:v>16</c:v>
                </c:pt>
                <c:pt idx="423">
                  <c:v>19</c:v>
                </c:pt>
                <c:pt idx="424">
                  <c:v>17</c:v>
                </c:pt>
                <c:pt idx="425">
                  <c:v>16</c:v>
                </c:pt>
                <c:pt idx="426">
                  <c:v>14</c:v>
                </c:pt>
                <c:pt idx="427">
                  <c:v>16</c:v>
                </c:pt>
                <c:pt idx="428">
                  <c:v>15</c:v>
                </c:pt>
                <c:pt idx="429">
                  <c:v>14</c:v>
                </c:pt>
                <c:pt idx="430">
                  <c:v>16</c:v>
                </c:pt>
                <c:pt idx="431">
                  <c:v>18</c:v>
                </c:pt>
                <c:pt idx="432">
                  <c:v>16</c:v>
                </c:pt>
                <c:pt idx="433">
                  <c:v>16</c:v>
                </c:pt>
                <c:pt idx="434">
                  <c:v>14</c:v>
                </c:pt>
                <c:pt idx="435">
                  <c:v>18</c:v>
                </c:pt>
                <c:pt idx="436">
                  <c:v>17</c:v>
                </c:pt>
                <c:pt idx="437">
                  <c:v>17</c:v>
                </c:pt>
                <c:pt idx="438">
                  <c:v>13</c:v>
                </c:pt>
                <c:pt idx="439">
                  <c:v>17</c:v>
                </c:pt>
                <c:pt idx="440">
                  <c:v>12</c:v>
                </c:pt>
                <c:pt idx="441">
                  <c:v>20</c:v>
                </c:pt>
                <c:pt idx="442">
                  <c:v>16</c:v>
                </c:pt>
                <c:pt idx="443">
                  <c:v>13</c:v>
                </c:pt>
                <c:pt idx="444">
                  <c:v>16</c:v>
                </c:pt>
                <c:pt idx="445">
                  <c:v>20</c:v>
                </c:pt>
                <c:pt idx="446">
                  <c:v>16</c:v>
                </c:pt>
                <c:pt idx="447">
                  <c:v>16</c:v>
                </c:pt>
                <c:pt idx="448">
                  <c:v>14</c:v>
                </c:pt>
                <c:pt idx="449">
                  <c:v>13</c:v>
                </c:pt>
                <c:pt idx="450">
                  <c:v>15</c:v>
                </c:pt>
                <c:pt idx="451">
                  <c:v>17</c:v>
                </c:pt>
                <c:pt idx="452">
                  <c:v>14</c:v>
                </c:pt>
                <c:pt idx="453">
                  <c:v>13</c:v>
                </c:pt>
                <c:pt idx="454">
                  <c:v>14</c:v>
                </c:pt>
                <c:pt idx="455">
                  <c:v>17</c:v>
                </c:pt>
                <c:pt idx="456">
                  <c:v>19</c:v>
                </c:pt>
                <c:pt idx="457">
                  <c:v>15</c:v>
                </c:pt>
                <c:pt idx="458">
                  <c:v>13</c:v>
                </c:pt>
                <c:pt idx="459">
                  <c:v>16</c:v>
                </c:pt>
                <c:pt idx="460">
                  <c:v>15</c:v>
                </c:pt>
                <c:pt idx="461">
                  <c:v>15</c:v>
                </c:pt>
                <c:pt idx="462">
                  <c:v>15</c:v>
                </c:pt>
                <c:pt idx="463">
                  <c:v>12</c:v>
                </c:pt>
                <c:pt idx="464">
                  <c:v>15</c:v>
                </c:pt>
                <c:pt idx="465">
                  <c:v>15</c:v>
                </c:pt>
                <c:pt idx="466">
                  <c:v>15</c:v>
                </c:pt>
                <c:pt idx="467">
                  <c:v>17</c:v>
                </c:pt>
                <c:pt idx="468">
                  <c:v>20</c:v>
                </c:pt>
                <c:pt idx="469">
                  <c:v>20</c:v>
                </c:pt>
                <c:pt idx="470">
                  <c:v>17</c:v>
                </c:pt>
                <c:pt idx="471">
                  <c:v>11</c:v>
                </c:pt>
                <c:pt idx="472">
                  <c:v>18</c:v>
                </c:pt>
                <c:pt idx="473">
                  <c:v>17</c:v>
                </c:pt>
                <c:pt idx="474">
                  <c:v>15</c:v>
                </c:pt>
                <c:pt idx="475">
                  <c:v>11</c:v>
                </c:pt>
                <c:pt idx="476">
                  <c:v>17</c:v>
                </c:pt>
                <c:pt idx="477">
                  <c:v>13</c:v>
                </c:pt>
                <c:pt idx="478">
                  <c:v>18</c:v>
                </c:pt>
                <c:pt idx="479">
                  <c:v>10</c:v>
                </c:pt>
                <c:pt idx="480">
                  <c:v>15</c:v>
                </c:pt>
                <c:pt idx="481">
                  <c:v>17</c:v>
                </c:pt>
                <c:pt idx="482">
                  <c:v>14</c:v>
                </c:pt>
                <c:pt idx="483">
                  <c:v>15</c:v>
                </c:pt>
                <c:pt idx="484">
                  <c:v>15</c:v>
                </c:pt>
                <c:pt idx="485">
                  <c:v>25</c:v>
                </c:pt>
                <c:pt idx="486">
                  <c:v>14</c:v>
                </c:pt>
                <c:pt idx="487">
                  <c:v>17</c:v>
                </c:pt>
                <c:pt idx="488">
                  <c:v>19</c:v>
                </c:pt>
                <c:pt idx="489">
                  <c:v>19</c:v>
                </c:pt>
                <c:pt idx="490">
                  <c:v>18</c:v>
                </c:pt>
                <c:pt idx="491">
                  <c:v>16</c:v>
                </c:pt>
                <c:pt idx="492">
                  <c:v>16</c:v>
                </c:pt>
                <c:pt idx="493">
                  <c:v>16</c:v>
                </c:pt>
                <c:pt idx="494">
                  <c:v>17</c:v>
                </c:pt>
                <c:pt idx="495">
                  <c:v>16</c:v>
                </c:pt>
                <c:pt idx="496">
                  <c:v>15</c:v>
                </c:pt>
                <c:pt idx="497">
                  <c:v>12</c:v>
                </c:pt>
                <c:pt idx="498">
                  <c:v>15</c:v>
                </c:pt>
                <c:pt idx="499">
                  <c:v>13</c:v>
                </c:pt>
                <c:pt idx="500">
                  <c:v>12</c:v>
                </c:pt>
                <c:pt idx="501">
                  <c:v>14</c:v>
                </c:pt>
                <c:pt idx="502">
                  <c:v>13</c:v>
                </c:pt>
                <c:pt idx="503">
                  <c:v>11</c:v>
                </c:pt>
                <c:pt idx="504">
                  <c:v>15</c:v>
                </c:pt>
                <c:pt idx="505">
                  <c:v>14</c:v>
                </c:pt>
                <c:pt idx="506">
                  <c:v>12</c:v>
                </c:pt>
                <c:pt idx="507">
                  <c:v>12</c:v>
                </c:pt>
                <c:pt idx="508">
                  <c:v>13</c:v>
                </c:pt>
                <c:pt idx="509">
                  <c:v>9</c:v>
                </c:pt>
                <c:pt idx="510">
                  <c:v>15</c:v>
                </c:pt>
                <c:pt idx="511">
                  <c:v>15</c:v>
                </c:pt>
                <c:pt idx="512">
                  <c:v>15</c:v>
                </c:pt>
                <c:pt idx="513">
                  <c:v>17</c:v>
                </c:pt>
                <c:pt idx="514">
                  <c:v>15</c:v>
                </c:pt>
                <c:pt idx="515">
                  <c:v>14</c:v>
                </c:pt>
                <c:pt idx="516">
                  <c:v>16</c:v>
                </c:pt>
                <c:pt idx="517">
                  <c:v>17</c:v>
                </c:pt>
                <c:pt idx="518">
                  <c:v>12</c:v>
                </c:pt>
                <c:pt idx="519">
                  <c:v>15</c:v>
                </c:pt>
                <c:pt idx="520">
                  <c:v>16</c:v>
                </c:pt>
                <c:pt idx="521">
                  <c:v>15</c:v>
                </c:pt>
                <c:pt idx="522">
                  <c:v>13</c:v>
                </c:pt>
                <c:pt idx="523">
                  <c:v>14</c:v>
                </c:pt>
                <c:pt idx="524">
                  <c:v>13</c:v>
                </c:pt>
                <c:pt idx="525">
                  <c:v>16</c:v>
                </c:pt>
                <c:pt idx="526">
                  <c:v>15</c:v>
                </c:pt>
                <c:pt idx="527">
                  <c:v>7</c:v>
                </c:pt>
                <c:pt idx="528">
                  <c:v>18</c:v>
                </c:pt>
                <c:pt idx="529">
                  <c:v>17</c:v>
                </c:pt>
                <c:pt idx="530">
                  <c:v>12</c:v>
                </c:pt>
                <c:pt idx="531">
                  <c:v>17</c:v>
                </c:pt>
                <c:pt idx="532">
                  <c:v>16</c:v>
                </c:pt>
                <c:pt idx="533">
                  <c:v>13</c:v>
                </c:pt>
                <c:pt idx="534">
                  <c:v>20</c:v>
                </c:pt>
                <c:pt idx="535">
                  <c:v>14</c:v>
                </c:pt>
                <c:pt idx="536">
                  <c:v>15</c:v>
                </c:pt>
                <c:pt idx="537">
                  <c:v>15</c:v>
                </c:pt>
                <c:pt idx="538">
                  <c:v>17</c:v>
                </c:pt>
                <c:pt idx="539">
                  <c:v>14</c:v>
                </c:pt>
                <c:pt idx="540">
                  <c:v>15</c:v>
                </c:pt>
                <c:pt idx="541">
                  <c:v>19</c:v>
                </c:pt>
                <c:pt idx="542">
                  <c:v>11</c:v>
                </c:pt>
                <c:pt idx="543">
                  <c:v>13</c:v>
                </c:pt>
                <c:pt idx="544">
                  <c:v>15</c:v>
                </c:pt>
                <c:pt idx="545">
                  <c:v>17</c:v>
                </c:pt>
                <c:pt idx="546">
                  <c:v>13</c:v>
                </c:pt>
                <c:pt idx="547">
                  <c:v>14</c:v>
                </c:pt>
                <c:pt idx="548">
                  <c:v>15</c:v>
                </c:pt>
                <c:pt idx="549">
                  <c:v>14</c:v>
                </c:pt>
                <c:pt idx="550">
                  <c:v>17</c:v>
                </c:pt>
                <c:pt idx="551">
                  <c:v>11</c:v>
                </c:pt>
                <c:pt idx="552">
                  <c:v>12</c:v>
                </c:pt>
                <c:pt idx="553">
                  <c:v>13</c:v>
                </c:pt>
                <c:pt idx="554">
                  <c:v>12</c:v>
                </c:pt>
                <c:pt idx="555">
                  <c:v>15</c:v>
                </c:pt>
                <c:pt idx="556">
                  <c:v>14</c:v>
                </c:pt>
                <c:pt idx="557">
                  <c:v>12</c:v>
                </c:pt>
                <c:pt idx="558">
                  <c:v>11</c:v>
                </c:pt>
                <c:pt idx="559">
                  <c:v>17</c:v>
                </c:pt>
                <c:pt idx="560">
                  <c:v>11</c:v>
                </c:pt>
                <c:pt idx="561">
                  <c:v>13</c:v>
                </c:pt>
                <c:pt idx="562">
                  <c:v>14</c:v>
                </c:pt>
                <c:pt idx="563">
                  <c:v>18</c:v>
                </c:pt>
                <c:pt idx="564">
                  <c:v>17</c:v>
                </c:pt>
                <c:pt idx="565">
                  <c:v>15</c:v>
                </c:pt>
                <c:pt idx="566">
                  <c:v>14</c:v>
                </c:pt>
                <c:pt idx="567">
                  <c:v>16</c:v>
                </c:pt>
                <c:pt idx="568">
                  <c:v>15</c:v>
                </c:pt>
                <c:pt idx="569">
                  <c:v>14</c:v>
                </c:pt>
                <c:pt idx="570">
                  <c:v>16</c:v>
                </c:pt>
                <c:pt idx="571">
                  <c:v>16</c:v>
                </c:pt>
                <c:pt idx="572">
                  <c:v>11</c:v>
                </c:pt>
                <c:pt idx="573">
                  <c:v>15</c:v>
                </c:pt>
                <c:pt idx="574">
                  <c:v>15</c:v>
                </c:pt>
                <c:pt idx="575">
                  <c:v>15</c:v>
                </c:pt>
                <c:pt idx="576">
                  <c:v>12</c:v>
                </c:pt>
                <c:pt idx="577">
                  <c:v>11</c:v>
                </c:pt>
                <c:pt idx="578">
                  <c:v>15</c:v>
                </c:pt>
                <c:pt idx="579">
                  <c:v>13</c:v>
                </c:pt>
                <c:pt idx="580">
                  <c:v>15</c:v>
                </c:pt>
                <c:pt idx="581">
                  <c:v>16</c:v>
                </c:pt>
                <c:pt idx="582">
                  <c:v>19</c:v>
                </c:pt>
                <c:pt idx="583">
                  <c:v>19</c:v>
                </c:pt>
                <c:pt idx="584">
                  <c:v>14</c:v>
                </c:pt>
                <c:pt idx="585">
                  <c:v>15</c:v>
                </c:pt>
                <c:pt idx="586">
                  <c:v>14</c:v>
                </c:pt>
                <c:pt idx="587">
                  <c:v>18</c:v>
                </c:pt>
                <c:pt idx="588">
                  <c:v>17</c:v>
                </c:pt>
                <c:pt idx="589">
                  <c:v>15</c:v>
                </c:pt>
                <c:pt idx="590">
                  <c:v>17</c:v>
                </c:pt>
                <c:pt idx="591">
                  <c:v>12</c:v>
                </c:pt>
                <c:pt idx="592">
                  <c:v>11</c:v>
                </c:pt>
                <c:pt idx="593">
                  <c:v>14</c:v>
                </c:pt>
                <c:pt idx="594">
                  <c:v>13</c:v>
                </c:pt>
                <c:pt idx="595">
                  <c:v>15</c:v>
                </c:pt>
                <c:pt idx="596">
                  <c:v>16</c:v>
                </c:pt>
                <c:pt idx="597">
                  <c:v>20</c:v>
                </c:pt>
                <c:pt idx="598">
                  <c:v>13</c:v>
                </c:pt>
                <c:pt idx="599">
                  <c:v>18</c:v>
                </c:pt>
                <c:pt idx="600">
                  <c:v>15</c:v>
                </c:pt>
                <c:pt idx="601">
                  <c:v>16</c:v>
                </c:pt>
                <c:pt idx="602">
                  <c:v>18</c:v>
                </c:pt>
                <c:pt idx="603">
                  <c:v>14</c:v>
                </c:pt>
                <c:pt idx="604">
                  <c:v>17</c:v>
                </c:pt>
                <c:pt idx="605">
                  <c:v>12</c:v>
                </c:pt>
                <c:pt idx="606">
                  <c:v>11</c:v>
                </c:pt>
                <c:pt idx="607">
                  <c:v>17</c:v>
                </c:pt>
                <c:pt idx="608">
                  <c:v>13</c:v>
                </c:pt>
                <c:pt idx="609">
                  <c:v>16</c:v>
                </c:pt>
                <c:pt idx="610">
                  <c:v>11</c:v>
                </c:pt>
                <c:pt idx="611">
                  <c:v>11</c:v>
                </c:pt>
                <c:pt idx="612">
                  <c:v>18</c:v>
                </c:pt>
                <c:pt idx="613">
                  <c:v>16</c:v>
                </c:pt>
                <c:pt idx="614">
                  <c:v>19</c:v>
                </c:pt>
                <c:pt idx="615">
                  <c:v>17</c:v>
                </c:pt>
                <c:pt idx="616">
                  <c:v>15</c:v>
                </c:pt>
                <c:pt idx="617">
                  <c:v>19</c:v>
                </c:pt>
                <c:pt idx="618">
                  <c:v>17</c:v>
                </c:pt>
                <c:pt idx="619">
                  <c:v>17</c:v>
                </c:pt>
                <c:pt idx="620">
                  <c:v>13</c:v>
                </c:pt>
                <c:pt idx="621">
                  <c:v>12</c:v>
                </c:pt>
                <c:pt idx="622">
                  <c:v>17</c:v>
                </c:pt>
                <c:pt idx="623">
                  <c:v>15</c:v>
                </c:pt>
                <c:pt idx="624">
                  <c:v>17</c:v>
                </c:pt>
                <c:pt idx="625">
                  <c:v>12</c:v>
                </c:pt>
                <c:pt idx="626">
                  <c:v>14</c:v>
                </c:pt>
                <c:pt idx="627">
                  <c:v>17</c:v>
                </c:pt>
                <c:pt idx="628">
                  <c:v>20</c:v>
                </c:pt>
                <c:pt idx="629">
                  <c:v>17</c:v>
                </c:pt>
                <c:pt idx="630">
                  <c:v>17</c:v>
                </c:pt>
                <c:pt idx="631">
                  <c:v>13</c:v>
                </c:pt>
                <c:pt idx="632">
                  <c:v>11</c:v>
                </c:pt>
                <c:pt idx="633">
                  <c:v>14</c:v>
                </c:pt>
                <c:pt idx="634">
                  <c:v>20</c:v>
                </c:pt>
                <c:pt idx="635">
                  <c:v>16</c:v>
                </c:pt>
                <c:pt idx="636">
                  <c:v>15</c:v>
                </c:pt>
                <c:pt idx="637">
                  <c:v>16</c:v>
                </c:pt>
                <c:pt idx="638">
                  <c:v>15</c:v>
                </c:pt>
                <c:pt idx="639">
                  <c:v>14</c:v>
                </c:pt>
                <c:pt idx="640">
                  <c:v>14</c:v>
                </c:pt>
                <c:pt idx="641">
                  <c:v>15</c:v>
                </c:pt>
                <c:pt idx="642">
                  <c:v>14</c:v>
                </c:pt>
                <c:pt idx="643">
                  <c:v>12</c:v>
                </c:pt>
                <c:pt idx="644">
                  <c:v>12</c:v>
                </c:pt>
                <c:pt idx="645">
                  <c:v>16</c:v>
                </c:pt>
                <c:pt idx="646">
                  <c:v>14</c:v>
                </c:pt>
                <c:pt idx="647">
                  <c:v>21</c:v>
                </c:pt>
                <c:pt idx="648">
                  <c:v>15</c:v>
                </c:pt>
                <c:pt idx="649">
                  <c:v>17</c:v>
                </c:pt>
                <c:pt idx="650">
                  <c:v>17</c:v>
                </c:pt>
                <c:pt idx="651">
                  <c:v>19</c:v>
                </c:pt>
                <c:pt idx="652">
                  <c:v>11</c:v>
                </c:pt>
                <c:pt idx="653">
                  <c:v>10</c:v>
                </c:pt>
                <c:pt idx="654">
                  <c:v>14</c:v>
                </c:pt>
                <c:pt idx="655">
                  <c:v>17</c:v>
                </c:pt>
                <c:pt idx="656">
                  <c:v>21</c:v>
                </c:pt>
                <c:pt idx="657">
                  <c:v>13</c:v>
                </c:pt>
                <c:pt idx="658">
                  <c:v>15</c:v>
                </c:pt>
                <c:pt idx="659">
                  <c:v>16</c:v>
                </c:pt>
                <c:pt idx="660">
                  <c:v>13</c:v>
                </c:pt>
                <c:pt idx="661">
                  <c:v>19</c:v>
                </c:pt>
                <c:pt idx="662">
                  <c:v>16</c:v>
                </c:pt>
                <c:pt idx="663">
                  <c:v>13</c:v>
                </c:pt>
                <c:pt idx="664">
                  <c:v>15</c:v>
                </c:pt>
                <c:pt idx="665">
                  <c:v>18</c:v>
                </c:pt>
                <c:pt idx="666">
                  <c:v>11</c:v>
                </c:pt>
                <c:pt idx="667">
                  <c:v>15</c:v>
                </c:pt>
                <c:pt idx="668">
                  <c:v>16</c:v>
                </c:pt>
                <c:pt idx="669">
                  <c:v>13</c:v>
                </c:pt>
                <c:pt idx="670">
                  <c:v>12</c:v>
                </c:pt>
                <c:pt idx="671">
                  <c:v>13</c:v>
                </c:pt>
                <c:pt idx="672">
                  <c:v>12</c:v>
                </c:pt>
                <c:pt idx="673">
                  <c:v>10</c:v>
                </c:pt>
                <c:pt idx="674">
                  <c:v>12</c:v>
                </c:pt>
                <c:pt idx="675">
                  <c:v>20</c:v>
                </c:pt>
                <c:pt idx="676">
                  <c:v>17</c:v>
                </c:pt>
                <c:pt idx="677">
                  <c:v>15</c:v>
                </c:pt>
                <c:pt idx="678">
                  <c:v>12</c:v>
                </c:pt>
                <c:pt idx="679">
                  <c:v>18</c:v>
                </c:pt>
                <c:pt idx="680">
                  <c:v>16</c:v>
                </c:pt>
                <c:pt idx="681">
                  <c:v>14</c:v>
                </c:pt>
                <c:pt idx="682">
                  <c:v>10</c:v>
                </c:pt>
                <c:pt idx="683">
                  <c:v>13</c:v>
                </c:pt>
                <c:pt idx="684">
                  <c:v>16</c:v>
                </c:pt>
                <c:pt idx="685">
                  <c:v>17</c:v>
                </c:pt>
                <c:pt idx="686">
                  <c:v>16</c:v>
                </c:pt>
                <c:pt idx="687">
                  <c:v>12</c:v>
                </c:pt>
                <c:pt idx="688">
                  <c:v>14</c:v>
                </c:pt>
                <c:pt idx="689">
                  <c:v>16</c:v>
                </c:pt>
                <c:pt idx="690">
                  <c:v>16</c:v>
                </c:pt>
                <c:pt idx="691">
                  <c:v>14</c:v>
                </c:pt>
                <c:pt idx="692">
                  <c:v>13</c:v>
                </c:pt>
                <c:pt idx="693">
                  <c:v>14</c:v>
                </c:pt>
                <c:pt idx="694">
                  <c:v>15</c:v>
                </c:pt>
                <c:pt idx="695">
                  <c:v>14</c:v>
                </c:pt>
                <c:pt idx="696">
                  <c:v>15</c:v>
                </c:pt>
                <c:pt idx="697">
                  <c:v>14</c:v>
                </c:pt>
                <c:pt idx="698">
                  <c:v>16</c:v>
                </c:pt>
                <c:pt idx="699">
                  <c:v>15</c:v>
                </c:pt>
                <c:pt idx="700">
                  <c:v>14</c:v>
                </c:pt>
                <c:pt idx="701">
                  <c:v>15</c:v>
                </c:pt>
                <c:pt idx="702">
                  <c:v>20</c:v>
                </c:pt>
                <c:pt idx="703">
                  <c:v>20</c:v>
                </c:pt>
                <c:pt idx="704">
                  <c:v>14</c:v>
                </c:pt>
                <c:pt idx="705">
                  <c:v>14</c:v>
                </c:pt>
                <c:pt idx="706">
                  <c:v>17</c:v>
                </c:pt>
                <c:pt idx="707">
                  <c:v>15</c:v>
                </c:pt>
                <c:pt idx="708">
                  <c:v>21</c:v>
                </c:pt>
                <c:pt idx="709">
                  <c:v>15</c:v>
                </c:pt>
                <c:pt idx="710">
                  <c:v>15</c:v>
                </c:pt>
                <c:pt idx="711">
                  <c:v>16</c:v>
                </c:pt>
                <c:pt idx="712">
                  <c:v>16</c:v>
                </c:pt>
                <c:pt idx="713">
                  <c:v>18</c:v>
                </c:pt>
                <c:pt idx="714">
                  <c:v>16</c:v>
                </c:pt>
                <c:pt idx="715">
                  <c:v>16</c:v>
                </c:pt>
                <c:pt idx="716">
                  <c:v>15</c:v>
                </c:pt>
                <c:pt idx="717">
                  <c:v>20</c:v>
                </c:pt>
                <c:pt idx="718">
                  <c:v>15</c:v>
                </c:pt>
                <c:pt idx="719">
                  <c:v>15</c:v>
                </c:pt>
                <c:pt idx="720">
                  <c:v>16</c:v>
                </c:pt>
                <c:pt idx="721">
                  <c:v>14</c:v>
                </c:pt>
                <c:pt idx="722">
                  <c:v>18</c:v>
                </c:pt>
                <c:pt idx="723">
                  <c:v>18</c:v>
                </c:pt>
                <c:pt idx="724">
                  <c:v>17</c:v>
                </c:pt>
                <c:pt idx="725">
                  <c:v>18</c:v>
                </c:pt>
                <c:pt idx="726">
                  <c:v>13</c:v>
                </c:pt>
                <c:pt idx="727">
                  <c:v>19</c:v>
                </c:pt>
                <c:pt idx="728">
                  <c:v>16</c:v>
                </c:pt>
                <c:pt idx="729">
                  <c:v>14</c:v>
                </c:pt>
                <c:pt idx="730">
                  <c:v>14</c:v>
                </c:pt>
                <c:pt idx="731">
                  <c:v>17</c:v>
                </c:pt>
                <c:pt idx="732">
                  <c:v>15</c:v>
                </c:pt>
                <c:pt idx="733">
                  <c:v>16</c:v>
                </c:pt>
                <c:pt idx="734">
                  <c:v>12</c:v>
                </c:pt>
                <c:pt idx="735">
                  <c:v>11</c:v>
                </c:pt>
                <c:pt idx="736">
                  <c:v>16</c:v>
                </c:pt>
                <c:pt idx="737">
                  <c:v>15</c:v>
                </c:pt>
                <c:pt idx="738">
                  <c:v>15</c:v>
                </c:pt>
                <c:pt idx="739">
                  <c:v>15</c:v>
                </c:pt>
                <c:pt idx="740">
                  <c:v>10</c:v>
                </c:pt>
                <c:pt idx="741">
                  <c:v>16</c:v>
                </c:pt>
                <c:pt idx="742">
                  <c:v>16</c:v>
                </c:pt>
                <c:pt idx="743">
                  <c:v>15</c:v>
                </c:pt>
                <c:pt idx="744">
                  <c:v>15</c:v>
                </c:pt>
                <c:pt idx="745">
                  <c:v>20</c:v>
                </c:pt>
                <c:pt idx="746">
                  <c:v>16</c:v>
                </c:pt>
                <c:pt idx="747">
                  <c:v>11</c:v>
                </c:pt>
                <c:pt idx="748">
                  <c:v>13</c:v>
                </c:pt>
                <c:pt idx="749">
                  <c:v>15</c:v>
                </c:pt>
                <c:pt idx="750">
                  <c:v>15</c:v>
                </c:pt>
                <c:pt idx="751">
                  <c:v>13</c:v>
                </c:pt>
                <c:pt idx="752">
                  <c:v>11</c:v>
                </c:pt>
                <c:pt idx="753">
                  <c:v>13</c:v>
                </c:pt>
                <c:pt idx="754">
                  <c:v>18</c:v>
                </c:pt>
                <c:pt idx="755">
                  <c:v>16</c:v>
                </c:pt>
                <c:pt idx="756">
                  <c:v>15</c:v>
                </c:pt>
                <c:pt idx="757">
                  <c:v>14</c:v>
                </c:pt>
                <c:pt idx="758">
                  <c:v>15</c:v>
                </c:pt>
                <c:pt idx="759">
                  <c:v>20</c:v>
                </c:pt>
                <c:pt idx="760">
                  <c:v>19</c:v>
                </c:pt>
                <c:pt idx="761">
                  <c:v>14</c:v>
                </c:pt>
                <c:pt idx="762">
                  <c:v>15</c:v>
                </c:pt>
                <c:pt idx="763">
                  <c:v>10</c:v>
                </c:pt>
                <c:pt idx="764">
                  <c:v>15</c:v>
                </c:pt>
                <c:pt idx="765">
                  <c:v>16</c:v>
                </c:pt>
                <c:pt idx="766">
                  <c:v>13</c:v>
                </c:pt>
                <c:pt idx="767">
                  <c:v>15</c:v>
                </c:pt>
                <c:pt idx="768">
                  <c:v>11</c:v>
                </c:pt>
                <c:pt idx="769">
                  <c:v>13</c:v>
                </c:pt>
                <c:pt idx="770">
                  <c:v>17</c:v>
                </c:pt>
                <c:pt idx="771">
                  <c:v>12</c:v>
                </c:pt>
                <c:pt idx="772">
                  <c:v>17</c:v>
                </c:pt>
                <c:pt idx="773">
                  <c:v>13</c:v>
                </c:pt>
                <c:pt idx="774">
                  <c:v>17</c:v>
                </c:pt>
                <c:pt idx="775">
                  <c:v>15</c:v>
                </c:pt>
                <c:pt idx="776">
                  <c:v>15</c:v>
                </c:pt>
                <c:pt idx="777">
                  <c:v>15</c:v>
                </c:pt>
                <c:pt idx="778">
                  <c:v>14</c:v>
                </c:pt>
                <c:pt idx="779">
                  <c:v>16</c:v>
                </c:pt>
                <c:pt idx="780">
                  <c:v>15</c:v>
                </c:pt>
                <c:pt idx="781">
                  <c:v>15</c:v>
                </c:pt>
                <c:pt idx="782">
                  <c:v>16</c:v>
                </c:pt>
                <c:pt idx="783">
                  <c:v>13</c:v>
                </c:pt>
                <c:pt idx="784">
                  <c:v>13</c:v>
                </c:pt>
                <c:pt idx="785">
                  <c:v>15</c:v>
                </c:pt>
                <c:pt idx="786">
                  <c:v>18</c:v>
                </c:pt>
                <c:pt idx="787">
                  <c:v>12</c:v>
                </c:pt>
                <c:pt idx="788">
                  <c:v>16</c:v>
                </c:pt>
                <c:pt idx="789">
                  <c:v>10</c:v>
                </c:pt>
                <c:pt idx="790">
                  <c:v>15</c:v>
                </c:pt>
                <c:pt idx="791">
                  <c:v>14</c:v>
                </c:pt>
                <c:pt idx="792">
                  <c:v>15</c:v>
                </c:pt>
                <c:pt idx="793">
                  <c:v>15</c:v>
                </c:pt>
                <c:pt idx="794">
                  <c:v>17</c:v>
                </c:pt>
                <c:pt idx="795">
                  <c:v>15</c:v>
                </c:pt>
                <c:pt idx="796">
                  <c:v>14</c:v>
                </c:pt>
                <c:pt idx="797">
                  <c:v>11</c:v>
                </c:pt>
                <c:pt idx="798">
                  <c:v>12</c:v>
                </c:pt>
                <c:pt idx="799">
                  <c:v>14</c:v>
                </c:pt>
                <c:pt idx="800">
                  <c:v>13</c:v>
                </c:pt>
                <c:pt idx="801">
                  <c:v>12</c:v>
                </c:pt>
                <c:pt idx="802">
                  <c:v>15</c:v>
                </c:pt>
                <c:pt idx="803">
                  <c:v>11</c:v>
                </c:pt>
                <c:pt idx="804">
                  <c:v>17</c:v>
                </c:pt>
                <c:pt idx="805">
                  <c:v>17</c:v>
                </c:pt>
                <c:pt idx="806">
                  <c:v>17</c:v>
                </c:pt>
                <c:pt idx="807">
                  <c:v>15</c:v>
                </c:pt>
                <c:pt idx="808">
                  <c:v>15</c:v>
                </c:pt>
                <c:pt idx="809">
                  <c:v>14</c:v>
                </c:pt>
                <c:pt idx="810">
                  <c:v>18</c:v>
                </c:pt>
                <c:pt idx="811">
                  <c:v>20</c:v>
                </c:pt>
                <c:pt idx="812">
                  <c:v>13</c:v>
                </c:pt>
                <c:pt idx="813">
                  <c:v>15</c:v>
                </c:pt>
                <c:pt idx="814">
                  <c:v>13</c:v>
                </c:pt>
                <c:pt idx="815">
                  <c:v>16</c:v>
                </c:pt>
                <c:pt idx="816">
                  <c:v>14</c:v>
                </c:pt>
                <c:pt idx="817">
                  <c:v>18</c:v>
                </c:pt>
                <c:pt idx="818">
                  <c:v>15</c:v>
                </c:pt>
                <c:pt idx="819">
                  <c:v>15</c:v>
                </c:pt>
                <c:pt idx="820">
                  <c:v>14</c:v>
                </c:pt>
                <c:pt idx="821">
                  <c:v>19</c:v>
                </c:pt>
                <c:pt idx="822">
                  <c:v>13</c:v>
                </c:pt>
                <c:pt idx="823">
                  <c:v>17</c:v>
                </c:pt>
                <c:pt idx="824">
                  <c:v>18</c:v>
                </c:pt>
                <c:pt idx="825">
                  <c:v>19</c:v>
                </c:pt>
                <c:pt idx="826">
                  <c:v>14</c:v>
                </c:pt>
                <c:pt idx="827">
                  <c:v>17</c:v>
                </c:pt>
                <c:pt idx="828">
                  <c:v>15</c:v>
                </c:pt>
                <c:pt idx="829">
                  <c:v>16</c:v>
                </c:pt>
                <c:pt idx="830">
                  <c:v>13</c:v>
                </c:pt>
                <c:pt idx="831">
                  <c:v>16</c:v>
                </c:pt>
                <c:pt idx="832">
                  <c:v>10</c:v>
                </c:pt>
                <c:pt idx="833">
                  <c:v>17</c:v>
                </c:pt>
                <c:pt idx="834">
                  <c:v>17</c:v>
                </c:pt>
                <c:pt idx="835">
                  <c:v>14</c:v>
                </c:pt>
                <c:pt idx="836">
                  <c:v>13</c:v>
                </c:pt>
                <c:pt idx="837">
                  <c:v>16</c:v>
                </c:pt>
                <c:pt idx="838">
                  <c:v>13</c:v>
                </c:pt>
                <c:pt idx="839">
                  <c:v>15</c:v>
                </c:pt>
                <c:pt idx="840">
                  <c:v>16</c:v>
                </c:pt>
                <c:pt idx="841">
                  <c:v>15</c:v>
                </c:pt>
                <c:pt idx="842">
                  <c:v>17</c:v>
                </c:pt>
                <c:pt idx="843">
                  <c:v>13</c:v>
                </c:pt>
                <c:pt idx="844">
                  <c:v>18</c:v>
                </c:pt>
                <c:pt idx="845">
                  <c:v>16</c:v>
                </c:pt>
                <c:pt idx="846">
                  <c:v>20</c:v>
                </c:pt>
                <c:pt idx="847">
                  <c:v>17</c:v>
                </c:pt>
                <c:pt idx="848">
                  <c:v>14</c:v>
                </c:pt>
                <c:pt idx="849">
                  <c:v>21</c:v>
                </c:pt>
                <c:pt idx="850">
                  <c:v>17</c:v>
                </c:pt>
                <c:pt idx="851">
                  <c:v>20</c:v>
                </c:pt>
                <c:pt idx="852">
                  <c:v>16</c:v>
                </c:pt>
                <c:pt idx="853">
                  <c:v>21</c:v>
                </c:pt>
                <c:pt idx="854">
                  <c:v>17</c:v>
                </c:pt>
                <c:pt idx="855">
                  <c:v>19</c:v>
                </c:pt>
                <c:pt idx="856">
                  <c:v>18</c:v>
                </c:pt>
                <c:pt idx="857">
                  <c:v>19</c:v>
                </c:pt>
                <c:pt idx="858">
                  <c:v>20</c:v>
                </c:pt>
                <c:pt idx="859">
                  <c:v>18</c:v>
                </c:pt>
                <c:pt idx="860">
                  <c:v>14</c:v>
                </c:pt>
                <c:pt idx="861">
                  <c:v>18</c:v>
                </c:pt>
                <c:pt idx="862">
                  <c:v>9</c:v>
                </c:pt>
                <c:pt idx="863">
                  <c:v>19</c:v>
                </c:pt>
                <c:pt idx="864">
                  <c:v>18</c:v>
                </c:pt>
                <c:pt idx="865">
                  <c:v>10</c:v>
                </c:pt>
                <c:pt idx="866">
                  <c:v>13</c:v>
                </c:pt>
                <c:pt idx="867">
                  <c:v>20</c:v>
                </c:pt>
                <c:pt idx="868">
                  <c:v>17</c:v>
                </c:pt>
                <c:pt idx="869">
                  <c:v>14</c:v>
                </c:pt>
                <c:pt idx="870">
                  <c:v>15</c:v>
                </c:pt>
                <c:pt idx="871">
                  <c:v>15</c:v>
                </c:pt>
                <c:pt idx="872">
                  <c:v>16</c:v>
                </c:pt>
                <c:pt idx="873">
                  <c:v>17</c:v>
                </c:pt>
                <c:pt idx="874">
                  <c:v>18</c:v>
                </c:pt>
                <c:pt idx="875">
                  <c:v>15</c:v>
                </c:pt>
                <c:pt idx="876">
                  <c:v>15</c:v>
                </c:pt>
                <c:pt idx="877">
                  <c:v>9</c:v>
                </c:pt>
                <c:pt idx="878">
                  <c:v>16</c:v>
                </c:pt>
                <c:pt idx="879">
                  <c:v>17</c:v>
                </c:pt>
                <c:pt idx="880">
                  <c:v>17</c:v>
                </c:pt>
                <c:pt idx="881">
                  <c:v>18</c:v>
                </c:pt>
                <c:pt idx="882">
                  <c:v>20</c:v>
                </c:pt>
                <c:pt idx="883">
                  <c:v>14</c:v>
                </c:pt>
                <c:pt idx="884">
                  <c:v>14</c:v>
                </c:pt>
                <c:pt idx="885">
                  <c:v>16</c:v>
                </c:pt>
                <c:pt idx="886">
                  <c:v>21</c:v>
                </c:pt>
                <c:pt idx="887">
                  <c:v>13</c:v>
                </c:pt>
                <c:pt idx="888">
                  <c:v>16</c:v>
                </c:pt>
                <c:pt idx="889">
                  <c:v>14</c:v>
                </c:pt>
                <c:pt idx="890">
                  <c:v>18</c:v>
                </c:pt>
                <c:pt idx="891">
                  <c:v>14</c:v>
                </c:pt>
                <c:pt idx="892">
                  <c:v>14</c:v>
                </c:pt>
                <c:pt idx="893">
                  <c:v>16</c:v>
                </c:pt>
                <c:pt idx="894">
                  <c:v>18</c:v>
                </c:pt>
                <c:pt idx="895">
                  <c:v>18</c:v>
                </c:pt>
                <c:pt idx="896">
                  <c:v>17</c:v>
                </c:pt>
                <c:pt idx="897">
                  <c:v>12</c:v>
                </c:pt>
                <c:pt idx="898">
                  <c:v>19</c:v>
                </c:pt>
                <c:pt idx="899">
                  <c:v>15</c:v>
                </c:pt>
                <c:pt idx="900">
                  <c:v>16</c:v>
                </c:pt>
                <c:pt idx="901">
                  <c:v>14</c:v>
                </c:pt>
                <c:pt idx="902">
                  <c:v>16</c:v>
                </c:pt>
                <c:pt idx="903">
                  <c:v>21</c:v>
                </c:pt>
                <c:pt idx="904">
                  <c:v>13</c:v>
                </c:pt>
                <c:pt idx="905">
                  <c:v>16</c:v>
                </c:pt>
                <c:pt idx="906">
                  <c:v>15</c:v>
                </c:pt>
                <c:pt idx="907">
                  <c:v>19</c:v>
                </c:pt>
                <c:pt idx="908">
                  <c:v>15</c:v>
                </c:pt>
                <c:pt idx="909">
                  <c:v>17</c:v>
                </c:pt>
                <c:pt idx="910">
                  <c:v>20</c:v>
                </c:pt>
                <c:pt idx="911">
                  <c:v>17</c:v>
                </c:pt>
                <c:pt idx="912">
                  <c:v>17</c:v>
                </c:pt>
                <c:pt idx="913">
                  <c:v>18</c:v>
                </c:pt>
                <c:pt idx="914">
                  <c:v>11</c:v>
                </c:pt>
                <c:pt idx="915">
                  <c:v>12</c:v>
                </c:pt>
                <c:pt idx="916">
                  <c:v>14</c:v>
                </c:pt>
                <c:pt idx="917">
                  <c:v>11</c:v>
                </c:pt>
                <c:pt idx="918">
                  <c:v>15</c:v>
                </c:pt>
                <c:pt idx="919">
                  <c:v>15</c:v>
                </c:pt>
                <c:pt idx="920">
                  <c:v>16</c:v>
                </c:pt>
                <c:pt idx="921">
                  <c:v>10</c:v>
                </c:pt>
                <c:pt idx="922">
                  <c:v>15</c:v>
                </c:pt>
                <c:pt idx="923">
                  <c:v>16</c:v>
                </c:pt>
                <c:pt idx="924">
                  <c:v>18</c:v>
                </c:pt>
                <c:pt idx="925">
                  <c:v>12</c:v>
                </c:pt>
                <c:pt idx="926">
                  <c:v>17</c:v>
                </c:pt>
                <c:pt idx="927">
                  <c:v>14</c:v>
                </c:pt>
                <c:pt idx="928">
                  <c:v>14</c:v>
                </c:pt>
                <c:pt idx="929">
                  <c:v>20</c:v>
                </c:pt>
                <c:pt idx="930">
                  <c:v>13</c:v>
                </c:pt>
                <c:pt idx="931">
                  <c:v>15</c:v>
                </c:pt>
                <c:pt idx="932">
                  <c:v>14</c:v>
                </c:pt>
                <c:pt idx="933">
                  <c:v>13</c:v>
                </c:pt>
                <c:pt idx="934">
                  <c:v>10</c:v>
                </c:pt>
                <c:pt idx="935">
                  <c:v>11</c:v>
                </c:pt>
                <c:pt idx="936">
                  <c:v>15</c:v>
                </c:pt>
                <c:pt idx="937">
                  <c:v>16</c:v>
                </c:pt>
                <c:pt idx="938">
                  <c:v>15</c:v>
                </c:pt>
                <c:pt idx="939">
                  <c:v>14</c:v>
                </c:pt>
                <c:pt idx="940">
                  <c:v>13</c:v>
                </c:pt>
                <c:pt idx="941">
                  <c:v>17</c:v>
                </c:pt>
                <c:pt idx="942">
                  <c:v>16</c:v>
                </c:pt>
                <c:pt idx="943">
                  <c:v>15</c:v>
                </c:pt>
                <c:pt idx="944">
                  <c:v>14</c:v>
                </c:pt>
                <c:pt idx="945">
                  <c:v>16</c:v>
                </c:pt>
                <c:pt idx="946">
                  <c:v>13</c:v>
                </c:pt>
                <c:pt idx="947">
                  <c:v>11</c:v>
                </c:pt>
                <c:pt idx="948">
                  <c:v>16</c:v>
                </c:pt>
                <c:pt idx="949">
                  <c:v>18</c:v>
                </c:pt>
                <c:pt idx="950">
                  <c:v>16</c:v>
                </c:pt>
                <c:pt idx="951">
                  <c:v>16</c:v>
                </c:pt>
                <c:pt idx="952">
                  <c:v>15</c:v>
                </c:pt>
                <c:pt idx="953">
                  <c:v>18</c:v>
                </c:pt>
                <c:pt idx="954">
                  <c:v>12</c:v>
                </c:pt>
                <c:pt idx="955">
                  <c:v>15</c:v>
                </c:pt>
                <c:pt idx="956">
                  <c:v>15</c:v>
                </c:pt>
                <c:pt idx="957">
                  <c:v>12</c:v>
                </c:pt>
                <c:pt idx="958">
                  <c:v>13</c:v>
                </c:pt>
                <c:pt idx="959">
                  <c:v>13</c:v>
                </c:pt>
                <c:pt idx="960">
                  <c:v>13</c:v>
                </c:pt>
                <c:pt idx="961">
                  <c:v>18</c:v>
                </c:pt>
                <c:pt idx="962">
                  <c:v>14</c:v>
                </c:pt>
                <c:pt idx="963">
                  <c:v>14</c:v>
                </c:pt>
                <c:pt idx="964">
                  <c:v>11</c:v>
                </c:pt>
                <c:pt idx="965">
                  <c:v>13</c:v>
                </c:pt>
                <c:pt idx="966">
                  <c:v>14</c:v>
                </c:pt>
                <c:pt idx="967">
                  <c:v>12</c:v>
                </c:pt>
                <c:pt idx="968">
                  <c:v>18</c:v>
                </c:pt>
                <c:pt idx="969">
                  <c:v>17</c:v>
                </c:pt>
                <c:pt idx="970">
                  <c:v>9</c:v>
                </c:pt>
                <c:pt idx="971">
                  <c:v>12</c:v>
                </c:pt>
                <c:pt idx="972">
                  <c:v>18</c:v>
                </c:pt>
                <c:pt idx="973">
                  <c:v>10</c:v>
                </c:pt>
                <c:pt idx="974">
                  <c:v>16</c:v>
                </c:pt>
                <c:pt idx="975">
                  <c:v>17</c:v>
                </c:pt>
                <c:pt idx="976">
                  <c:v>15</c:v>
                </c:pt>
                <c:pt idx="977">
                  <c:v>15</c:v>
                </c:pt>
                <c:pt idx="978">
                  <c:v>11</c:v>
                </c:pt>
                <c:pt idx="979">
                  <c:v>13</c:v>
                </c:pt>
                <c:pt idx="980">
                  <c:v>13</c:v>
                </c:pt>
                <c:pt idx="981">
                  <c:v>14</c:v>
                </c:pt>
                <c:pt idx="982">
                  <c:v>11</c:v>
                </c:pt>
                <c:pt idx="983">
                  <c:v>10</c:v>
                </c:pt>
                <c:pt idx="984">
                  <c:v>11</c:v>
                </c:pt>
                <c:pt idx="985">
                  <c:v>10</c:v>
                </c:pt>
                <c:pt idx="986">
                  <c:v>14</c:v>
                </c:pt>
                <c:pt idx="987">
                  <c:v>12</c:v>
                </c:pt>
                <c:pt idx="988">
                  <c:v>17</c:v>
                </c:pt>
                <c:pt idx="989">
                  <c:v>15</c:v>
                </c:pt>
                <c:pt idx="990">
                  <c:v>15</c:v>
                </c:pt>
                <c:pt idx="991">
                  <c:v>13</c:v>
                </c:pt>
                <c:pt idx="992">
                  <c:v>5</c:v>
                </c:pt>
                <c:pt idx="993">
                  <c:v>11</c:v>
                </c:pt>
                <c:pt idx="994">
                  <c:v>11</c:v>
                </c:pt>
                <c:pt idx="995">
                  <c:v>16</c:v>
                </c:pt>
                <c:pt idx="996">
                  <c:v>14</c:v>
                </c:pt>
                <c:pt idx="997">
                  <c:v>17</c:v>
                </c:pt>
                <c:pt idx="998">
                  <c:v>14</c:v>
                </c:pt>
                <c:pt idx="999">
                  <c:v>16</c:v>
                </c:pt>
                <c:pt idx="1000">
                  <c:v>16</c:v>
                </c:pt>
                <c:pt idx="1001">
                  <c:v>18</c:v>
                </c:pt>
                <c:pt idx="1002">
                  <c:v>16</c:v>
                </c:pt>
                <c:pt idx="1003">
                  <c:v>17</c:v>
                </c:pt>
                <c:pt idx="1004">
                  <c:v>16</c:v>
                </c:pt>
                <c:pt idx="1005">
                  <c:v>14</c:v>
                </c:pt>
                <c:pt idx="1006">
                  <c:v>9</c:v>
                </c:pt>
                <c:pt idx="1007">
                  <c:v>17</c:v>
                </c:pt>
                <c:pt idx="1008">
                  <c:v>15</c:v>
                </c:pt>
                <c:pt idx="1009">
                  <c:v>13</c:v>
                </c:pt>
                <c:pt idx="1010">
                  <c:v>14</c:v>
                </c:pt>
                <c:pt idx="1011">
                  <c:v>17</c:v>
                </c:pt>
                <c:pt idx="1012">
                  <c:v>12</c:v>
                </c:pt>
                <c:pt idx="1013">
                  <c:v>14</c:v>
                </c:pt>
                <c:pt idx="1014">
                  <c:v>17</c:v>
                </c:pt>
                <c:pt idx="1015">
                  <c:v>12</c:v>
                </c:pt>
                <c:pt idx="1016">
                  <c:v>15</c:v>
                </c:pt>
                <c:pt idx="1017">
                  <c:v>15</c:v>
                </c:pt>
                <c:pt idx="1018">
                  <c:v>15</c:v>
                </c:pt>
                <c:pt idx="1019">
                  <c:v>13</c:v>
                </c:pt>
                <c:pt idx="1020">
                  <c:v>15</c:v>
                </c:pt>
                <c:pt idx="1021">
                  <c:v>19</c:v>
                </c:pt>
                <c:pt idx="1022">
                  <c:v>9</c:v>
                </c:pt>
                <c:pt idx="1023">
                  <c:v>18</c:v>
                </c:pt>
                <c:pt idx="1024">
                  <c:v>13</c:v>
                </c:pt>
                <c:pt idx="1025">
                  <c:v>17</c:v>
                </c:pt>
                <c:pt idx="1026">
                  <c:v>12</c:v>
                </c:pt>
                <c:pt idx="1027">
                  <c:v>12</c:v>
                </c:pt>
                <c:pt idx="1028">
                  <c:v>16</c:v>
                </c:pt>
                <c:pt idx="1029">
                  <c:v>11</c:v>
                </c:pt>
                <c:pt idx="1030">
                  <c:v>15</c:v>
                </c:pt>
                <c:pt idx="1031">
                  <c:v>11</c:v>
                </c:pt>
                <c:pt idx="1032">
                  <c:v>13</c:v>
                </c:pt>
                <c:pt idx="1033">
                  <c:v>13</c:v>
                </c:pt>
                <c:pt idx="1034">
                  <c:v>13</c:v>
                </c:pt>
                <c:pt idx="1035">
                  <c:v>14</c:v>
                </c:pt>
                <c:pt idx="1036">
                  <c:v>17</c:v>
                </c:pt>
                <c:pt idx="1037">
                  <c:v>11</c:v>
                </c:pt>
                <c:pt idx="1038">
                  <c:v>15</c:v>
                </c:pt>
                <c:pt idx="1039">
                  <c:v>14</c:v>
                </c:pt>
                <c:pt idx="1040">
                  <c:v>17</c:v>
                </c:pt>
                <c:pt idx="1041">
                  <c:v>15</c:v>
                </c:pt>
                <c:pt idx="1042">
                  <c:v>12</c:v>
                </c:pt>
                <c:pt idx="1043">
                  <c:v>20</c:v>
                </c:pt>
                <c:pt idx="1044">
                  <c:v>12</c:v>
                </c:pt>
                <c:pt idx="1045">
                  <c:v>16</c:v>
                </c:pt>
                <c:pt idx="1046">
                  <c:v>17</c:v>
                </c:pt>
                <c:pt idx="1047">
                  <c:v>9</c:v>
                </c:pt>
                <c:pt idx="1048">
                  <c:v>13</c:v>
                </c:pt>
                <c:pt idx="1049">
                  <c:v>15</c:v>
                </c:pt>
                <c:pt idx="1050">
                  <c:v>16</c:v>
                </c:pt>
                <c:pt idx="1051">
                  <c:v>13</c:v>
                </c:pt>
                <c:pt idx="1052">
                  <c:v>17</c:v>
                </c:pt>
                <c:pt idx="1053">
                  <c:v>15</c:v>
                </c:pt>
                <c:pt idx="1054">
                  <c:v>13</c:v>
                </c:pt>
                <c:pt idx="1055">
                  <c:v>10</c:v>
                </c:pt>
                <c:pt idx="1056">
                  <c:v>13</c:v>
                </c:pt>
                <c:pt idx="1057">
                  <c:v>16</c:v>
                </c:pt>
                <c:pt idx="1058">
                  <c:v>18</c:v>
                </c:pt>
                <c:pt idx="1059">
                  <c:v>15</c:v>
                </c:pt>
                <c:pt idx="1060">
                  <c:v>13</c:v>
                </c:pt>
                <c:pt idx="1061">
                  <c:v>14</c:v>
                </c:pt>
                <c:pt idx="1062">
                  <c:v>18</c:v>
                </c:pt>
                <c:pt idx="1063">
                  <c:v>15</c:v>
                </c:pt>
                <c:pt idx="1064">
                  <c:v>14</c:v>
                </c:pt>
                <c:pt idx="1065">
                  <c:v>18</c:v>
                </c:pt>
                <c:pt idx="1066">
                  <c:v>11</c:v>
                </c:pt>
                <c:pt idx="1067">
                  <c:v>13</c:v>
                </c:pt>
                <c:pt idx="1068">
                  <c:v>13</c:v>
                </c:pt>
                <c:pt idx="1069">
                  <c:v>16</c:v>
                </c:pt>
                <c:pt idx="1070">
                  <c:v>10</c:v>
                </c:pt>
                <c:pt idx="1071">
                  <c:v>11</c:v>
                </c:pt>
                <c:pt idx="1072">
                  <c:v>13</c:v>
                </c:pt>
                <c:pt idx="1073">
                  <c:v>10</c:v>
                </c:pt>
                <c:pt idx="1074">
                  <c:v>15</c:v>
                </c:pt>
                <c:pt idx="1075">
                  <c:v>16</c:v>
                </c:pt>
                <c:pt idx="1076">
                  <c:v>14</c:v>
                </c:pt>
                <c:pt idx="1077">
                  <c:v>14</c:v>
                </c:pt>
                <c:pt idx="1078">
                  <c:v>14</c:v>
                </c:pt>
                <c:pt idx="1079">
                  <c:v>15</c:v>
                </c:pt>
                <c:pt idx="1080">
                  <c:v>15</c:v>
                </c:pt>
                <c:pt idx="1081">
                  <c:v>16</c:v>
                </c:pt>
                <c:pt idx="1082">
                  <c:v>11</c:v>
                </c:pt>
                <c:pt idx="1083">
                  <c:v>12</c:v>
                </c:pt>
                <c:pt idx="1084">
                  <c:v>12</c:v>
                </c:pt>
                <c:pt idx="1085">
                  <c:v>14</c:v>
                </c:pt>
                <c:pt idx="1086">
                  <c:v>13</c:v>
                </c:pt>
                <c:pt idx="1087">
                  <c:v>14</c:v>
                </c:pt>
                <c:pt idx="1088">
                  <c:v>9</c:v>
                </c:pt>
                <c:pt idx="1089">
                  <c:v>20</c:v>
                </c:pt>
                <c:pt idx="1090">
                  <c:v>16</c:v>
                </c:pt>
                <c:pt idx="1091">
                  <c:v>13</c:v>
                </c:pt>
                <c:pt idx="1092">
                  <c:v>15</c:v>
                </c:pt>
                <c:pt idx="1093">
                  <c:v>16</c:v>
                </c:pt>
                <c:pt idx="1094">
                  <c:v>13</c:v>
                </c:pt>
                <c:pt idx="1095">
                  <c:v>17</c:v>
                </c:pt>
                <c:pt idx="1096">
                  <c:v>15</c:v>
                </c:pt>
                <c:pt idx="1097">
                  <c:v>12</c:v>
                </c:pt>
                <c:pt idx="1098">
                  <c:v>9</c:v>
                </c:pt>
                <c:pt idx="1099">
                  <c:v>11</c:v>
                </c:pt>
                <c:pt idx="1100">
                  <c:v>15</c:v>
                </c:pt>
                <c:pt idx="1101">
                  <c:v>15</c:v>
                </c:pt>
                <c:pt idx="1102">
                  <c:v>17</c:v>
                </c:pt>
                <c:pt idx="1103">
                  <c:v>10</c:v>
                </c:pt>
                <c:pt idx="1104">
                  <c:v>15</c:v>
                </c:pt>
                <c:pt idx="1105">
                  <c:v>10</c:v>
                </c:pt>
                <c:pt idx="1106">
                  <c:v>12</c:v>
                </c:pt>
                <c:pt idx="1107">
                  <c:v>16</c:v>
                </c:pt>
                <c:pt idx="1108">
                  <c:v>13</c:v>
                </c:pt>
                <c:pt idx="1109">
                  <c:v>15</c:v>
                </c:pt>
                <c:pt idx="1110">
                  <c:v>16</c:v>
                </c:pt>
                <c:pt idx="1111">
                  <c:v>14</c:v>
                </c:pt>
                <c:pt idx="1112">
                  <c:v>15</c:v>
                </c:pt>
                <c:pt idx="1113">
                  <c:v>11</c:v>
                </c:pt>
                <c:pt idx="1114">
                  <c:v>15</c:v>
                </c:pt>
                <c:pt idx="1115">
                  <c:v>10</c:v>
                </c:pt>
                <c:pt idx="1116">
                  <c:v>15</c:v>
                </c:pt>
                <c:pt idx="1117">
                  <c:v>9</c:v>
                </c:pt>
                <c:pt idx="1118">
                  <c:v>10</c:v>
                </c:pt>
                <c:pt idx="1119">
                  <c:v>17</c:v>
                </c:pt>
                <c:pt idx="1120">
                  <c:v>17</c:v>
                </c:pt>
                <c:pt idx="1121">
                  <c:v>15</c:v>
                </c:pt>
                <c:pt idx="1122">
                  <c:v>14</c:v>
                </c:pt>
                <c:pt idx="1123">
                  <c:v>12</c:v>
                </c:pt>
                <c:pt idx="1124">
                  <c:v>18</c:v>
                </c:pt>
                <c:pt idx="1125">
                  <c:v>16</c:v>
                </c:pt>
                <c:pt idx="1126">
                  <c:v>11</c:v>
                </c:pt>
                <c:pt idx="1127">
                  <c:v>13</c:v>
                </c:pt>
                <c:pt idx="1128">
                  <c:v>16</c:v>
                </c:pt>
                <c:pt idx="1129">
                  <c:v>17</c:v>
                </c:pt>
                <c:pt idx="1130">
                  <c:v>16</c:v>
                </c:pt>
                <c:pt idx="1131">
                  <c:v>17</c:v>
                </c:pt>
                <c:pt idx="1132">
                  <c:v>17</c:v>
                </c:pt>
                <c:pt idx="1133">
                  <c:v>18</c:v>
                </c:pt>
                <c:pt idx="1134">
                  <c:v>16</c:v>
                </c:pt>
                <c:pt idx="1135">
                  <c:v>16</c:v>
                </c:pt>
                <c:pt idx="1136">
                  <c:v>15</c:v>
                </c:pt>
                <c:pt idx="1137">
                  <c:v>13</c:v>
                </c:pt>
                <c:pt idx="1138">
                  <c:v>14</c:v>
                </c:pt>
                <c:pt idx="1139">
                  <c:v>15</c:v>
                </c:pt>
                <c:pt idx="1140">
                  <c:v>18</c:v>
                </c:pt>
                <c:pt idx="1141">
                  <c:v>18</c:v>
                </c:pt>
                <c:pt idx="1142">
                  <c:v>17</c:v>
                </c:pt>
                <c:pt idx="1143">
                  <c:v>17</c:v>
                </c:pt>
                <c:pt idx="1144">
                  <c:v>14</c:v>
                </c:pt>
                <c:pt idx="1145">
                  <c:v>11</c:v>
                </c:pt>
                <c:pt idx="1146">
                  <c:v>15</c:v>
                </c:pt>
                <c:pt idx="1147">
                  <c:v>18</c:v>
                </c:pt>
                <c:pt idx="1148">
                  <c:v>17</c:v>
                </c:pt>
                <c:pt idx="1149">
                  <c:v>10</c:v>
                </c:pt>
                <c:pt idx="1150">
                  <c:v>21</c:v>
                </c:pt>
                <c:pt idx="1151">
                  <c:v>14</c:v>
                </c:pt>
                <c:pt idx="1152">
                  <c:v>16</c:v>
                </c:pt>
                <c:pt idx="1153">
                  <c:v>20</c:v>
                </c:pt>
                <c:pt idx="1154">
                  <c:v>17</c:v>
                </c:pt>
                <c:pt idx="1155">
                  <c:v>13</c:v>
                </c:pt>
                <c:pt idx="1156">
                  <c:v>17</c:v>
                </c:pt>
                <c:pt idx="1157">
                  <c:v>13</c:v>
                </c:pt>
                <c:pt idx="1158">
                  <c:v>17</c:v>
                </c:pt>
                <c:pt idx="1159">
                  <c:v>14</c:v>
                </c:pt>
                <c:pt idx="1160">
                  <c:v>18</c:v>
                </c:pt>
                <c:pt idx="1161">
                  <c:v>16</c:v>
                </c:pt>
                <c:pt idx="1162">
                  <c:v>12</c:v>
                </c:pt>
                <c:pt idx="1163">
                  <c:v>16</c:v>
                </c:pt>
                <c:pt idx="1164">
                  <c:v>14</c:v>
                </c:pt>
                <c:pt idx="1165">
                  <c:v>20</c:v>
                </c:pt>
                <c:pt idx="1166">
                  <c:v>17</c:v>
                </c:pt>
                <c:pt idx="1167">
                  <c:v>14</c:v>
                </c:pt>
                <c:pt idx="1168">
                  <c:v>10</c:v>
                </c:pt>
                <c:pt idx="1169">
                  <c:v>16</c:v>
                </c:pt>
                <c:pt idx="1170">
                  <c:v>10</c:v>
                </c:pt>
                <c:pt idx="1171">
                  <c:v>7</c:v>
                </c:pt>
                <c:pt idx="1172">
                  <c:v>15</c:v>
                </c:pt>
                <c:pt idx="1173">
                  <c:v>14</c:v>
                </c:pt>
                <c:pt idx="1174">
                  <c:v>16</c:v>
                </c:pt>
                <c:pt idx="1175">
                  <c:v>16</c:v>
                </c:pt>
                <c:pt idx="1176">
                  <c:v>13</c:v>
                </c:pt>
                <c:pt idx="1177">
                  <c:v>16</c:v>
                </c:pt>
                <c:pt idx="1178">
                  <c:v>17</c:v>
                </c:pt>
                <c:pt idx="1179">
                  <c:v>14</c:v>
                </c:pt>
                <c:pt idx="1180">
                  <c:v>18</c:v>
                </c:pt>
                <c:pt idx="1181">
                  <c:v>12</c:v>
                </c:pt>
                <c:pt idx="1182">
                  <c:v>20</c:v>
                </c:pt>
                <c:pt idx="1183">
                  <c:v>14</c:v>
                </c:pt>
                <c:pt idx="1184">
                  <c:v>13</c:v>
                </c:pt>
                <c:pt idx="1185">
                  <c:v>20</c:v>
                </c:pt>
                <c:pt idx="1186">
                  <c:v>12</c:v>
                </c:pt>
                <c:pt idx="1187">
                  <c:v>18</c:v>
                </c:pt>
                <c:pt idx="1188">
                  <c:v>15</c:v>
                </c:pt>
                <c:pt idx="1189">
                  <c:v>18</c:v>
                </c:pt>
                <c:pt idx="1190">
                  <c:v>19</c:v>
                </c:pt>
                <c:pt idx="1191">
                  <c:v>17</c:v>
                </c:pt>
                <c:pt idx="1192">
                  <c:v>12</c:v>
                </c:pt>
                <c:pt idx="1193">
                  <c:v>18</c:v>
                </c:pt>
                <c:pt idx="1194">
                  <c:v>19</c:v>
                </c:pt>
                <c:pt idx="1195">
                  <c:v>15</c:v>
                </c:pt>
                <c:pt idx="1196">
                  <c:v>19</c:v>
                </c:pt>
                <c:pt idx="1197">
                  <c:v>17</c:v>
                </c:pt>
                <c:pt idx="1198">
                  <c:v>18</c:v>
                </c:pt>
                <c:pt idx="1199">
                  <c:v>13</c:v>
                </c:pt>
              </c:numCache>
            </c:numRef>
          </c:val>
          <c:smooth val="0"/>
        </c:ser>
        <c:ser>
          <c:idx val="1"/>
          <c:order val="1"/>
          <c:tx>
            <c:strRef>
              <c:f>'[1]05 100'!$C$3</c:f>
              <c:strCache>
                <c:ptCount val="1"/>
                <c:pt idx="0">
                  <c:v>OLD CHs 1</c:v>
                </c:pt>
              </c:strCache>
            </c:strRef>
          </c:tx>
          <c:spPr>
            <a:ln w="31680">
              <a:solidFill>
                <a:srgbClr val="FF420E"/>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'[1]05 100'!$C$4:$C$1203</c:f>
              <c:numCache>
                <c:formatCode>General</c:formatCode>
                <c:ptCount val="1200"/>
                <c:pt idx="0">
                  <c:v>0</c:v>
                </c:pt>
                <c:pt idx="1">
                  <c:v>1</c:v>
                </c:pt>
                <c:pt idx="2">
                  <c:v>2</c:v>
                </c:pt>
                <c:pt idx="3">
                  <c:v>2</c:v>
                </c:pt>
                <c:pt idx="4">
                  <c:v>3</c:v>
                </c:pt>
                <c:pt idx="5">
                  <c:v>3</c:v>
                </c:pt>
                <c:pt idx="6">
                  <c:v>1</c:v>
                </c:pt>
                <c:pt idx="7">
                  <c:v>2</c:v>
                </c:pt>
                <c:pt idx="8">
                  <c:v>0</c:v>
                </c:pt>
                <c:pt idx="9">
                  <c:v>2</c:v>
                </c:pt>
                <c:pt idx="10">
                  <c:v>2</c:v>
                </c:pt>
                <c:pt idx="11">
                  <c:v>2</c:v>
                </c:pt>
                <c:pt idx="12">
                  <c:v>5</c:v>
                </c:pt>
                <c:pt idx="13">
                  <c:v>3</c:v>
                </c:pt>
                <c:pt idx="14">
                  <c:v>4</c:v>
                </c:pt>
                <c:pt idx="15">
                  <c:v>2</c:v>
                </c:pt>
                <c:pt idx="16">
                  <c:v>2</c:v>
                </c:pt>
                <c:pt idx="17">
                  <c:v>3</c:v>
                </c:pt>
                <c:pt idx="18">
                  <c:v>4</c:v>
                </c:pt>
                <c:pt idx="19">
                  <c:v>6</c:v>
                </c:pt>
                <c:pt idx="20">
                  <c:v>6</c:v>
                </c:pt>
                <c:pt idx="21">
                  <c:v>5</c:v>
                </c:pt>
                <c:pt idx="22">
                  <c:v>8</c:v>
                </c:pt>
                <c:pt idx="23">
                  <c:v>7</c:v>
                </c:pt>
                <c:pt idx="24">
                  <c:v>6</c:v>
                </c:pt>
                <c:pt idx="25">
                  <c:v>8</c:v>
                </c:pt>
                <c:pt idx="26">
                  <c:v>8</c:v>
                </c:pt>
                <c:pt idx="27">
                  <c:v>8</c:v>
                </c:pt>
                <c:pt idx="28">
                  <c:v>4</c:v>
                </c:pt>
                <c:pt idx="29">
                  <c:v>8</c:v>
                </c:pt>
                <c:pt idx="30">
                  <c:v>5</c:v>
                </c:pt>
                <c:pt idx="31">
                  <c:v>8</c:v>
                </c:pt>
                <c:pt idx="32">
                  <c:v>10</c:v>
                </c:pt>
                <c:pt idx="33">
                  <c:v>7</c:v>
                </c:pt>
                <c:pt idx="34">
                  <c:v>7</c:v>
                </c:pt>
                <c:pt idx="35">
                  <c:v>8</c:v>
                </c:pt>
                <c:pt idx="36">
                  <c:v>8</c:v>
                </c:pt>
                <c:pt idx="37">
                  <c:v>5</c:v>
                </c:pt>
                <c:pt idx="38">
                  <c:v>6</c:v>
                </c:pt>
                <c:pt idx="39">
                  <c:v>9</c:v>
                </c:pt>
                <c:pt idx="40">
                  <c:v>6</c:v>
                </c:pt>
                <c:pt idx="41">
                  <c:v>6</c:v>
                </c:pt>
                <c:pt idx="42">
                  <c:v>7</c:v>
                </c:pt>
                <c:pt idx="43">
                  <c:v>6</c:v>
                </c:pt>
                <c:pt idx="44">
                  <c:v>7</c:v>
                </c:pt>
                <c:pt idx="45">
                  <c:v>8</c:v>
                </c:pt>
                <c:pt idx="46">
                  <c:v>5</c:v>
                </c:pt>
                <c:pt idx="47">
                  <c:v>7</c:v>
                </c:pt>
                <c:pt idx="48">
                  <c:v>10</c:v>
                </c:pt>
                <c:pt idx="49">
                  <c:v>7</c:v>
                </c:pt>
                <c:pt idx="50">
                  <c:v>4</c:v>
                </c:pt>
                <c:pt idx="51">
                  <c:v>8</c:v>
                </c:pt>
                <c:pt idx="52">
                  <c:v>4</c:v>
                </c:pt>
                <c:pt idx="53">
                  <c:v>6</c:v>
                </c:pt>
                <c:pt idx="54">
                  <c:v>9</c:v>
                </c:pt>
                <c:pt idx="55">
                  <c:v>8</c:v>
                </c:pt>
                <c:pt idx="56">
                  <c:v>9</c:v>
                </c:pt>
                <c:pt idx="57">
                  <c:v>9</c:v>
                </c:pt>
                <c:pt idx="58">
                  <c:v>8</c:v>
                </c:pt>
                <c:pt idx="59">
                  <c:v>6</c:v>
                </c:pt>
                <c:pt idx="60">
                  <c:v>8</c:v>
                </c:pt>
                <c:pt idx="61">
                  <c:v>5</c:v>
                </c:pt>
                <c:pt idx="62">
                  <c:v>6</c:v>
                </c:pt>
                <c:pt idx="63">
                  <c:v>5</c:v>
                </c:pt>
                <c:pt idx="64">
                  <c:v>8</c:v>
                </c:pt>
                <c:pt idx="65">
                  <c:v>5</c:v>
                </c:pt>
                <c:pt idx="66">
                  <c:v>11</c:v>
                </c:pt>
                <c:pt idx="67">
                  <c:v>9</c:v>
                </c:pt>
                <c:pt idx="68">
                  <c:v>8</c:v>
                </c:pt>
                <c:pt idx="69">
                  <c:v>11</c:v>
                </c:pt>
                <c:pt idx="70">
                  <c:v>10</c:v>
                </c:pt>
                <c:pt idx="71">
                  <c:v>14</c:v>
                </c:pt>
                <c:pt idx="72">
                  <c:v>11</c:v>
                </c:pt>
                <c:pt idx="73">
                  <c:v>10</c:v>
                </c:pt>
                <c:pt idx="74">
                  <c:v>5</c:v>
                </c:pt>
                <c:pt idx="75">
                  <c:v>8</c:v>
                </c:pt>
                <c:pt idx="76">
                  <c:v>9</c:v>
                </c:pt>
                <c:pt idx="77">
                  <c:v>13</c:v>
                </c:pt>
                <c:pt idx="78">
                  <c:v>8</c:v>
                </c:pt>
                <c:pt idx="79">
                  <c:v>9</c:v>
                </c:pt>
                <c:pt idx="80">
                  <c:v>9</c:v>
                </c:pt>
                <c:pt idx="81">
                  <c:v>10</c:v>
                </c:pt>
                <c:pt idx="82">
                  <c:v>7</c:v>
                </c:pt>
                <c:pt idx="83">
                  <c:v>9</c:v>
                </c:pt>
                <c:pt idx="84">
                  <c:v>15</c:v>
                </c:pt>
                <c:pt idx="85">
                  <c:v>13</c:v>
                </c:pt>
                <c:pt idx="86">
                  <c:v>9</c:v>
                </c:pt>
                <c:pt idx="87">
                  <c:v>13</c:v>
                </c:pt>
                <c:pt idx="88">
                  <c:v>6</c:v>
                </c:pt>
                <c:pt idx="89">
                  <c:v>8</c:v>
                </c:pt>
                <c:pt idx="90">
                  <c:v>4</c:v>
                </c:pt>
                <c:pt idx="91">
                  <c:v>6</c:v>
                </c:pt>
                <c:pt idx="92">
                  <c:v>7</c:v>
                </c:pt>
                <c:pt idx="93">
                  <c:v>8</c:v>
                </c:pt>
                <c:pt idx="94">
                  <c:v>14</c:v>
                </c:pt>
                <c:pt idx="95">
                  <c:v>12</c:v>
                </c:pt>
                <c:pt idx="96">
                  <c:v>16</c:v>
                </c:pt>
                <c:pt idx="97">
                  <c:v>13</c:v>
                </c:pt>
                <c:pt idx="98">
                  <c:v>15</c:v>
                </c:pt>
                <c:pt idx="99">
                  <c:v>12</c:v>
                </c:pt>
                <c:pt idx="100">
                  <c:v>11</c:v>
                </c:pt>
                <c:pt idx="101">
                  <c:v>8</c:v>
                </c:pt>
                <c:pt idx="102">
                  <c:v>11</c:v>
                </c:pt>
                <c:pt idx="103">
                  <c:v>5</c:v>
                </c:pt>
                <c:pt idx="104">
                  <c:v>11</c:v>
                </c:pt>
                <c:pt idx="105">
                  <c:v>10</c:v>
                </c:pt>
                <c:pt idx="106">
                  <c:v>9</c:v>
                </c:pt>
                <c:pt idx="107">
                  <c:v>10</c:v>
                </c:pt>
                <c:pt idx="108">
                  <c:v>14</c:v>
                </c:pt>
                <c:pt idx="109">
                  <c:v>12</c:v>
                </c:pt>
                <c:pt idx="110">
                  <c:v>10</c:v>
                </c:pt>
                <c:pt idx="111">
                  <c:v>6</c:v>
                </c:pt>
                <c:pt idx="112">
                  <c:v>6</c:v>
                </c:pt>
                <c:pt idx="113">
                  <c:v>3</c:v>
                </c:pt>
                <c:pt idx="114">
                  <c:v>8</c:v>
                </c:pt>
                <c:pt idx="115">
                  <c:v>8</c:v>
                </c:pt>
                <c:pt idx="116">
                  <c:v>3</c:v>
                </c:pt>
                <c:pt idx="117">
                  <c:v>3</c:v>
                </c:pt>
                <c:pt idx="118">
                  <c:v>7</c:v>
                </c:pt>
                <c:pt idx="119">
                  <c:v>8</c:v>
                </c:pt>
                <c:pt idx="120">
                  <c:v>11</c:v>
                </c:pt>
                <c:pt idx="121">
                  <c:v>10</c:v>
                </c:pt>
                <c:pt idx="122">
                  <c:v>10</c:v>
                </c:pt>
                <c:pt idx="123">
                  <c:v>10</c:v>
                </c:pt>
                <c:pt idx="124">
                  <c:v>9</c:v>
                </c:pt>
                <c:pt idx="125">
                  <c:v>12</c:v>
                </c:pt>
                <c:pt idx="126">
                  <c:v>10</c:v>
                </c:pt>
                <c:pt idx="127">
                  <c:v>9</c:v>
                </c:pt>
                <c:pt idx="128">
                  <c:v>9</c:v>
                </c:pt>
                <c:pt idx="129">
                  <c:v>10</c:v>
                </c:pt>
                <c:pt idx="130">
                  <c:v>8</c:v>
                </c:pt>
                <c:pt idx="131">
                  <c:v>6</c:v>
                </c:pt>
                <c:pt idx="132">
                  <c:v>6</c:v>
                </c:pt>
                <c:pt idx="133">
                  <c:v>4</c:v>
                </c:pt>
                <c:pt idx="134">
                  <c:v>9</c:v>
                </c:pt>
                <c:pt idx="135">
                  <c:v>6</c:v>
                </c:pt>
                <c:pt idx="136">
                  <c:v>4</c:v>
                </c:pt>
                <c:pt idx="137">
                  <c:v>7</c:v>
                </c:pt>
                <c:pt idx="138">
                  <c:v>7</c:v>
                </c:pt>
                <c:pt idx="139">
                  <c:v>8</c:v>
                </c:pt>
                <c:pt idx="140">
                  <c:v>11</c:v>
                </c:pt>
                <c:pt idx="141">
                  <c:v>5</c:v>
                </c:pt>
                <c:pt idx="142">
                  <c:v>7</c:v>
                </c:pt>
                <c:pt idx="143">
                  <c:v>11</c:v>
                </c:pt>
                <c:pt idx="144">
                  <c:v>10</c:v>
                </c:pt>
                <c:pt idx="145">
                  <c:v>12</c:v>
                </c:pt>
                <c:pt idx="146">
                  <c:v>8</c:v>
                </c:pt>
                <c:pt idx="147">
                  <c:v>9</c:v>
                </c:pt>
                <c:pt idx="148">
                  <c:v>7</c:v>
                </c:pt>
                <c:pt idx="149">
                  <c:v>6</c:v>
                </c:pt>
                <c:pt idx="150">
                  <c:v>8</c:v>
                </c:pt>
                <c:pt idx="151">
                  <c:v>7</c:v>
                </c:pt>
                <c:pt idx="152">
                  <c:v>12</c:v>
                </c:pt>
                <c:pt idx="153">
                  <c:v>10</c:v>
                </c:pt>
                <c:pt idx="154">
                  <c:v>7</c:v>
                </c:pt>
                <c:pt idx="155">
                  <c:v>10</c:v>
                </c:pt>
                <c:pt idx="156">
                  <c:v>7</c:v>
                </c:pt>
                <c:pt idx="157">
                  <c:v>8</c:v>
                </c:pt>
                <c:pt idx="158">
                  <c:v>8</c:v>
                </c:pt>
                <c:pt idx="159">
                  <c:v>12</c:v>
                </c:pt>
                <c:pt idx="160">
                  <c:v>6</c:v>
                </c:pt>
                <c:pt idx="161">
                  <c:v>12</c:v>
                </c:pt>
                <c:pt idx="162">
                  <c:v>12</c:v>
                </c:pt>
                <c:pt idx="163">
                  <c:v>11</c:v>
                </c:pt>
                <c:pt idx="164">
                  <c:v>10</c:v>
                </c:pt>
                <c:pt idx="165">
                  <c:v>10</c:v>
                </c:pt>
                <c:pt idx="166">
                  <c:v>11</c:v>
                </c:pt>
                <c:pt idx="167">
                  <c:v>9</c:v>
                </c:pt>
                <c:pt idx="168">
                  <c:v>8</c:v>
                </c:pt>
                <c:pt idx="169">
                  <c:v>10</c:v>
                </c:pt>
                <c:pt idx="170">
                  <c:v>10</c:v>
                </c:pt>
                <c:pt idx="171">
                  <c:v>9</c:v>
                </c:pt>
                <c:pt idx="172">
                  <c:v>7</c:v>
                </c:pt>
                <c:pt idx="173">
                  <c:v>12</c:v>
                </c:pt>
                <c:pt idx="174">
                  <c:v>12</c:v>
                </c:pt>
                <c:pt idx="175">
                  <c:v>7</c:v>
                </c:pt>
                <c:pt idx="176">
                  <c:v>7</c:v>
                </c:pt>
                <c:pt idx="177">
                  <c:v>5</c:v>
                </c:pt>
                <c:pt idx="178">
                  <c:v>8</c:v>
                </c:pt>
                <c:pt idx="179">
                  <c:v>8</c:v>
                </c:pt>
                <c:pt idx="180">
                  <c:v>13</c:v>
                </c:pt>
                <c:pt idx="181">
                  <c:v>3</c:v>
                </c:pt>
                <c:pt idx="182">
                  <c:v>9</c:v>
                </c:pt>
                <c:pt idx="183">
                  <c:v>6</c:v>
                </c:pt>
                <c:pt idx="184">
                  <c:v>7</c:v>
                </c:pt>
                <c:pt idx="185">
                  <c:v>6</c:v>
                </c:pt>
                <c:pt idx="186">
                  <c:v>12</c:v>
                </c:pt>
                <c:pt idx="187">
                  <c:v>6</c:v>
                </c:pt>
                <c:pt idx="188">
                  <c:v>7</c:v>
                </c:pt>
                <c:pt idx="189">
                  <c:v>14</c:v>
                </c:pt>
                <c:pt idx="190">
                  <c:v>9</c:v>
                </c:pt>
                <c:pt idx="191">
                  <c:v>6</c:v>
                </c:pt>
                <c:pt idx="192">
                  <c:v>4</c:v>
                </c:pt>
                <c:pt idx="193">
                  <c:v>9</c:v>
                </c:pt>
                <c:pt idx="194">
                  <c:v>7</c:v>
                </c:pt>
                <c:pt idx="195">
                  <c:v>7</c:v>
                </c:pt>
                <c:pt idx="196">
                  <c:v>6</c:v>
                </c:pt>
                <c:pt idx="197">
                  <c:v>8</c:v>
                </c:pt>
                <c:pt idx="198">
                  <c:v>6</c:v>
                </c:pt>
                <c:pt idx="199">
                  <c:v>4</c:v>
                </c:pt>
                <c:pt idx="200">
                  <c:v>6</c:v>
                </c:pt>
                <c:pt idx="201">
                  <c:v>9</c:v>
                </c:pt>
                <c:pt idx="202">
                  <c:v>8</c:v>
                </c:pt>
                <c:pt idx="203">
                  <c:v>7</c:v>
                </c:pt>
                <c:pt idx="204">
                  <c:v>6</c:v>
                </c:pt>
                <c:pt idx="205">
                  <c:v>11</c:v>
                </c:pt>
                <c:pt idx="206">
                  <c:v>11</c:v>
                </c:pt>
                <c:pt idx="207">
                  <c:v>7</c:v>
                </c:pt>
                <c:pt idx="208">
                  <c:v>8</c:v>
                </c:pt>
                <c:pt idx="209">
                  <c:v>7</c:v>
                </c:pt>
                <c:pt idx="210">
                  <c:v>8</c:v>
                </c:pt>
                <c:pt idx="211">
                  <c:v>8</c:v>
                </c:pt>
                <c:pt idx="212">
                  <c:v>7</c:v>
                </c:pt>
                <c:pt idx="213">
                  <c:v>10</c:v>
                </c:pt>
                <c:pt idx="214">
                  <c:v>8</c:v>
                </c:pt>
                <c:pt idx="215">
                  <c:v>7</c:v>
                </c:pt>
                <c:pt idx="216">
                  <c:v>5</c:v>
                </c:pt>
                <c:pt idx="217">
                  <c:v>5</c:v>
                </c:pt>
                <c:pt idx="218">
                  <c:v>8</c:v>
                </c:pt>
                <c:pt idx="219">
                  <c:v>4</c:v>
                </c:pt>
                <c:pt idx="220">
                  <c:v>8</c:v>
                </c:pt>
                <c:pt idx="221">
                  <c:v>8</c:v>
                </c:pt>
                <c:pt idx="222">
                  <c:v>5</c:v>
                </c:pt>
                <c:pt idx="223">
                  <c:v>7</c:v>
                </c:pt>
                <c:pt idx="224">
                  <c:v>10</c:v>
                </c:pt>
                <c:pt idx="225">
                  <c:v>5</c:v>
                </c:pt>
                <c:pt idx="226">
                  <c:v>10</c:v>
                </c:pt>
                <c:pt idx="227">
                  <c:v>11</c:v>
                </c:pt>
                <c:pt idx="228">
                  <c:v>8</c:v>
                </c:pt>
                <c:pt idx="229">
                  <c:v>10</c:v>
                </c:pt>
                <c:pt idx="230">
                  <c:v>8</c:v>
                </c:pt>
                <c:pt idx="231">
                  <c:v>3</c:v>
                </c:pt>
                <c:pt idx="232">
                  <c:v>8</c:v>
                </c:pt>
                <c:pt idx="233">
                  <c:v>5</c:v>
                </c:pt>
                <c:pt idx="234">
                  <c:v>5</c:v>
                </c:pt>
                <c:pt idx="235">
                  <c:v>8</c:v>
                </c:pt>
                <c:pt idx="236">
                  <c:v>9</c:v>
                </c:pt>
                <c:pt idx="237">
                  <c:v>8</c:v>
                </c:pt>
                <c:pt idx="238">
                  <c:v>9</c:v>
                </c:pt>
                <c:pt idx="239">
                  <c:v>9</c:v>
                </c:pt>
                <c:pt idx="240">
                  <c:v>6</c:v>
                </c:pt>
                <c:pt idx="241">
                  <c:v>7</c:v>
                </c:pt>
                <c:pt idx="242">
                  <c:v>9</c:v>
                </c:pt>
                <c:pt idx="243">
                  <c:v>9</c:v>
                </c:pt>
                <c:pt idx="244">
                  <c:v>9</c:v>
                </c:pt>
                <c:pt idx="245">
                  <c:v>12</c:v>
                </c:pt>
                <c:pt idx="246">
                  <c:v>10</c:v>
                </c:pt>
                <c:pt idx="247">
                  <c:v>8</c:v>
                </c:pt>
                <c:pt idx="248">
                  <c:v>14</c:v>
                </c:pt>
                <c:pt idx="249">
                  <c:v>13</c:v>
                </c:pt>
                <c:pt idx="250">
                  <c:v>6</c:v>
                </c:pt>
                <c:pt idx="251">
                  <c:v>10</c:v>
                </c:pt>
                <c:pt idx="252">
                  <c:v>6</c:v>
                </c:pt>
                <c:pt idx="253">
                  <c:v>10</c:v>
                </c:pt>
                <c:pt idx="254">
                  <c:v>7</c:v>
                </c:pt>
                <c:pt idx="255">
                  <c:v>5</c:v>
                </c:pt>
                <c:pt idx="256">
                  <c:v>7</c:v>
                </c:pt>
                <c:pt idx="257">
                  <c:v>5</c:v>
                </c:pt>
                <c:pt idx="258">
                  <c:v>10</c:v>
                </c:pt>
                <c:pt idx="259">
                  <c:v>7</c:v>
                </c:pt>
                <c:pt idx="260">
                  <c:v>4</c:v>
                </c:pt>
                <c:pt idx="261">
                  <c:v>5</c:v>
                </c:pt>
                <c:pt idx="262">
                  <c:v>4</c:v>
                </c:pt>
                <c:pt idx="263">
                  <c:v>4</c:v>
                </c:pt>
                <c:pt idx="264">
                  <c:v>4</c:v>
                </c:pt>
                <c:pt idx="265">
                  <c:v>5</c:v>
                </c:pt>
                <c:pt idx="266">
                  <c:v>7</c:v>
                </c:pt>
                <c:pt idx="267">
                  <c:v>5</c:v>
                </c:pt>
                <c:pt idx="268">
                  <c:v>7</c:v>
                </c:pt>
                <c:pt idx="269">
                  <c:v>5</c:v>
                </c:pt>
                <c:pt idx="270">
                  <c:v>4</c:v>
                </c:pt>
                <c:pt idx="271">
                  <c:v>6</c:v>
                </c:pt>
                <c:pt idx="272">
                  <c:v>6</c:v>
                </c:pt>
                <c:pt idx="273">
                  <c:v>11</c:v>
                </c:pt>
                <c:pt idx="274">
                  <c:v>9</c:v>
                </c:pt>
                <c:pt idx="275">
                  <c:v>8</c:v>
                </c:pt>
                <c:pt idx="276">
                  <c:v>9</c:v>
                </c:pt>
                <c:pt idx="277">
                  <c:v>3</c:v>
                </c:pt>
                <c:pt idx="278">
                  <c:v>9</c:v>
                </c:pt>
                <c:pt idx="279">
                  <c:v>7</c:v>
                </c:pt>
                <c:pt idx="280">
                  <c:v>6</c:v>
                </c:pt>
                <c:pt idx="281">
                  <c:v>7</c:v>
                </c:pt>
                <c:pt idx="282">
                  <c:v>8</c:v>
                </c:pt>
                <c:pt idx="283">
                  <c:v>8</c:v>
                </c:pt>
                <c:pt idx="284">
                  <c:v>5</c:v>
                </c:pt>
                <c:pt idx="285">
                  <c:v>7</c:v>
                </c:pt>
                <c:pt idx="286">
                  <c:v>4</c:v>
                </c:pt>
                <c:pt idx="287">
                  <c:v>8</c:v>
                </c:pt>
                <c:pt idx="288">
                  <c:v>6</c:v>
                </c:pt>
                <c:pt idx="289">
                  <c:v>6</c:v>
                </c:pt>
                <c:pt idx="290">
                  <c:v>4</c:v>
                </c:pt>
                <c:pt idx="291">
                  <c:v>11</c:v>
                </c:pt>
                <c:pt idx="292">
                  <c:v>11</c:v>
                </c:pt>
                <c:pt idx="293">
                  <c:v>7</c:v>
                </c:pt>
                <c:pt idx="294">
                  <c:v>6</c:v>
                </c:pt>
                <c:pt idx="295">
                  <c:v>8</c:v>
                </c:pt>
                <c:pt idx="296">
                  <c:v>9</c:v>
                </c:pt>
                <c:pt idx="297">
                  <c:v>8</c:v>
                </c:pt>
                <c:pt idx="298">
                  <c:v>7</c:v>
                </c:pt>
                <c:pt idx="299">
                  <c:v>13</c:v>
                </c:pt>
                <c:pt idx="300">
                  <c:v>10</c:v>
                </c:pt>
                <c:pt idx="301">
                  <c:v>9</c:v>
                </c:pt>
                <c:pt idx="302">
                  <c:v>10</c:v>
                </c:pt>
                <c:pt idx="303">
                  <c:v>9</c:v>
                </c:pt>
                <c:pt idx="304">
                  <c:v>8</c:v>
                </c:pt>
                <c:pt idx="305">
                  <c:v>3</c:v>
                </c:pt>
                <c:pt idx="306">
                  <c:v>8</c:v>
                </c:pt>
                <c:pt idx="307">
                  <c:v>5</c:v>
                </c:pt>
                <c:pt idx="308">
                  <c:v>6</c:v>
                </c:pt>
                <c:pt idx="309">
                  <c:v>10</c:v>
                </c:pt>
                <c:pt idx="310">
                  <c:v>8</c:v>
                </c:pt>
                <c:pt idx="311">
                  <c:v>8</c:v>
                </c:pt>
                <c:pt idx="312">
                  <c:v>6</c:v>
                </c:pt>
                <c:pt idx="313">
                  <c:v>10</c:v>
                </c:pt>
                <c:pt idx="314">
                  <c:v>9</c:v>
                </c:pt>
                <c:pt idx="315">
                  <c:v>12</c:v>
                </c:pt>
                <c:pt idx="316">
                  <c:v>5</c:v>
                </c:pt>
                <c:pt idx="317">
                  <c:v>5</c:v>
                </c:pt>
                <c:pt idx="318">
                  <c:v>12</c:v>
                </c:pt>
                <c:pt idx="319">
                  <c:v>6</c:v>
                </c:pt>
                <c:pt idx="320">
                  <c:v>3</c:v>
                </c:pt>
                <c:pt idx="321">
                  <c:v>8</c:v>
                </c:pt>
                <c:pt idx="322">
                  <c:v>7</c:v>
                </c:pt>
                <c:pt idx="323">
                  <c:v>7</c:v>
                </c:pt>
                <c:pt idx="324">
                  <c:v>7</c:v>
                </c:pt>
                <c:pt idx="325">
                  <c:v>8</c:v>
                </c:pt>
                <c:pt idx="326">
                  <c:v>6</c:v>
                </c:pt>
                <c:pt idx="327">
                  <c:v>7</c:v>
                </c:pt>
                <c:pt idx="328">
                  <c:v>6</c:v>
                </c:pt>
                <c:pt idx="329">
                  <c:v>10</c:v>
                </c:pt>
                <c:pt idx="330">
                  <c:v>9</c:v>
                </c:pt>
                <c:pt idx="331">
                  <c:v>8</c:v>
                </c:pt>
                <c:pt idx="332">
                  <c:v>8</c:v>
                </c:pt>
                <c:pt idx="333">
                  <c:v>6</c:v>
                </c:pt>
                <c:pt idx="334">
                  <c:v>6</c:v>
                </c:pt>
                <c:pt idx="335">
                  <c:v>9</c:v>
                </c:pt>
                <c:pt idx="336">
                  <c:v>6</c:v>
                </c:pt>
                <c:pt idx="337">
                  <c:v>6</c:v>
                </c:pt>
                <c:pt idx="338">
                  <c:v>2</c:v>
                </c:pt>
                <c:pt idx="339">
                  <c:v>4</c:v>
                </c:pt>
                <c:pt idx="340">
                  <c:v>6</c:v>
                </c:pt>
                <c:pt idx="341">
                  <c:v>7</c:v>
                </c:pt>
                <c:pt idx="342">
                  <c:v>9</c:v>
                </c:pt>
                <c:pt idx="343">
                  <c:v>6</c:v>
                </c:pt>
                <c:pt idx="344">
                  <c:v>7</c:v>
                </c:pt>
                <c:pt idx="345">
                  <c:v>7</c:v>
                </c:pt>
                <c:pt idx="346">
                  <c:v>6</c:v>
                </c:pt>
                <c:pt idx="347">
                  <c:v>7</c:v>
                </c:pt>
                <c:pt idx="348">
                  <c:v>6</c:v>
                </c:pt>
                <c:pt idx="349">
                  <c:v>7</c:v>
                </c:pt>
                <c:pt idx="350">
                  <c:v>12</c:v>
                </c:pt>
                <c:pt idx="351">
                  <c:v>10</c:v>
                </c:pt>
                <c:pt idx="352">
                  <c:v>12</c:v>
                </c:pt>
                <c:pt idx="353">
                  <c:v>14</c:v>
                </c:pt>
                <c:pt idx="354">
                  <c:v>11</c:v>
                </c:pt>
                <c:pt idx="355">
                  <c:v>12</c:v>
                </c:pt>
                <c:pt idx="356">
                  <c:v>9</c:v>
                </c:pt>
                <c:pt idx="357">
                  <c:v>8</c:v>
                </c:pt>
                <c:pt idx="358">
                  <c:v>9</c:v>
                </c:pt>
                <c:pt idx="359">
                  <c:v>6</c:v>
                </c:pt>
                <c:pt idx="360">
                  <c:v>7</c:v>
                </c:pt>
                <c:pt idx="361">
                  <c:v>6</c:v>
                </c:pt>
                <c:pt idx="362">
                  <c:v>5</c:v>
                </c:pt>
                <c:pt idx="363">
                  <c:v>7</c:v>
                </c:pt>
                <c:pt idx="364">
                  <c:v>7</c:v>
                </c:pt>
                <c:pt idx="365">
                  <c:v>5</c:v>
                </c:pt>
                <c:pt idx="366">
                  <c:v>5</c:v>
                </c:pt>
                <c:pt idx="367">
                  <c:v>8</c:v>
                </c:pt>
                <c:pt idx="368">
                  <c:v>5</c:v>
                </c:pt>
                <c:pt idx="369">
                  <c:v>8</c:v>
                </c:pt>
                <c:pt idx="370">
                  <c:v>11</c:v>
                </c:pt>
                <c:pt idx="371">
                  <c:v>6</c:v>
                </c:pt>
                <c:pt idx="372">
                  <c:v>7</c:v>
                </c:pt>
                <c:pt idx="373">
                  <c:v>9</c:v>
                </c:pt>
                <c:pt idx="374">
                  <c:v>2</c:v>
                </c:pt>
                <c:pt idx="375">
                  <c:v>5</c:v>
                </c:pt>
                <c:pt idx="376">
                  <c:v>4</c:v>
                </c:pt>
                <c:pt idx="377">
                  <c:v>6</c:v>
                </c:pt>
                <c:pt idx="378">
                  <c:v>9</c:v>
                </c:pt>
                <c:pt idx="379">
                  <c:v>6</c:v>
                </c:pt>
                <c:pt idx="380">
                  <c:v>8</c:v>
                </c:pt>
                <c:pt idx="381">
                  <c:v>11</c:v>
                </c:pt>
                <c:pt idx="382">
                  <c:v>4</c:v>
                </c:pt>
                <c:pt idx="383">
                  <c:v>9</c:v>
                </c:pt>
                <c:pt idx="384">
                  <c:v>6</c:v>
                </c:pt>
                <c:pt idx="385">
                  <c:v>8</c:v>
                </c:pt>
                <c:pt idx="386">
                  <c:v>8</c:v>
                </c:pt>
                <c:pt idx="387">
                  <c:v>5</c:v>
                </c:pt>
                <c:pt idx="388">
                  <c:v>7</c:v>
                </c:pt>
                <c:pt idx="389">
                  <c:v>8</c:v>
                </c:pt>
                <c:pt idx="390">
                  <c:v>5</c:v>
                </c:pt>
                <c:pt idx="391">
                  <c:v>11</c:v>
                </c:pt>
                <c:pt idx="392">
                  <c:v>11</c:v>
                </c:pt>
                <c:pt idx="393">
                  <c:v>9</c:v>
                </c:pt>
                <c:pt idx="394">
                  <c:v>10</c:v>
                </c:pt>
                <c:pt idx="395">
                  <c:v>9</c:v>
                </c:pt>
                <c:pt idx="396">
                  <c:v>12</c:v>
                </c:pt>
                <c:pt idx="397">
                  <c:v>16</c:v>
                </c:pt>
                <c:pt idx="398">
                  <c:v>15</c:v>
                </c:pt>
                <c:pt idx="399">
                  <c:v>12</c:v>
                </c:pt>
                <c:pt idx="400">
                  <c:v>10</c:v>
                </c:pt>
                <c:pt idx="401">
                  <c:v>9</c:v>
                </c:pt>
                <c:pt idx="402">
                  <c:v>7</c:v>
                </c:pt>
                <c:pt idx="403">
                  <c:v>7</c:v>
                </c:pt>
                <c:pt idx="404">
                  <c:v>9</c:v>
                </c:pt>
                <c:pt idx="405">
                  <c:v>7</c:v>
                </c:pt>
                <c:pt idx="406">
                  <c:v>10</c:v>
                </c:pt>
                <c:pt idx="407">
                  <c:v>10</c:v>
                </c:pt>
                <c:pt idx="408">
                  <c:v>8</c:v>
                </c:pt>
                <c:pt idx="409">
                  <c:v>13</c:v>
                </c:pt>
                <c:pt idx="410">
                  <c:v>11</c:v>
                </c:pt>
                <c:pt idx="411">
                  <c:v>11</c:v>
                </c:pt>
                <c:pt idx="412">
                  <c:v>7</c:v>
                </c:pt>
                <c:pt idx="413">
                  <c:v>7</c:v>
                </c:pt>
                <c:pt idx="414">
                  <c:v>9</c:v>
                </c:pt>
                <c:pt idx="415">
                  <c:v>5</c:v>
                </c:pt>
                <c:pt idx="416">
                  <c:v>9</c:v>
                </c:pt>
                <c:pt idx="417">
                  <c:v>8</c:v>
                </c:pt>
                <c:pt idx="418">
                  <c:v>7</c:v>
                </c:pt>
                <c:pt idx="419">
                  <c:v>11</c:v>
                </c:pt>
                <c:pt idx="420">
                  <c:v>6</c:v>
                </c:pt>
                <c:pt idx="421">
                  <c:v>9</c:v>
                </c:pt>
                <c:pt idx="422">
                  <c:v>7</c:v>
                </c:pt>
                <c:pt idx="423">
                  <c:v>6</c:v>
                </c:pt>
                <c:pt idx="424">
                  <c:v>7</c:v>
                </c:pt>
                <c:pt idx="425">
                  <c:v>8</c:v>
                </c:pt>
                <c:pt idx="426">
                  <c:v>7</c:v>
                </c:pt>
                <c:pt idx="427">
                  <c:v>5</c:v>
                </c:pt>
                <c:pt idx="428">
                  <c:v>7</c:v>
                </c:pt>
                <c:pt idx="429">
                  <c:v>8</c:v>
                </c:pt>
                <c:pt idx="430">
                  <c:v>6</c:v>
                </c:pt>
                <c:pt idx="431">
                  <c:v>5</c:v>
                </c:pt>
                <c:pt idx="432">
                  <c:v>7</c:v>
                </c:pt>
                <c:pt idx="433">
                  <c:v>7</c:v>
                </c:pt>
                <c:pt idx="434">
                  <c:v>7</c:v>
                </c:pt>
                <c:pt idx="435">
                  <c:v>4</c:v>
                </c:pt>
                <c:pt idx="436">
                  <c:v>6</c:v>
                </c:pt>
                <c:pt idx="437">
                  <c:v>4</c:v>
                </c:pt>
                <c:pt idx="438">
                  <c:v>7</c:v>
                </c:pt>
                <c:pt idx="439">
                  <c:v>5</c:v>
                </c:pt>
                <c:pt idx="440">
                  <c:v>9</c:v>
                </c:pt>
                <c:pt idx="441">
                  <c:v>1</c:v>
                </c:pt>
                <c:pt idx="442">
                  <c:v>7</c:v>
                </c:pt>
                <c:pt idx="443">
                  <c:v>10</c:v>
                </c:pt>
                <c:pt idx="444">
                  <c:v>6</c:v>
                </c:pt>
                <c:pt idx="445">
                  <c:v>4</c:v>
                </c:pt>
                <c:pt idx="446">
                  <c:v>8</c:v>
                </c:pt>
                <c:pt idx="447">
                  <c:v>8</c:v>
                </c:pt>
                <c:pt idx="448">
                  <c:v>10</c:v>
                </c:pt>
                <c:pt idx="449">
                  <c:v>8</c:v>
                </c:pt>
                <c:pt idx="450">
                  <c:v>7</c:v>
                </c:pt>
                <c:pt idx="451">
                  <c:v>7</c:v>
                </c:pt>
                <c:pt idx="452">
                  <c:v>9</c:v>
                </c:pt>
                <c:pt idx="453">
                  <c:v>10</c:v>
                </c:pt>
                <c:pt idx="454">
                  <c:v>9</c:v>
                </c:pt>
                <c:pt idx="455">
                  <c:v>6</c:v>
                </c:pt>
                <c:pt idx="456">
                  <c:v>5</c:v>
                </c:pt>
                <c:pt idx="457">
                  <c:v>10</c:v>
                </c:pt>
                <c:pt idx="458">
                  <c:v>9</c:v>
                </c:pt>
                <c:pt idx="459">
                  <c:v>4</c:v>
                </c:pt>
                <c:pt idx="460">
                  <c:v>5</c:v>
                </c:pt>
                <c:pt idx="461">
                  <c:v>6</c:v>
                </c:pt>
                <c:pt idx="462">
                  <c:v>6</c:v>
                </c:pt>
                <c:pt idx="463">
                  <c:v>8</c:v>
                </c:pt>
                <c:pt idx="464">
                  <c:v>5</c:v>
                </c:pt>
                <c:pt idx="465">
                  <c:v>6</c:v>
                </c:pt>
                <c:pt idx="466">
                  <c:v>9</c:v>
                </c:pt>
                <c:pt idx="467">
                  <c:v>6</c:v>
                </c:pt>
                <c:pt idx="468">
                  <c:v>3</c:v>
                </c:pt>
                <c:pt idx="469">
                  <c:v>3</c:v>
                </c:pt>
                <c:pt idx="470">
                  <c:v>5</c:v>
                </c:pt>
                <c:pt idx="471">
                  <c:v>10</c:v>
                </c:pt>
                <c:pt idx="472">
                  <c:v>4</c:v>
                </c:pt>
                <c:pt idx="473">
                  <c:v>4</c:v>
                </c:pt>
                <c:pt idx="474">
                  <c:v>8</c:v>
                </c:pt>
                <c:pt idx="475">
                  <c:v>10</c:v>
                </c:pt>
                <c:pt idx="476">
                  <c:v>7</c:v>
                </c:pt>
                <c:pt idx="477">
                  <c:v>8</c:v>
                </c:pt>
                <c:pt idx="478">
                  <c:v>5</c:v>
                </c:pt>
                <c:pt idx="479">
                  <c:v>11</c:v>
                </c:pt>
                <c:pt idx="480">
                  <c:v>9</c:v>
                </c:pt>
                <c:pt idx="481">
                  <c:v>9</c:v>
                </c:pt>
                <c:pt idx="482">
                  <c:v>9</c:v>
                </c:pt>
                <c:pt idx="483">
                  <c:v>9</c:v>
                </c:pt>
                <c:pt idx="484">
                  <c:v>8</c:v>
                </c:pt>
                <c:pt idx="485">
                  <c:v>3</c:v>
                </c:pt>
                <c:pt idx="486">
                  <c:v>13</c:v>
                </c:pt>
                <c:pt idx="487">
                  <c:v>7</c:v>
                </c:pt>
                <c:pt idx="488">
                  <c:v>6</c:v>
                </c:pt>
                <c:pt idx="489">
                  <c:v>6</c:v>
                </c:pt>
                <c:pt idx="490">
                  <c:v>7</c:v>
                </c:pt>
                <c:pt idx="491">
                  <c:v>7</c:v>
                </c:pt>
                <c:pt idx="492">
                  <c:v>8</c:v>
                </c:pt>
                <c:pt idx="493">
                  <c:v>9</c:v>
                </c:pt>
                <c:pt idx="494">
                  <c:v>5</c:v>
                </c:pt>
                <c:pt idx="495">
                  <c:v>6</c:v>
                </c:pt>
                <c:pt idx="496">
                  <c:v>8</c:v>
                </c:pt>
                <c:pt idx="497">
                  <c:v>12</c:v>
                </c:pt>
                <c:pt idx="498">
                  <c:v>8</c:v>
                </c:pt>
                <c:pt idx="499">
                  <c:v>8</c:v>
                </c:pt>
                <c:pt idx="500">
                  <c:v>10</c:v>
                </c:pt>
                <c:pt idx="501">
                  <c:v>7</c:v>
                </c:pt>
                <c:pt idx="502">
                  <c:v>7</c:v>
                </c:pt>
                <c:pt idx="503">
                  <c:v>12</c:v>
                </c:pt>
                <c:pt idx="504">
                  <c:v>9</c:v>
                </c:pt>
                <c:pt idx="505">
                  <c:v>8</c:v>
                </c:pt>
                <c:pt idx="506">
                  <c:v>11</c:v>
                </c:pt>
                <c:pt idx="507">
                  <c:v>8</c:v>
                </c:pt>
                <c:pt idx="508">
                  <c:v>8</c:v>
                </c:pt>
                <c:pt idx="509">
                  <c:v>11</c:v>
                </c:pt>
                <c:pt idx="510">
                  <c:v>6</c:v>
                </c:pt>
                <c:pt idx="511">
                  <c:v>6</c:v>
                </c:pt>
                <c:pt idx="512">
                  <c:v>7</c:v>
                </c:pt>
                <c:pt idx="513">
                  <c:v>5</c:v>
                </c:pt>
                <c:pt idx="514">
                  <c:v>6</c:v>
                </c:pt>
                <c:pt idx="515">
                  <c:v>8</c:v>
                </c:pt>
                <c:pt idx="516">
                  <c:v>4</c:v>
                </c:pt>
                <c:pt idx="517">
                  <c:v>4</c:v>
                </c:pt>
                <c:pt idx="518">
                  <c:v>10</c:v>
                </c:pt>
                <c:pt idx="519">
                  <c:v>5</c:v>
                </c:pt>
                <c:pt idx="520">
                  <c:v>5</c:v>
                </c:pt>
                <c:pt idx="521">
                  <c:v>5</c:v>
                </c:pt>
                <c:pt idx="522">
                  <c:v>6</c:v>
                </c:pt>
                <c:pt idx="523">
                  <c:v>6</c:v>
                </c:pt>
                <c:pt idx="524">
                  <c:v>8</c:v>
                </c:pt>
                <c:pt idx="525">
                  <c:v>5</c:v>
                </c:pt>
                <c:pt idx="526">
                  <c:v>9</c:v>
                </c:pt>
                <c:pt idx="527">
                  <c:v>15</c:v>
                </c:pt>
                <c:pt idx="528">
                  <c:v>6</c:v>
                </c:pt>
                <c:pt idx="529">
                  <c:v>9</c:v>
                </c:pt>
                <c:pt idx="530">
                  <c:v>12</c:v>
                </c:pt>
                <c:pt idx="531">
                  <c:v>4</c:v>
                </c:pt>
                <c:pt idx="532">
                  <c:v>6</c:v>
                </c:pt>
                <c:pt idx="533">
                  <c:v>10</c:v>
                </c:pt>
                <c:pt idx="534">
                  <c:v>2</c:v>
                </c:pt>
                <c:pt idx="535">
                  <c:v>8</c:v>
                </c:pt>
                <c:pt idx="536">
                  <c:v>7</c:v>
                </c:pt>
                <c:pt idx="537">
                  <c:v>8</c:v>
                </c:pt>
                <c:pt idx="538">
                  <c:v>7</c:v>
                </c:pt>
                <c:pt idx="539">
                  <c:v>9</c:v>
                </c:pt>
                <c:pt idx="540">
                  <c:v>8</c:v>
                </c:pt>
                <c:pt idx="541">
                  <c:v>5</c:v>
                </c:pt>
                <c:pt idx="542">
                  <c:v>10</c:v>
                </c:pt>
                <c:pt idx="543">
                  <c:v>8</c:v>
                </c:pt>
                <c:pt idx="544">
                  <c:v>7</c:v>
                </c:pt>
                <c:pt idx="545">
                  <c:v>9</c:v>
                </c:pt>
                <c:pt idx="546">
                  <c:v>11</c:v>
                </c:pt>
                <c:pt idx="547">
                  <c:v>12</c:v>
                </c:pt>
                <c:pt idx="548">
                  <c:v>9</c:v>
                </c:pt>
                <c:pt idx="549">
                  <c:v>10</c:v>
                </c:pt>
                <c:pt idx="550">
                  <c:v>8</c:v>
                </c:pt>
                <c:pt idx="551">
                  <c:v>11</c:v>
                </c:pt>
                <c:pt idx="552">
                  <c:v>11</c:v>
                </c:pt>
                <c:pt idx="553">
                  <c:v>9</c:v>
                </c:pt>
                <c:pt idx="554">
                  <c:v>12</c:v>
                </c:pt>
                <c:pt idx="555">
                  <c:v>8</c:v>
                </c:pt>
                <c:pt idx="556">
                  <c:v>8</c:v>
                </c:pt>
                <c:pt idx="557">
                  <c:v>10</c:v>
                </c:pt>
                <c:pt idx="558">
                  <c:v>10</c:v>
                </c:pt>
                <c:pt idx="559">
                  <c:v>6</c:v>
                </c:pt>
                <c:pt idx="560">
                  <c:v>12</c:v>
                </c:pt>
                <c:pt idx="561">
                  <c:v>8</c:v>
                </c:pt>
                <c:pt idx="562">
                  <c:v>6</c:v>
                </c:pt>
                <c:pt idx="563">
                  <c:v>4</c:v>
                </c:pt>
                <c:pt idx="564">
                  <c:v>8</c:v>
                </c:pt>
                <c:pt idx="565">
                  <c:v>8</c:v>
                </c:pt>
                <c:pt idx="566">
                  <c:v>9</c:v>
                </c:pt>
                <c:pt idx="567">
                  <c:v>8</c:v>
                </c:pt>
                <c:pt idx="568">
                  <c:v>10</c:v>
                </c:pt>
                <c:pt idx="569">
                  <c:v>12</c:v>
                </c:pt>
                <c:pt idx="570">
                  <c:v>10</c:v>
                </c:pt>
                <c:pt idx="571">
                  <c:v>8</c:v>
                </c:pt>
                <c:pt idx="572">
                  <c:v>14</c:v>
                </c:pt>
                <c:pt idx="573">
                  <c:v>9</c:v>
                </c:pt>
                <c:pt idx="574">
                  <c:v>8</c:v>
                </c:pt>
                <c:pt idx="575">
                  <c:v>7</c:v>
                </c:pt>
                <c:pt idx="576">
                  <c:v>9</c:v>
                </c:pt>
                <c:pt idx="577">
                  <c:v>9</c:v>
                </c:pt>
                <c:pt idx="578">
                  <c:v>4</c:v>
                </c:pt>
                <c:pt idx="579">
                  <c:v>7</c:v>
                </c:pt>
                <c:pt idx="580">
                  <c:v>6</c:v>
                </c:pt>
                <c:pt idx="581">
                  <c:v>4</c:v>
                </c:pt>
                <c:pt idx="582">
                  <c:v>5</c:v>
                </c:pt>
                <c:pt idx="583">
                  <c:v>6</c:v>
                </c:pt>
                <c:pt idx="584">
                  <c:v>6</c:v>
                </c:pt>
                <c:pt idx="585">
                  <c:v>6</c:v>
                </c:pt>
                <c:pt idx="586">
                  <c:v>8</c:v>
                </c:pt>
                <c:pt idx="587">
                  <c:v>4</c:v>
                </c:pt>
                <c:pt idx="588">
                  <c:v>5</c:v>
                </c:pt>
                <c:pt idx="589">
                  <c:v>8</c:v>
                </c:pt>
                <c:pt idx="590">
                  <c:v>5</c:v>
                </c:pt>
                <c:pt idx="591">
                  <c:v>10</c:v>
                </c:pt>
                <c:pt idx="592">
                  <c:v>10</c:v>
                </c:pt>
                <c:pt idx="593">
                  <c:v>9</c:v>
                </c:pt>
                <c:pt idx="594">
                  <c:v>11</c:v>
                </c:pt>
                <c:pt idx="595">
                  <c:v>9</c:v>
                </c:pt>
                <c:pt idx="596">
                  <c:v>7</c:v>
                </c:pt>
                <c:pt idx="597">
                  <c:v>3</c:v>
                </c:pt>
                <c:pt idx="598">
                  <c:v>8</c:v>
                </c:pt>
                <c:pt idx="599">
                  <c:v>6</c:v>
                </c:pt>
                <c:pt idx="600">
                  <c:v>6</c:v>
                </c:pt>
                <c:pt idx="601">
                  <c:v>7</c:v>
                </c:pt>
                <c:pt idx="602">
                  <c:v>5</c:v>
                </c:pt>
                <c:pt idx="603">
                  <c:v>7</c:v>
                </c:pt>
                <c:pt idx="604">
                  <c:v>7</c:v>
                </c:pt>
                <c:pt idx="605">
                  <c:v>10</c:v>
                </c:pt>
                <c:pt idx="606">
                  <c:v>10</c:v>
                </c:pt>
                <c:pt idx="607">
                  <c:v>5</c:v>
                </c:pt>
                <c:pt idx="608">
                  <c:v>8</c:v>
                </c:pt>
                <c:pt idx="609">
                  <c:v>5</c:v>
                </c:pt>
                <c:pt idx="610">
                  <c:v>12</c:v>
                </c:pt>
                <c:pt idx="611">
                  <c:v>11</c:v>
                </c:pt>
                <c:pt idx="612">
                  <c:v>5</c:v>
                </c:pt>
                <c:pt idx="613">
                  <c:v>8</c:v>
                </c:pt>
                <c:pt idx="614">
                  <c:v>6</c:v>
                </c:pt>
                <c:pt idx="615">
                  <c:v>8</c:v>
                </c:pt>
                <c:pt idx="616">
                  <c:v>10</c:v>
                </c:pt>
                <c:pt idx="617">
                  <c:v>6</c:v>
                </c:pt>
                <c:pt idx="618">
                  <c:v>8</c:v>
                </c:pt>
                <c:pt idx="619">
                  <c:v>7</c:v>
                </c:pt>
                <c:pt idx="620">
                  <c:v>9</c:v>
                </c:pt>
                <c:pt idx="621">
                  <c:v>11</c:v>
                </c:pt>
                <c:pt idx="622">
                  <c:v>7</c:v>
                </c:pt>
                <c:pt idx="623">
                  <c:v>9</c:v>
                </c:pt>
                <c:pt idx="624">
                  <c:v>7</c:v>
                </c:pt>
                <c:pt idx="625">
                  <c:v>12</c:v>
                </c:pt>
                <c:pt idx="626">
                  <c:v>6</c:v>
                </c:pt>
                <c:pt idx="627">
                  <c:v>4</c:v>
                </c:pt>
                <c:pt idx="628">
                  <c:v>4</c:v>
                </c:pt>
                <c:pt idx="629">
                  <c:v>6</c:v>
                </c:pt>
                <c:pt idx="630">
                  <c:v>4</c:v>
                </c:pt>
                <c:pt idx="631">
                  <c:v>8</c:v>
                </c:pt>
                <c:pt idx="632">
                  <c:v>10</c:v>
                </c:pt>
                <c:pt idx="633">
                  <c:v>8</c:v>
                </c:pt>
                <c:pt idx="634">
                  <c:v>3</c:v>
                </c:pt>
                <c:pt idx="635">
                  <c:v>7</c:v>
                </c:pt>
                <c:pt idx="636">
                  <c:v>7</c:v>
                </c:pt>
                <c:pt idx="637">
                  <c:v>6</c:v>
                </c:pt>
                <c:pt idx="638">
                  <c:v>6</c:v>
                </c:pt>
                <c:pt idx="639">
                  <c:v>6</c:v>
                </c:pt>
                <c:pt idx="640">
                  <c:v>6</c:v>
                </c:pt>
                <c:pt idx="641">
                  <c:v>8</c:v>
                </c:pt>
                <c:pt idx="642">
                  <c:v>8</c:v>
                </c:pt>
                <c:pt idx="643">
                  <c:v>9</c:v>
                </c:pt>
                <c:pt idx="644">
                  <c:v>10</c:v>
                </c:pt>
                <c:pt idx="645">
                  <c:v>8</c:v>
                </c:pt>
                <c:pt idx="646">
                  <c:v>9</c:v>
                </c:pt>
                <c:pt idx="647">
                  <c:v>6</c:v>
                </c:pt>
                <c:pt idx="648">
                  <c:v>9</c:v>
                </c:pt>
                <c:pt idx="649">
                  <c:v>9</c:v>
                </c:pt>
                <c:pt idx="650">
                  <c:v>9</c:v>
                </c:pt>
                <c:pt idx="651">
                  <c:v>6</c:v>
                </c:pt>
                <c:pt idx="652">
                  <c:v>14</c:v>
                </c:pt>
                <c:pt idx="653">
                  <c:v>13</c:v>
                </c:pt>
                <c:pt idx="654">
                  <c:v>11</c:v>
                </c:pt>
                <c:pt idx="655">
                  <c:v>6</c:v>
                </c:pt>
                <c:pt idx="656">
                  <c:v>2</c:v>
                </c:pt>
                <c:pt idx="657">
                  <c:v>10</c:v>
                </c:pt>
                <c:pt idx="658">
                  <c:v>8</c:v>
                </c:pt>
                <c:pt idx="659">
                  <c:v>7</c:v>
                </c:pt>
                <c:pt idx="660">
                  <c:v>8</c:v>
                </c:pt>
                <c:pt idx="661">
                  <c:v>4</c:v>
                </c:pt>
                <c:pt idx="662">
                  <c:v>8</c:v>
                </c:pt>
                <c:pt idx="663">
                  <c:v>10</c:v>
                </c:pt>
                <c:pt idx="664">
                  <c:v>8</c:v>
                </c:pt>
                <c:pt idx="665">
                  <c:v>6</c:v>
                </c:pt>
                <c:pt idx="666">
                  <c:v>11</c:v>
                </c:pt>
                <c:pt idx="667">
                  <c:v>9</c:v>
                </c:pt>
                <c:pt idx="668">
                  <c:v>8</c:v>
                </c:pt>
                <c:pt idx="669">
                  <c:v>12</c:v>
                </c:pt>
                <c:pt idx="670">
                  <c:v>10</c:v>
                </c:pt>
                <c:pt idx="671">
                  <c:v>9</c:v>
                </c:pt>
                <c:pt idx="672">
                  <c:v>9</c:v>
                </c:pt>
                <c:pt idx="673">
                  <c:v>10</c:v>
                </c:pt>
                <c:pt idx="674">
                  <c:v>11</c:v>
                </c:pt>
                <c:pt idx="675">
                  <c:v>4</c:v>
                </c:pt>
                <c:pt idx="676">
                  <c:v>7</c:v>
                </c:pt>
                <c:pt idx="677">
                  <c:v>6</c:v>
                </c:pt>
                <c:pt idx="678">
                  <c:v>10</c:v>
                </c:pt>
                <c:pt idx="679">
                  <c:v>5</c:v>
                </c:pt>
                <c:pt idx="680">
                  <c:v>7</c:v>
                </c:pt>
                <c:pt idx="681">
                  <c:v>8</c:v>
                </c:pt>
                <c:pt idx="682">
                  <c:v>11</c:v>
                </c:pt>
                <c:pt idx="683">
                  <c:v>9</c:v>
                </c:pt>
                <c:pt idx="684">
                  <c:v>6</c:v>
                </c:pt>
                <c:pt idx="685">
                  <c:v>4</c:v>
                </c:pt>
                <c:pt idx="686">
                  <c:v>8</c:v>
                </c:pt>
                <c:pt idx="687">
                  <c:v>9</c:v>
                </c:pt>
                <c:pt idx="688">
                  <c:v>10</c:v>
                </c:pt>
                <c:pt idx="689">
                  <c:v>4</c:v>
                </c:pt>
                <c:pt idx="690">
                  <c:v>7</c:v>
                </c:pt>
                <c:pt idx="691">
                  <c:v>8</c:v>
                </c:pt>
                <c:pt idx="692">
                  <c:v>7</c:v>
                </c:pt>
                <c:pt idx="693">
                  <c:v>7</c:v>
                </c:pt>
                <c:pt idx="694">
                  <c:v>7</c:v>
                </c:pt>
                <c:pt idx="695">
                  <c:v>9</c:v>
                </c:pt>
                <c:pt idx="696">
                  <c:v>6</c:v>
                </c:pt>
                <c:pt idx="697">
                  <c:v>9</c:v>
                </c:pt>
                <c:pt idx="698">
                  <c:v>7</c:v>
                </c:pt>
                <c:pt idx="699">
                  <c:v>6</c:v>
                </c:pt>
                <c:pt idx="700">
                  <c:v>8</c:v>
                </c:pt>
                <c:pt idx="701">
                  <c:v>7</c:v>
                </c:pt>
                <c:pt idx="702">
                  <c:v>3</c:v>
                </c:pt>
                <c:pt idx="703">
                  <c:v>6</c:v>
                </c:pt>
                <c:pt idx="704">
                  <c:v>10</c:v>
                </c:pt>
                <c:pt idx="705">
                  <c:v>10</c:v>
                </c:pt>
                <c:pt idx="706">
                  <c:v>6</c:v>
                </c:pt>
                <c:pt idx="707">
                  <c:v>6</c:v>
                </c:pt>
                <c:pt idx="708">
                  <c:v>1</c:v>
                </c:pt>
                <c:pt idx="709">
                  <c:v>6</c:v>
                </c:pt>
                <c:pt idx="710">
                  <c:v>9</c:v>
                </c:pt>
                <c:pt idx="711">
                  <c:v>9</c:v>
                </c:pt>
                <c:pt idx="712">
                  <c:v>8</c:v>
                </c:pt>
                <c:pt idx="713">
                  <c:v>6</c:v>
                </c:pt>
                <c:pt idx="714">
                  <c:v>8</c:v>
                </c:pt>
                <c:pt idx="715">
                  <c:v>6</c:v>
                </c:pt>
                <c:pt idx="716">
                  <c:v>8</c:v>
                </c:pt>
                <c:pt idx="717">
                  <c:v>6</c:v>
                </c:pt>
                <c:pt idx="718">
                  <c:v>9</c:v>
                </c:pt>
                <c:pt idx="719">
                  <c:v>11</c:v>
                </c:pt>
                <c:pt idx="720">
                  <c:v>9</c:v>
                </c:pt>
                <c:pt idx="721">
                  <c:v>9</c:v>
                </c:pt>
                <c:pt idx="722">
                  <c:v>5</c:v>
                </c:pt>
                <c:pt idx="723">
                  <c:v>5</c:v>
                </c:pt>
                <c:pt idx="724">
                  <c:v>6</c:v>
                </c:pt>
                <c:pt idx="725">
                  <c:v>5</c:v>
                </c:pt>
                <c:pt idx="726">
                  <c:v>9</c:v>
                </c:pt>
                <c:pt idx="727">
                  <c:v>5</c:v>
                </c:pt>
                <c:pt idx="728">
                  <c:v>9</c:v>
                </c:pt>
                <c:pt idx="729">
                  <c:v>10</c:v>
                </c:pt>
                <c:pt idx="730">
                  <c:v>10</c:v>
                </c:pt>
                <c:pt idx="731">
                  <c:v>5</c:v>
                </c:pt>
                <c:pt idx="732">
                  <c:v>7</c:v>
                </c:pt>
                <c:pt idx="733">
                  <c:v>7</c:v>
                </c:pt>
                <c:pt idx="734">
                  <c:v>8</c:v>
                </c:pt>
                <c:pt idx="735">
                  <c:v>10</c:v>
                </c:pt>
                <c:pt idx="736">
                  <c:v>6</c:v>
                </c:pt>
                <c:pt idx="737">
                  <c:v>6</c:v>
                </c:pt>
                <c:pt idx="738">
                  <c:v>6</c:v>
                </c:pt>
                <c:pt idx="739">
                  <c:v>7</c:v>
                </c:pt>
                <c:pt idx="740">
                  <c:v>11</c:v>
                </c:pt>
                <c:pt idx="741">
                  <c:v>7</c:v>
                </c:pt>
                <c:pt idx="742">
                  <c:v>7</c:v>
                </c:pt>
                <c:pt idx="743">
                  <c:v>7</c:v>
                </c:pt>
                <c:pt idx="744">
                  <c:v>7</c:v>
                </c:pt>
                <c:pt idx="745">
                  <c:v>4</c:v>
                </c:pt>
                <c:pt idx="746">
                  <c:v>6</c:v>
                </c:pt>
                <c:pt idx="747">
                  <c:v>9</c:v>
                </c:pt>
                <c:pt idx="748">
                  <c:v>9</c:v>
                </c:pt>
                <c:pt idx="749">
                  <c:v>5</c:v>
                </c:pt>
                <c:pt idx="750">
                  <c:v>9</c:v>
                </c:pt>
                <c:pt idx="751">
                  <c:v>11</c:v>
                </c:pt>
                <c:pt idx="752">
                  <c:v>15</c:v>
                </c:pt>
                <c:pt idx="753">
                  <c:v>11</c:v>
                </c:pt>
                <c:pt idx="754">
                  <c:v>8</c:v>
                </c:pt>
                <c:pt idx="755">
                  <c:v>8</c:v>
                </c:pt>
                <c:pt idx="756">
                  <c:v>7</c:v>
                </c:pt>
                <c:pt idx="757">
                  <c:v>10</c:v>
                </c:pt>
                <c:pt idx="758">
                  <c:v>6</c:v>
                </c:pt>
                <c:pt idx="759">
                  <c:v>4</c:v>
                </c:pt>
                <c:pt idx="760">
                  <c:v>5</c:v>
                </c:pt>
                <c:pt idx="761">
                  <c:v>6</c:v>
                </c:pt>
                <c:pt idx="762">
                  <c:v>7</c:v>
                </c:pt>
                <c:pt idx="763">
                  <c:v>13</c:v>
                </c:pt>
                <c:pt idx="764">
                  <c:v>7</c:v>
                </c:pt>
                <c:pt idx="765">
                  <c:v>7</c:v>
                </c:pt>
                <c:pt idx="766">
                  <c:v>10</c:v>
                </c:pt>
                <c:pt idx="767">
                  <c:v>7</c:v>
                </c:pt>
                <c:pt idx="768">
                  <c:v>9</c:v>
                </c:pt>
                <c:pt idx="769">
                  <c:v>9</c:v>
                </c:pt>
                <c:pt idx="770">
                  <c:v>6</c:v>
                </c:pt>
                <c:pt idx="771">
                  <c:v>11</c:v>
                </c:pt>
                <c:pt idx="772">
                  <c:v>4</c:v>
                </c:pt>
                <c:pt idx="773">
                  <c:v>7</c:v>
                </c:pt>
                <c:pt idx="774">
                  <c:v>5</c:v>
                </c:pt>
                <c:pt idx="775">
                  <c:v>7</c:v>
                </c:pt>
                <c:pt idx="776">
                  <c:v>7</c:v>
                </c:pt>
                <c:pt idx="777">
                  <c:v>8</c:v>
                </c:pt>
                <c:pt idx="778">
                  <c:v>8</c:v>
                </c:pt>
                <c:pt idx="779">
                  <c:v>6</c:v>
                </c:pt>
                <c:pt idx="780">
                  <c:v>6</c:v>
                </c:pt>
                <c:pt idx="781">
                  <c:v>6</c:v>
                </c:pt>
                <c:pt idx="782">
                  <c:v>4</c:v>
                </c:pt>
                <c:pt idx="783">
                  <c:v>7</c:v>
                </c:pt>
                <c:pt idx="784">
                  <c:v>8</c:v>
                </c:pt>
                <c:pt idx="785">
                  <c:v>8</c:v>
                </c:pt>
                <c:pt idx="786">
                  <c:v>4</c:v>
                </c:pt>
                <c:pt idx="787">
                  <c:v>9</c:v>
                </c:pt>
                <c:pt idx="788">
                  <c:v>6</c:v>
                </c:pt>
                <c:pt idx="789">
                  <c:v>12</c:v>
                </c:pt>
                <c:pt idx="790">
                  <c:v>8</c:v>
                </c:pt>
                <c:pt idx="791">
                  <c:v>9</c:v>
                </c:pt>
                <c:pt idx="792">
                  <c:v>6</c:v>
                </c:pt>
                <c:pt idx="793">
                  <c:v>6</c:v>
                </c:pt>
                <c:pt idx="794">
                  <c:v>6</c:v>
                </c:pt>
                <c:pt idx="795">
                  <c:v>9</c:v>
                </c:pt>
                <c:pt idx="796">
                  <c:v>11</c:v>
                </c:pt>
                <c:pt idx="797">
                  <c:v>10</c:v>
                </c:pt>
                <c:pt idx="798">
                  <c:v>9</c:v>
                </c:pt>
                <c:pt idx="799">
                  <c:v>6</c:v>
                </c:pt>
                <c:pt idx="800">
                  <c:v>8</c:v>
                </c:pt>
                <c:pt idx="801">
                  <c:v>9</c:v>
                </c:pt>
                <c:pt idx="802">
                  <c:v>9</c:v>
                </c:pt>
                <c:pt idx="803">
                  <c:v>11</c:v>
                </c:pt>
                <c:pt idx="804">
                  <c:v>6</c:v>
                </c:pt>
                <c:pt idx="805">
                  <c:v>5</c:v>
                </c:pt>
                <c:pt idx="806">
                  <c:v>6</c:v>
                </c:pt>
                <c:pt idx="807">
                  <c:v>9</c:v>
                </c:pt>
                <c:pt idx="808">
                  <c:v>6</c:v>
                </c:pt>
                <c:pt idx="809">
                  <c:v>9</c:v>
                </c:pt>
                <c:pt idx="810">
                  <c:v>3</c:v>
                </c:pt>
                <c:pt idx="811">
                  <c:v>1</c:v>
                </c:pt>
                <c:pt idx="812">
                  <c:v>6</c:v>
                </c:pt>
                <c:pt idx="813">
                  <c:v>5</c:v>
                </c:pt>
                <c:pt idx="814">
                  <c:v>6</c:v>
                </c:pt>
                <c:pt idx="815">
                  <c:v>6</c:v>
                </c:pt>
                <c:pt idx="816">
                  <c:v>7</c:v>
                </c:pt>
                <c:pt idx="817">
                  <c:v>4</c:v>
                </c:pt>
                <c:pt idx="818">
                  <c:v>9</c:v>
                </c:pt>
                <c:pt idx="819">
                  <c:v>7</c:v>
                </c:pt>
                <c:pt idx="820">
                  <c:v>9</c:v>
                </c:pt>
                <c:pt idx="821">
                  <c:v>6</c:v>
                </c:pt>
                <c:pt idx="822">
                  <c:v>9</c:v>
                </c:pt>
                <c:pt idx="823">
                  <c:v>5</c:v>
                </c:pt>
                <c:pt idx="824">
                  <c:v>7</c:v>
                </c:pt>
                <c:pt idx="825">
                  <c:v>5</c:v>
                </c:pt>
                <c:pt idx="826">
                  <c:v>7</c:v>
                </c:pt>
                <c:pt idx="827">
                  <c:v>4</c:v>
                </c:pt>
                <c:pt idx="828">
                  <c:v>6</c:v>
                </c:pt>
                <c:pt idx="829">
                  <c:v>7</c:v>
                </c:pt>
                <c:pt idx="830">
                  <c:v>9</c:v>
                </c:pt>
                <c:pt idx="831">
                  <c:v>8</c:v>
                </c:pt>
                <c:pt idx="832">
                  <c:v>12</c:v>
                </c:pt>
                <c:pt idx="833">
                  <c:v>7</c:v>
                </c:pt>
                <c:pt idx="834">
                  <c:v>9</c:v>
                </c:pt>
                <c:pt idx="835">
                  <c:v>11</c:v>
                </c:pt>
                <c:pt idx="836">
                  <c:v>12</c:v>
                </c:pt>
                <c:pt idx="837">
                  <c:v>9</c:v>
                </c:pt>
                <c:pt idx="838">
                  <c:v>10</c:v>
                </c:pt>
                <c:pt idx="839">
                  <c:v>9</c:v>
                </c:pt>
                <c:pt idx="840">
                  <c:v>8</c:v>
                </c:pt>
                <c:pt idx="841">
                  <c:v>7</c:v>
                </c:pt>
                <c:pt idx="842">
                  <c:v>7</c:v>
                </c:pt>
                <c:pt idx="843">
                  <c:v>10</c:v>
                </c:pt>
                <c:pt idx="844">
                  <c:v>6</c:v>
                </c:pt>
                <c:pt idx="845">
                  <c:v>4</c:v>
                </c:pt>
                <c:pt idx="846">
                  <c:v>2</c:v>
                </c:pt>
                <c:pt idx="847">
                  <c:v>7</c:v>
                </c:pt>
                <c:pt idx="848">
                  <c:v>9</c:v>
                </c:pt>
                <c:pt idx="849">
                  <c:v>3</c:v>
                </c:pt>
                <c:pt idx="850">
                  <c:v>7</c:v>
                </c:pt>
                <c:pt idx="851">
                  <c:v>5</c:v>
                </c:pt>
                <c:pt idx="852">
                  <c:v>7</c:v>
                </c:pt>
                <c:pt idx="853">
                  <c:v>4</c:v>
                </c:pt>
                <c:pt idx="854">
                  <c:v>8</c:v>
                </c:pt>
                <c:pt idx="855">
                  <c:v>7</c:v>
                </c:pt>
                <c:pt idx="856">
                  <c:v>9</c:v>
                </c:pt>
                <c:pt idx="857">
                  <c:v>8</c:v>
                </c:pt>
                <c:pt idx="858">
                  <c:v>5</c:v>
                </c:pt>
                <c:pt idx="859">
                  <c:v>6</c:v>
                </c:pt>
                <c:pt idx="860">
                  <c:v>9</c:v>
                </c:pt>
                <c:pt idx="861">
                  <c:v>3</c:v>
                </c:pt>
                <c:pt idx="862">
                  <c:v>10</c:v>
                </c:pt>
                <c:pt idx="863">
                  <c:v>3</c:v>
                </c:pt>
                <c:pt idx="864">
                  <c:v>5</c:v>
                </c:pt>
                <c:pt idx="865">
                  <c:v>13</c:v>
                </c:pt>
                <c:pt idx="866">
                  <c:v>9</c:v>
                </c:pt>
                <c:pt idx="867">
                  <c:v>4</c:v>
                </c:pt>
                <c:pt idx="868">
                  <c:v>4</c:v>
                </c:pt>
                <c:pt idx="869">
                  <c:v>8</c:v>
                </c:pt>
                <c:pt idx="870">
                  <c:v>9</c:v>
                </c:pt>
                <c:pt idx="871">
                  <c:v>7</c:v>
                </c:pt>
                <c:pt idx="872">
                  <c:v>10</c:v>
                </c:pt>
                <c:pt idx="873">
                  <c:v>7</c:v>
                </c:pt>
                <c:pt idx="874">
                  <c:v>7</c:v>
                </c:pt>
                <c:pt idx="875">
                  <c:v>8</c:v>
                </c:pt>
                <c:pt idx="876">
                  <c:v>7</c:v>
                </c:pt>
                <c:pt idx="877">
                  <c:v>12</c:v>
                </c:pt>
                <c:pt idx="878">
                  <c:v>5</c:v>
                </c:pt>
                <c:pt idx="879">
                  <c:v>4</c:v>
                </c:pt>
                <c:pt idx="880">
                  <c:v>6</c:v>
                </c:pt>
                <c:pt idx="881">
                  <c:v>3</c:v>
                </c:pt>
                <c:pt idx="882">
                  <c:v>2</c:v>
                </c:pt>
                <c:pt idx="883">
                  <c:v>8</c:v>
                </c:pt>
                <c:pt idx="884">
                  <c:v>10</c:v>
                </c:pt>
                <c:pt idx="885">
                  <c:v>7</c:v>
                </c:pt>
                <c:pt idx="886">
                  <c:v>2</c:v>
                </c:pt>
                <c:pt idx="887">
                  <c:v>6</c:v>
                </c:pt>
                <c:pt idx="888">
                  <c:v>6</c:v>
                </c:pt>
                <c:pt idx="889">
                  <c:v>7</c:v>
                </c:pt>
                <c:pt idx="890">
                  <c:v>5</c:v>
                </c:pt>
                <c:pt idx="891">
                  <c:v>7</c:v>
                </c:pt>
                <c:pt idx="892">
                  <c:v>7</c:v>
                </c:pt>
                <c:pt idx="893">
                  <c:v>8</c:v>
                </c:pt>
                <c:pt idx="894">
                  <c:v>5</c:v>
                </c:pt>
                <c:pt idx="895">
                  <c:v>4</c:v>
                </c:pt>
                <c:pt idx="896">
                  <c:v>6</c:v>
                </c:pt>
                <c:pt idx="897">
                  <c:v>10</c:v>
                </c:pt>
                <c:pt idx="898">
                  <c:v>5</c:v>
                </c:pt>
                <c:pt idx="899">
                  <c:v>6</c:v>
                </c:pt>
                <c:pt idx="900">
                  <c:v>6</c:v>
                </c:pt>
                <c:pt idx="901">
                  <c:v>7</c:v>
                </c:pt>
                <c:pt idx="902">
                  <c:v>5</c:v>
                </c:pt>
                <c:pt idx="903">
                  <c:v>4</c:v>
                </c:pt>
                <c:pt idx="904">
                  <c:v>8</c:v>
                </c:pt>
                <c:pt idx="905">
                  <c:v>7</c:v>
                </c:pt>
                <c:pt idx="906">
                  <c:v>8</c:v>
                </c:pt>
                <c:pt idx="907">
                  <c:v>5</c:v>
                </c:pt>
                <c:pt idx="908">
                  <c:v>9</c:v>
                </c:pt>
                <c:pt idx="909">
                  <c:v>7</c:v>
                </c:pt>
                <c:pt idx="910">
                  <c:v>3</c:v>
                </c:pt>
                <c:pt idx="911">
                  <c:v>6</c:v>
                </c:pt>
                <c:pt idx="912">
                  <c:v>6</c:v>
                </c:pt>
                <c:pt idx="913">
                  <c:v>6</c:v>
                </c:pt>
                <c:pt idx="914">
                  <c:v>11</c:v>
                </c:pt>
                <c:pt idx="915">
                  <c:v>10</c:v>
                </c:pt>
                <c:pt idx="916">
                  <c:v>9</c:v>
                </c:pt>
                <c:pt idx="917">
                  <c:v>11</c:v>
                </c:pt>
                <c:pt idx="918">
                  <c:v>8</c:v>
                </c:pt>
                <c:pt idx="919">
                  <c:v>6</c:v>
                </c:pt>
                <c:pt idx="920">
                  <c:v>4</c:v>
                </c:pt>
                <c:pt idx="921">
                  <c:v>10</c:v>
                </c:pt>
                <c:pt idx="922">
                  <c:v>6</c:v>
                </c:pt>
                <c:pt idx="923">
                  <c:v>7</c:v>
                </c:pt>
                <c:pt idx="924">
                  <c:v>6</c:v>
                </c:pt>
                <c:pt idx="925">
                  <c:v>12</c:v>
                </c:pt>
                <c:pt idx="926">
                  <c:v>8</c:v>
                </c:pt>
                <c:pt idx="927">
                  <c:v>9</c:v>
                </c:pt>
                <c:pt idx="928">
                  <c:v>9</c:v>
                </c:pt>
                <c:pt idx="929">
                  <c:v>5</c:v>
                </c:pt>
                <c:pt idx="930">
                  <c:v>9</c:v>
                </c:pt>
                <c:pt idx="931">
                  <c:v>7</c:v>
                </c:pt>
                <c:pt idx="932">
                  <c:v>9</c:v>
                </c:pt>
                <c:pt idx="933">
                  <c:v>10</c:v>
                </c:pt>
                <c:pt idx="934">
                  <c:v>13</c:v>
                </c:pt>
                <c:pt idx="935">
                  <c:v>12</c:v>
                </c:pt>
                <c:pt idx="936">
                  <c:v>8</c:v>
                </c:pt>
                <c:pt idx="937">
                  <c:v>7</c:v>
                </c:pt>
                <c:pt idx="938">
                  <c:v>11</c:v>
                </c:pt>
                <c:pt idx="939">
                  <c:v>11</c:v>
                </c:pt>
                <c:pt idx="940">
                  <c:v>10</c:v>
                </c:pt>
                <c:pt idx="941">
                  <c:v>6</c:v>
                </c:pt>
                <c:pt idx="942">
                  <c:v>5</c:v>
                </c:pt>
                <c:pt idx="943">
                  <c:v>4</c:v>
                </c:pt>
                <c:pt idx="944">
                  <c:v>5</c:v>
                </c:pt>
                <c:pt idx="945">
                  <c:v>4</c:v>
                </c:pt>
                <c:pt idx="946">
                  <c:v>6</c:v>
                </c:pt>
                <c:pt idx="947">
                  <c:v>7</c:v>
                </c:pt>
                <c:pt idx="948">
                  <c:v>5</c:v>
                </c:pt>
                <c:pt idx="949">
                  <c:v>5</c:v>
                </c:pt>
                <c:pt idx="950">
                  <c:v>8</c:v>
                </c:pt>
                <c:pt idx="951">
                  <c:v>8</c:v>
                </c:pt>
                <c:pt idx="952">
                  <c:v>8</c:v>
                </c:pt>
                <c:pt idx="953">
                  <c:v>4</c:v>
                </c:pt>
                <c:pt idx="954">
                  <c:v>9</c:v>
                </c:pt>
                <c:pt idx="955">
                  <c:v>7</c:v>
                </c:pt>
                <c:pt idx="956">
                  <c:v>6</c:v>
                </c:pt>
                <c:pt idx="957">
                  <c:v>9</c:v>
                </c:pt>
                <c:pt idx="958">
                  <c:v>8</c:v>
                </c:pt>
                <c:pt idx="959">
                  <c:v>6</c:v>
                </c:pt>
                <c:pt idx="960">
                  <c:v>7</c:v>
                </c:pt>
                <c:pt idx="961">
                  <c:v>5</c:v>
                </c:pt>
                <c:pt idx="962">
                  <c:v>9</c:v>
                </c:pt>
                <c:pt idx="963">
                  <c:v>8</c:v>
                </c:pt>
                <c:pt idx="964">
                  <c:v>10</c:v>
                </c:pt>
                <c:pt idx="965">
                  <c:v>9</c:v>
                </c:pt>
                <c:pt idx="966">
                  <c:v>9</c:v>
                </c:pt>
                <c:pt idx="967">
                  <c:v>9</c:v>
                </c:pt>
                <c:pt idx="968">
                  <c:v>5</c:v>
                </c:pt>
                <c:pt idx="969">
                  <c:v>8</c:v>
                </c:pt>
                <c:pt idx="970">
                  <c:v>15</c:v>
                </c:pt>
                <c:pt idx="971">
                  <c:v>9</c:v>
                </c:pt>
                <c:pt idx="972">
                  <c:v>5</c:v>
                </c:pt>
                <c:pt idx="973">
                  <c:v>14</c:v>
                </c:pt>
                <c:pt idx="974">
                  <c:v>7</c:v>
                </c:pt>
                <c:pt idx="975">
                  <c:v>7</c:v>
                </c:pt>
                <c:pt idx="976">
                  <c:v>7</c:v>
                </c:pt>
                <c:pt idx="977">
                  <c:v>9</c:v>
                </c:pt>
                <c:pt idx="978">
                  <c:v>14</c:v>
                </c:pt>
                <c:pt idx="979">
                  <c:v>11</c:v>
                </c:pt>
                <c:pt idx="980">
                  <c:v>11</c:v>
                </c:pt>
                <c:pt idx="981">
                  <c:v>10</c:v>
                </c:pt>
                <c:pt idx="982">
                  <c:v>12</c:v>
                </c:pt>
                <c:pt idx="983">
                  <c:v>13</c:v>
                </c:pt>
                <c:pt idx="984">
                  <c:v>12</c:v>
                </c:pt>
                <c:pt idx="985">
                  <c:v>14</c:v>
                </c:pt>
                <c:pt idx="986">
                  <c:v>11</c:v>
                </c:pt>
                <c:pt idx="987">
                  <c:v>11</c:v>
                </c:pt>
                <c:pt idx="988">
                  <c:v>7</c:v>
                </c:pt>
                <c:pt idx="989">
                  <c:v>7</c:v>
                </c:pt>
                <c:pt idx="990">
                  <c:v>6</c:v>
                </c:pt>
                <c:pt idx="991">
                  <c:v>8</c:v>
                </c:pt>
                <c:pt idx="992">
                  <c:v>14</c:v>
                </c:pt>
                <c:pt idx="993">
                  <c:v>9</c:v>
                </c:pt>
                <c:pt idx="994">
                  <c:v>10</c:v>
                </c:pt>
                <c:pt idx="995">
                  <c:v>6</c:v>
                </c:pt>
                <c:pt idx="996">
                  <c:v>7</c:v>
                </c:pt>
                <c:pt idx="997">
                  <c:v>8</c:v>
                </c:pt>
                <c:pt idx="998">
                  <c:v>9</c:v>
                </c:pt>
                <c:pt idx="999">
                  <c:v>7</c:v>
                </c:pt>
                <c:pt idx="1000">
                  <c:v>6</c:v>
                </c:pt>
                <c:pt idx="1001">
                  <c:v>7</c:v>
                </c:pt>
                <c:pt idx="1002">
                  <c:v>6</c:v>
                </c:pt>
                <c:pt idx="1003">
                  <c:v>5</c:v>
                </c:pt>
                <c:pt idx="1004">
                  <c:v>7</c:v>
                </c:pt>
                <c:pt idx="1005">
                  <c:v>7</c:v>
                </c:pt>
                <c:pt idx="1006">
                  <c:v>11</c:v>
                </c:pt>
                <c:pt idx="1007">
                  <c:v>6</c:v>
                </c:pt>
                <c:pt idx="1008">
                  <c:v>7</c:v>
                </c:pt>
                <c:pt idx="1009">
                  <c:v>8</c:v>
                </c:pt>
                <c:pt idx="1010">
                  <c:v>8</c:v>
                </c:pt>
                <c:pt idx="1011">
                  <c:v>7</c:v>
                </c:pt>
                <c:pt idx="1012">
                  <c:v>10</c:v>
                </c:pt>
                <c:pt idx="1013">
                  <c:v>8</c:v>
                </c:pt>
                <c:pt idx="1014">
                  <c:v>7</c:v>
                </c:pt>
                <c:pt idx="1015">
                  <c:v>13</c:v>
                </c:pt>
                <c:pt idx="1016">
                  <c:v>9</c:v>
                </c:pt>
                <c:pt idx="1017">
                  <c:v>10</c:v>
                </c:pt>
                <c:pt idx="1018">
                  <c:v>9</c:v>
                </c:pt>
                <c:pt idx="1019">
                  <c:v>10</c:v>
                </c:pt>
                <c:pt idx="1020">
                  <c:v>8</c:v>
                </c:pt>
                <c:pt idx="1021">
                  <c:v>6</c:v>
                </c:pt>
                <c:pt idx="1022">
                  <c:v>14</c:v>
                </c:pt>
                <c:pt idx="1023">
                  <c:v>6</c:v>
                </c:pt>
                <c:pt idx="1024">
                  <c:v>9</c:v>
                </c:pt>
                <c:pt idx="1025">
                  <c:v>7</c:v>
                </c:pt>
                <c:pt idx="1026">
                  <c:v>9</c:v>
                </c:pt>
                <c:pt idx="1027">
                  <c:v>12</c:v>
                </c:pt>
                <c:pt idx="1028">
                  <c:v>7</c:v>
                </c:pt>
                <c:pt idx="1029">
                  <c:v>13</c:v>
                </c:pt>
                <c:pt idx="1030">
                  <c:v>7</c:v>
                </c:pt>
                <c:pt idx="1031">
                  <c:v>10</c:v>
                </c:pt>
                <c:pt idx="1032">
                  <c:v>9</c:v>
                </c:pt>
                <c:pt idx="1033">
                  <c:v>7</c:v>
                </c:pt>
                <c:pt idx="1034">
                  <c:v>6</c:v>
                </c:pt>
                <c:pt idx="1035">
                  <c:v>6</c:v>
                </c:pt>
                <c:pt idx="1036">
                  <c:v>2</c:v>
                </c:pt>
                <c:pt idx="1037">
                  <c:v>8</c:v>
                </c:pt>
                <c:pt idx="1038">
                  <c:v>5</c:v>
                </c:pt>
                <c:pt idx="1039">
                  <c:v>7</c:v>
                </c:pt>
                <c:pt idx="1040">
                  <c:v>4</c:v>
                </c:pt>
                <c:pt idx="1041">
                  <c:v>5</c:v>
                </c:pt>
                <c:pt idx="1042">
                  <c:v>7</c:v>
                </c:pt>
                <c:pt idx="1043">
                  <c:v>3</c:v>
                </c:pt>
                <c:pt idx="1044">
                  <c:v>9</c:v>
                </c:pt>
                <c:pt idx="1045">
                  <c:v>6</c:v>
                </c:pt>
                <c:pt idx="1046">
                  <c:v>5</c:v>
                </c:pt>
                <c:pt idx="1047">
                  <c:v>12</c:v>
                </c:pt>
                <c:pt idx="1048">
                  <c:v>8</c:v>
                </c:pt>
                <c:pt idx="1049">
                  <c:v>8</c:v>
                </c:pt>
                <c:pt idx="1050">
                  <c:v>7</c:v>
                </c:pt>
                <c:pt idx="1051">
                  <c:v>11</c:v>
                </c:pt>
                <c:pt idx="1052">
                  <c:v>6</c:v>
                </c:pt>
                <c:pt idx="1053">
                  <c:v>9</c:v>
                </c:pt>
                <c:pt idx="1054">
                  <c:v>10</c:v>
                </c:pt>
                <c:pt idx="1055">
                  <c:v>13</c:v>
                </c:pt>
                <c:pt idx="1056">
                  <c:v>9</c:v>
                </c:pt>
                <c:pt idx="1057">
                  <c:v>6</c:v>
                </c:pt>
                <c:pt idx="1058">
                  <c:v>3</c:v>
                </c:pt>
                <c:pt idx="1059">
                  <c:v>5</c:v>
                </c:pt>
                <c:pt idx="1060">
                  <c:v>9</c:v>
                </c:pt>
                <c:pt idx="1061">
                  <c:v>9</c:v>
                </c:pt>
                <c:pt idx="1062">
                  <c:v>4</c:v>
                </c:pt>
                <c:pt idx="1063">
                  <c:v>5</c:v>
                </c:pt>
                <c:pt idx="1064">
                  <c:v>7</c:v>
                </c:pt>
                <c:pt idx="1065">
                  <c:v>3</c:v>
                </c:pt>
                <c:pt idx="1066">
                  <c:v>9</c:v>
                </c:pt>
                <c:pt idx="1067">
                  <c:v>8</c:v>
                </c:pt>
                <c:pt idx="1068">
                  <c:v>9</c:v>
                </c:pt>
                <c:pt idx="1069">
                  <c:v>3</c:v>
                </c:pt>
                <c:pt idx="1070">
                  <c:v>11</c:v>
                </c:pt>
                <c:pt idx="1071">
                  <c:v>9</c:v>
                </c:pt>
                <c:pt idx="1072">
                  <c:v>8</c:v>
                </c:pt>
                <c:pt idx="1073">
                  <c:v>9</c:v>
                </c:pt>
                <c:pt idx="1074">
                  <c:v>5</c:v>
                </c:pt>
                <c:pt idx="1075">
                  <c:v>5</c:v>
                </c:pt>
                <c:pt idx="1076">
                  <c:v>6</c:v>
                </c:pt>
                <c:pt idx="1077">
                  <c:v>8</c:v>
                </c:pt>
                <c:pt idx="1078">
                  <c:v>8</c:v>
                </c:pt>
                <c:pt idx="1079">
                  <c:v>7</c:v>
                </c:pt>
                <c:pt idx="1080">
                  <c:v>8</c:v>
                </c:pt>
                <c:pt idx="1081">
                  <c:v>10</c:v>
                </c:pt>
                <c:pt idx="1082">
                  <c:v>13</c:v>
                </c:pt>
                <c:pt idx="1083">
                  <c:v>9</c:v>
                </c:pt>
                <c:pt idx="1084">
                  <c:v>11</c:v>
                </c:pt>
                <c:pt idx="1085">
                  <c:v>12</c:v>
                </c:pt>
                <c:pt idx="1086">
                  <c:v>10</c:v>
                </c:pt>
                <c:pt idx="1087">
                  <c:v>10</c:v>
                </c:pt>
                <c:pt idx="1088">
                  <c:v>13</c:v>
                </c:pt>
                <c:pt idx="1089">
                  <c:v>5</c:v>
                </c:pt>
                <c:pt idx="1090">
                  <c:v>7</c:v>
                </c:pt>
                <c:pt idx="1091">
                  <c:v>10</c:v>
                </c:pt>
                <c:pt idx="1092">
                  <c:v>8</c:v>
                </c:pt>
                <c:pt idx="1093">
                  <c:v>6</c:v>
                </c:pt>
                <c:pt idx="1094">
                  <c:v>7</c:v>
                </c:pt>
                <c:pt idx="1095">
                  <c:v>2</c:v>
                </c:pt>
                <c:pt idx="1096">
                  <c:v>5</c:v>
                </c:pt>
                <c:pt idx="1097">
                  <c:v>7</c:v>
                </c:pt>
                <c:pt idx="1098">
                  <c:v>10</c:v>
                </c:pt>
                <c:pt idx="1099">
                  <c:v>8</c:v>
                </c:pt>
                <c:pt idx="1100">
                  <c:v>4</c:v>
                </c:pt>
                <c:pt idx="1101">
                  <c:v>4</c:v>
                </c:pt>
                <c:pt idx="1102">
                  <c:v>3</c:v>
                </c:pt>
                <c:pt idx="1103">
                  <c:v>10</c:v>
                </c:pt>
                <c:pt idx="1104">
                  <c:v>5</c:v>
                </c:pt>
                <c:pt idx="1105">
                  <c:v>8</c:v>
                </c:pt>
                <c:pt idx="1106">
                  <c:v>8</c:v>
                </c:pt>
                <c:pt idx="1107">
                  <c:v>5</c:v>
                </c:pt>
                <c:pt idx="1108">
                  <c:v>7</c:v>
                </c:pt>
                <c:pt idx="1109">
                  <c:v>5</c:v>
                </c:pt>
                <c:pt idx="1110">
                  <c:v>4</c:v>
                </c:pt>
                <c:pt idx="1111">
                  <c:v>6</c:v>
                </c:pt>
                <c:pt idx="1112">
                  <c:v>7</c:v>
                </c:pt>
                <c:pt idx="1113">
                  <c:v>9</c:v>
                </c:pt>
                <c:pt idx="1114">
                  <c:v>9</c:v>
                </c:pt>
                <c:pt idx="1115">
                  <c:v>11</c:v>
                </c:pt>
                <c:pt idx="1116">
                  <c:v>6</c:v>
                </c:pt>
                <c:pt idx="1117">
                  <c:v>13</c:v>
                </c:pt>
                <c:pt idx="1118">
                  <c:v>10</c:v>
                </c:pt>
                <c:pt idx="1119">
                  <c:v>6</c:v>
                </c:pt>
                <c:pt idx="1120">
                  <c:v>5</c:v>
                </c:pt>
                <c:pt idx="1121">
                  <c:v>7</c:v>
                </c:pt>
                <c:pt idx="1122">
                  <c:v>6</c:v>
                </c:pt>
                <c:pt idx="1123">
                  <c:v>10</c:v>
                </c:pt>
                <c:pt idx="1124">
                  <c:v>7</c:v>
                </c:pt>
                <c:pt idx="1125">
                  <c:v>9</c:v>
                </c:pt>
                <c:pt idx="1126">
                  <c:v>14</c:v>
                </c:pt>
                <c:pt idx="1127">
                  <c:v>13</c:v>
                </c:pt>
                <c:pt idx="1128">
                  <c:v>9</c:v>
                </c:pt>
                <c:pt idx="1129">
                  <c:v>6</c:v>
                </c:pt>
                <c:pt idx="1130">
                  <c:v>7</c:v>
                </c:pt>
                <c:pt idx="1131">
                  <c:v>7</c:v>
                </c:pt>
                <c:pt idx="1132">
                  <c:v>6</c:v>
                </c:pt>
                <c:pt idx="1133">
                  <c:v>6</c:v>
                </c:pt>
                <c:pt idx="1134">
                  <c:v>8</c:v>
                </c:pt>
                <c:pt idx="1135">
                  <c:v>8</c:v>
                </c:pt>
                <c:pt idx="1136">
                  <c:v>7</c:v>
                </c:pt>
                <c:pt idx="1137">
                  <c:v>7</c:v>
                </c:pt>
                <c:pt idx="1138">
                  <c:v>8</c:v>
                </c:pt>
                <c:pt idx="1139">
                  <c:v>8</c:v>
                </c:pt>
                <c:pt idx="1140">
                  <c:v>4</c:v>
                </c:pt>
                <c:pt idx="1141">
                  <c:v>4</c:v>
                </c:pt>
                <c:pt idx="1142">
                  <c:v>7</c:v>
                </c:pt>
                <c:pt idx="1143">
                  <c:v>6</c:v>
                </c:pt>
                <c:pt idx="1144">
                  <c:v>9</c:v>
                </c:pt>
                <c:pt idx="1145">
                  <c:v>14</c:v>
                </c:pt>
                <c:pt idx="1146">
                  <c:v>9</c:v>
                </c:pt>
                <c:pt idx="1147">
                  <c:v>5</c:v>
                </c:pt>
                <c:pt idx="1148">
                  <c:v>8</c:v>
                </c:pt>
                <c:pt idx="1149">
                  <c:v>13</c:v>
                </c:pt>
                <c:pt idx="1150">
                  <c:v>3</c:v>
                </c:pt>
                <c:pt idx="1151">
                  <c:v>6</c:v>
                </c:pt>
                <c:pt idx="1152">
                  <c:v>6</c:v>
                </c:pt>
                <c:pt idx="1153">
                  <c:v>3</c:v>
                </c:pt>
                <c:pt idx="1154">
                  <c:v>6</c:v>
                </c:pt>
                <c:pt idx="1155">
                  <c:v>9</c:v>
                </c:pt>
                <c:pt idx="1156">
                  <c:v>6</c:v>
                </c:pt>
                <c:pt idx="1157">
                  <c:v>11</c:v>
                </c:pt>
                <c:pt idx="1158">
                  <c:v>7</c:v>
                </c:pt>
                <c:pt idx="1159">
                  <c:v>9</c:v>
                </c:pt>
                <c:pt idx="1160">
                  <c:v>5</c:v>
                </c:pt>
                <c:pt idx="1161">
                  <c:v>6</c:v>
                </c:pt>
                <c:pt idx="1162">
                  <c:v>11</c:v>
                </c:pt>
                <c:pt idx="1163">
                  <c:v>6</c:v>
                </c:pt>
                <c:pt idx="1164">
                  <c:v>6</c:v>
                </c:pt>
                <c:pt idx="1165">
                  <c:v>2</c:v>
                </c:pt>
                <c:pt idx="1166">
                  <c:v>5</c:v>
                </c:pt>
                <c:pt idx="1167">
                  <c:v>7</c:v>
                </c:pt>
                <c:pt idx="1168">
                  <c:v>11</c:v>
                </c:pt>
                <c:pt idx="1169">
                  <c:v>6</c:v>
                </c:pt>
                <c:pt idx="1170">
                  <c:v>10</c:v>
                </c:pt>
                <c:pt idx="1171">
                  <c:v>14</c:v>
                </c:pt>
                <c:pt idx="1172">
                  <c:v>7</c:v>
                </c:pt>
                <c:pt idx="1173">
                  <c:v>6</c:v>
                </c:pt>
                <c:pt idx="1174">
                  <c:v>6</c:v>
                </c:pt>
                <c:pt idx="1175">
                  <c:v>6</c:v>
                </c:pt>
                <c:pt idx="1176">
                  <c:v>10</c:v>
                </c:pt>
                <c:pt idx="1177">
                  <c:v>8</c:v>
                </c:pt>
                <c:pt idx="1178">
                  <c:v>9</c:v>
                </c:pt>
                <c:pt idx="1179">
                  <c:v>10</c:v>
                </c:pt>
                <c:pt idx="1180">
                  <c:v>6</c:v>
                </c:pt>
                <c:pt idx="1181">
                  <c:v>10</c:v>
                </c:pt>
                <c:pt idx="1182">
                  <c:v>5</c:v>
                </c:pt>
                <c:pt idx="1183">
                  <c:v>9</c:v>
                </c:pt>
                <c:pt idx="1184">
                  <c:v>10</c:v>
                </c:pt>
                <c:pt idx="1185">
                  <c:v>4</c:v>
                </c:pt>
                <c:pt idx="1186">
                  <c:v>7</c:v>
                </c:pt>
                <c:pt idx="1187">
                  <c:v>5</c:v>
                </c:pt>
                <c:pt idx="1188">
                  <c:v>9</c:v>
                </c:pt>
                <c:pt idx="1189">
                  <c:v>6</c:v>
                </c:pt>
                <c:pt idx="1190">
                  <c:v>6</c:v>
                </c:pt>
                <c:pt idx="1191">
                  <c:v>7</c:v>
                </c:pt>
                <c:pt idx="1192">
                  <c:v>13</c:v>
                </c:pt>
                <c:pt idx="1193">
                  <c:v>6</c:v>
                </c:pt>
                <c:pt idx="1194">
                  <c:v>4</c:v>
                </c:pt>
                <c:pt idx="1195">
                  <c:v>8</c:v>
                </c:pt>
                <c:pt idx="1196">
                  <c:v>5</c:v>
                </c:pt>
                <c:pt idx="1197">
                  <c:v>4</c:v>
                </c:pt>
                <c:pt idx="1198">
                  <c:v>5</c:v>
                </c:pt>
                <c:pt idx="1199">
                  <c:v>10</c:v>
                </c:pt>
              </c:numCache>
            </c:numRef>
          </c:val>
          <c:smooth val="0"/>
        </c:ser>
        <c:ser>
          <c:idx val="2"/>
          <c:order val="2"/>
          <c:tx>
            <c:strRef>
              <c:f>'[1]05 100'!$D$3</c:f>
              <c:strCache>
                <c:ptCount val="1"/>
                <c:pt idx="0">
                  <c:v>NEW CHs 2</c:v>
                </c:pt>
              </c:strCache>
            </c:strRef>
          </c:tx>
          <c:spPr>
            <a:ln w="31680">
              <a:solidFill>
                <a:srgbClr val="FFD320"/>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'[1]05 100'!$D$4:$D$1203</c:f>
              <c:numCache>
                <c:formatCode>General</c:formatCode>
                <c:ptCount val="1200"/>
                <c:pt idx="0">
                  <c:v>1</c:v>
                </c:pt>
                <c:pt idx="1">
                  <c:v>1</c:v>
                </c:pt>
                <c:pt idx="2">
                  <c:v>0</c:v>
                </c:pt>
                <c:pt idx="3">
                  <c:v>1</c:v>
                </c:pt>
                <c:pt idx="4">
                  <c:v>1</c:v>
                </c:pt>
                <c:pt idx="5">
                  <c:v>1</c:v>
                </c:pt>
                <c:pt idx="6">
                  <c:v>3</c:v>
                </c:pt>
                <c:pt idx="7">
                  <c:v>2</c:v>
                </c:pt>
                <c:pt idx="8">
                  <c:v>5</c:v>
                </c:pt>
                <c:pt idx="9">
                  <c:v>3</c:v>
                </c:pt>
                <c:pt idx="10">
                  <c:v>3</c:v>
                </c:pt>
                <c:pt idx="11">
                  <c:v>3</c:v>
                </c:pt>
                <c:pt idx="12">
                  <c:v>2</c:v>
                </c:pt>
                <c:pt idx="13">
                  <c:v>1</c:v>
                </c:pt>
                <c:pt idx="14">
                  <c:v>5</c:v>
                </c:pt>
                <c:pt idx="15">
                  <c:v>3</c:v>
                </c:pt>
                <c:pt idx="16">
                  <c:v>6</c:v>
                </c:pt>
                <c:pt idx="17">
                  <c:v>6</c:v>
                </c:pt>
                <c:pt idx="18">
                  <c:v>4</c:v>
                </c:pt>
                <c:pt idx="19">
                  <c:v>5</c:v>
                </c:pt>
                <c:pt idx="20">
                  <c:v>5</c:v>
                </c:pt>
                <c:pt idx="21">
                  <c:v>8</c:v>
                </c:pt>
                <c:pt idx="22">
                  <c:v>4</c:v>
                </c:pt>
                <c:pt idx="23">
                  <c:v>3</c:v>
                </c:pt>
                <c:pt idx="24">
                  <c:v>4</c:v>
                </c:pt>
                <c:pt idx="25">
                  <c:v>5</c:v>
                </c:pt>
                <c:pt idx="26">
                  <c:v>8</c:v>
                </c:pt>
                <c:pt idx="27">
                  <c:v>3</c:v>
                </c:pt>
                <c:pt idx="28">
                  <c:v>6</c:v>
                </c:pt>
                <c:pt idx="29">
                  <c:v>6</c:v>
                </c:pt>
                <c:pt idx="30">
                  <c:v>7</c:v>
                </c:pt>
                <c:pt idx="31">
                  <c:v>9</c:v>
                </c:pt>
                <c:pt idx="32">
                  <c:v>8</c:v>
                </c:pt>
                <c:pt idx="33">
                  <c:v>6</c:v>
                </c:pt>
                <c:pt idx="34">
                  <c:v>6</c:v>
                </c:pt>
                <c:pt idx="35">
                  <c:v>8</c:v>
                </c:pt>
                <c:pt idx="36">
                  <c:v>10</c:v>
                </c:pt>
                <c:pt idx="37">
                  <c:v>7</c:v>
                </c:pt>
                <c:pt idx="38">
                  <c:v>10</c:v>
                </c:pt>
                <c:pt idx="39">
                  <c:v>11</c:v>
                </c:pt>
                <c:pt idx="40">
                  <c:v>11</c:v>
                </c:pt>
                <c:pt idx="41">
                  <c:v>9</c:v>
                </c:pt>
                <c:pt idx="42">
                  <c:v>7</c:v>
                </c:pt>
                <c:pt idx="43">
                  <c:v>10</c:v>
                </c:pt>
                <c:pt idx="44">
                  <c:v>12</c:v>
                </c:pt>
                <c:pt idx="45">
                  <c:v>9</c:v>
                </c:pt>
                <c:pt idx="46">
                  <c:v>11</c:v>
                </c:pt>
                <c:pt idx="47">
                  <c:v>10</c:v>
                </c:pt>
                <c:pt idx="48">
                  <c:v>10</c:v>
                </c:pt>
                <c:pt idx="49">
                  <c:v>9</c:v>
                </c:pt>
                <c:pt idx="50">
                  <c:v>12</c:v>
                </c:pt>
                <c:pt idx="51">
                  <c:v>10</c:v>
                </c:pt>
                <c:pt idx="52">
                  <c:v>13</c:v>
                </c:pt>
                <c:pt idx="53">
                  <c:v>13</c:v>
                </c:pt>
                <c:pt idx="54">
                  <c:v>13</c:v>
                </c:pt>
                <c:pt idx="55">
                  <c:v>9</c:v>
                </c:pt>
                <c:pt idx="56">
                  <c:v>15</c:v>
                </c:pt>
                <c:pt idx="57">
                  <c:v>10</c:v>
                </c:pt>
                <c:pt idx="58">
                  <c:v>11</c:v>
                </c:pt>
                <c:pt idx="59">
                  <c:v>12</c:v>
                </c:pt>
                <c:pt idx="60">
                  <c:v>14</c:v>
                </c:pt>
                <c:pt idx="61">
                  <c:v>12</c:v>
                </c:pt>
                <c:pt idx="62">
                  <c:v>16</c:v>
                </c:pt>
                <c:pt idx="63">
                  <c:v>15</c:v>
                </c:pt>
                <c:pt idx="64">
                  <c:v>13</c:v>
                </c:pt>
                <c:pt idx="65">
                  <c:v>10</c:v>
                </c:pt>
                <c:pt idx="66">
                  <c:v>12</c:v>
                </c:pt>
                <c:pt idx="67">
                  <c:v>16</c:v>
                </c:pt>
                <c:pt idx="68">
                  <c:v>12</c:v>
                </c:pt>
                <c:pt idx="69">
                  <c:v>12</c:v>
                </c:pt>
                <c:pt idx="70">
                  <c:v>17</c:v>
                </c:pt>
                <c:pt idx="71">
                  <c:v>12</c:v>
                </c:pt>
                <c:pt idx="72">
                  <c:v>11</c:v>
                </c:pt>
                <c:pt idx="73">
                  <c:v>12</c:v>
                </c:pt>
                <c:pt idx="74">
                  <c:v>18</c:v>
                </c:pt>
                <c:pt idx="75">
                  <c:v>11</c:v>
                </c:pt>
                <c:pt idx="76">
                  <c:v>14</c:v>
                </c:pt>
                <c:pt idx="77">
                  <c:v>12</c:v>
                </c:pt>
                <c:pt idx="78">
                  <c:v>16</c:v>
                </c:pt>
                <c:pt idx="79">
                  <c:v>16</c:v>
                </c:pt>
                <c:pt idx="80">
                  <c:v>14</c:v>
                </c:pt>
                <c:pt idx="81">
                  <c:v>18</c:v>
                </c:pt>
                <c:pt idx="82">
                  <c:v>15</c:v>
                </c:pt>
                <c:pt idx="83">
                  <c:v>8</c:v>
                </c:pt>
                <c:pt idx="84">
                  <c:v>14</c:v>
                </c:pt>
                <c:pt idx="85">
                  <c:v>14</c:v>
                </c:pt>
                <c:pt idx="86">
                  <c:v>17</c:v>
                </c:pt>
                <c:pt idx="87">
                  <c:v>9</c:v>
                </c:pt>
                <c:pt idx="88">
                  <c:v>15</c:v>
                </c:pt>
                <c:pt idx="89">
                  <c:v>14</c:v>
                </c:pt>
                <c:pt idx="90">
                  <c:v>16</c:v>
                </c:pt>
                <c:pt idx="91">
                  <c:v>16</c:v>
                </c:pt>
                <c:pt idx="92">
                  <c:v>16</c:v>
                </c:pt>
                <c:pt idx="93">
                  <c:v>17</c:v>
                </c:pt>
                <c:pt idx="94">
                  <c:v>14</c:v>
                </c:pt>
                <c:pt idx="95">
                  <c:v>18</c:v>
                </c:pt>
                <c:pt idx="96">
                  <c:v>16</c:v>
                </c:pt>
                <c:pt idx="97">
                  <c:v>15</c:v>
                </c:pt>
                <c:pt idx="98">
                  <c:v>17</c:v>
                </c:pt>
                <c:pt idx="99">
                  <c:v>16</c:v>
                </c:pt>
                <c:pt idx="100">
                  <c:v>18</c:v>
                </c:pt>
                <c:pt idx="101">
                  <c:v>20</c:v>
                </c:pt>
                <c:pt idx="102">
                  <c:v>15</c:v>
                </c:pt>
                <c:pt idx="103">
                  <c:v>16</c:v>
                </c:pt>
                <c:pt idx="104">
                  <c:v>15</c:v>
                </c:pt>
                <c:pt idx="105">
                  <c:v>19</c:v>
                </c:pt>
                <c:pt idx="106">
                  <c:v>18</c:v>
                </c:pt>
                <c:pt idx="107">
                  <c:v>19</c:v>
                </c:pt>
                <c:pt idx="108">
                  <c:v>16</c:v>
                </c:pt>
                <c:pt idx="109">
                  <c:v>22</c:v>
                </c:pt>
                <c:pt idx="110">
                  <c:v>19</c:v>
                </c:pt>
                <c:pt idx="111">
                  <c:v>15</c:v>
                </c:pt>
                <c:pt idx="112">
                  <c:v>20</c:v>
                </c:pt>
                <c:pt idx="113">
                  <c:v>14</c:v>
                </c:pt>
                <c:pt idx="114">
                  <c:v>18</c:v>
                </c:pt>
                <c:pt idx="115">
                  <c:v>16</c:v>
                </c:pt>
                <c:pt idx="116">
                  <c:v>21</c:v>
                </c:pt>
                <c:pt idx="117">
                  <c:v>14</c:v>
                </c:pt>
                <c:pt idx="118">
                  <c:v>19</c:v>
                </c:pt>
                <c:pt idx="119">
                  <c:v>15</c:v>
                </c:pt>
                <c:pt idx="120">
                  <c:v>16</c:v>
                </c:pt>
                <c:pt idx="121">
                  <c:v>20</c:v>
                </c:pt>
                <c:pt idx="122">
                  <c:v>24</c:v>
                </c:pt>
                <c:pt idx="123">
                  <c:v>18</c:v>
                </c:pt>
                <c:pt idx="124">
                  <c:v>21</c:v>
                </c:pt>
                <c:pt idx="125">
                  <c:v>19</c:v>
                </c:pt>
                <c:pt idx="126">
                  <c:v>13</c:v>
                </c:pt>
                <c:pt idx="127">
                  <c:v>17</c:v>
                </c:pt>
                <c:pt idx="128">
                  <c:v>19</c:v>
                </c:pt>
                <c:pt idx="129">
                  <c:v>20</c:v>
                </c:pt>
                <c:pt idx="130">
                  <c:v>17</c:v>
                </c:pt>
                <c:pt idx="131">
                  <c:v>15</c:v>
                </c:pt>
                <c:pt idx="132">
                  <c:v>20</c:v>
                </c:pt>
                <c:pt idx="133">
                  <c:v>16</c:v>
                </c:pt>
                <c:pt idx="134">
                  <c:v>15</c:v>
                </c:pt>
                <c:pt idx="135">
                  <c:v>22</c:v>
                </c:pt>
                <c:pt idx="136">
                  <c:v>22</c:v>
                </c:pt>
                <c:pt idx="137">
                  <c:v>18</c:v>
                </c:pt>
                <c:pt idx="138">
                  <c:v>19</c:v>
                </c:pt>
                <c:pt idx="139">
                  <c:v>14</c:v>
                </c:pt>
                <c:pt idx="140">
                  <c:v>22</c:v>
                </c:pt>
                <c:pt idx="141">
                  <c:v>18</c:v>
                </c:pt>
                <c:pt idx="142">
                  <c:v>20</c:v>
                </c:pt>
                <c:pt idx="143">
                  <c:v>18</c:v>
                </c:pt>
                <c:pt idx="144">
                  <c:v>19</c:v>
                </c:pt>
                <c:pt idx="145">
                  <c:v>17</c:v>
                </c:pt>
                <c:pt idx="146">
                  <c:v>18</c:v>
                </c:pt>
                <c:pt idx="147">
                  <c:v>14</c:v>
                </c:pt>
                <c:pt idx="148">
                  <c:v>18</c:v>
                </c:pt>
                <c:pt idx="149">
                  <c:v>21</c:v>
                </c:pt>
                <c:pt idx="150">
                  <c:v>16</c:v>
                </c:pt>
                <c:pt idx="151">
                  <c:v>24</c:v>
                </c:pt>
                <c:pt idx="152">
                  <c:v>18</c:v>
                </c:pt>
                <c:pt idx="153">
                  <c:v>17</c:v>
                </c:pt>
                <c:pt idx="154">
                  <c:v>16</c:v>
                </c:pt>
                <c:pt idx="155">
                  <c:v>17</c:v>
                </c:pt>
                <c:pt idx="156">
                  <c:v>18</c:v>
                </c:pt>
                <c:pt idx="157">
                  <c:v>18</c:v>
                </c:pt>
                <c:pt idx="158">
                  <c:v>18</c:v>
                </c:pt>
                <c:pt idx="159">
                  <c:v>14</c:v>
                </c:pt>
                <c:pt idx="160">
                  <c:v>18</c:v>
                </c:pt>
                <c:pt idx="161">
                  <c:v>17</c:v>
                </c:pt>
                <c:pt idx="162">
                  <c:v>22</c:v>
                </c:pt>
                <c:pt idx="163">
                  <c:v>18</c:v>
                </c:pt>
                <c:pt idx="164">
                  <c:v>19</c:v>
                </c:pt>
                <c:pt idx="165">
                  <c:v>22</c:v>
                </c:pt>
                <c:pt idx="166">
                  <c:v>20</c:v>
                </c:pt>
                <c:pt idx="167">
                  <c:v>21</c:v>
                </c:pt>
                <c:pt idx="168">
                  <c:v>19</c:v>
                </c:pt>
                <c:pt idx="169">
                  <c:v>20</c:v>
                </c:pt>
                <c:pt idx="170">
                  <c:v>18</c:v>
                </c:pt>
                <c:pt idx="171">
                  <c:v>18</c:v>
                </c:pt>
                <c:pt idx="172">
                  <c:v>21</c:v>
                </c:pt>
                <c:pt idx="173">
                  <c:v>21</c:v>
                </c:pt>
                <c:pt idx="174">
                  <c:v>19</c:v>
                </c:pt>
                <c:pt idx="175">
                  <c:v>19</c:v>
                </c:pt>
                <c:pt idx="176">
                  <c:v>14</c:v>
                </c:pt>
                <c:pt idx="177">
                  <c:v>20</c:v>
                </c:pt>
                <c:pt idx="178">
                  <c:v>21</c:v>
                </c:pt>
                <c:pt idx="179">
                  <c:v>18</c:v>
                </c:pt>
                <c:pt idx="180">
                  <c:v>18</c:v>
                </c:pt>
                <c:pt idx="181">
                  <c:v>22</c:v>
                </c:pt>
                <c:pt idx="182">
                  <c:v>18</c:v>
                </c:pt>
                <c:pt idx="183">
                  <c:v>20</c:v>
                </c:pt>
                <c:pt idx="184">
                  <c:v>17</c:v>
                </c:pt>
                <c:pt idx="185">
                  <c:v>22</c:v>
                </c:pt>
                <c:pt idx="186">
                  <c:v>20</c:v>
                </c:pt>
                <c:pt idx="187">
                  <c:v>17</c:v>
                </c:pt>
                <c:pt idx="188">
                  <c:v>21</c:v>
                </c:pt>
                <c:pt idx="189">
                  <c:v>22</c:v>
                </c:pt>
                <c:pt idx="190">
                  <c:v>22</c:v>
                </c:pt>
                <c:pt idx="191">
                  <c:v>25</c:v>
                </c:pt>
                <c:pt idx="192">
                  <c:v>23</c:v>
                </c:pt>
                <c:pt idx="193">
                  <c:v>19</c:v>
                </c:pt>
                <c:pt idx="194">
                  <c:v>22</c:v>
                </c:pt>
                <c:pt idx="195">
                  <c:v>20</c:v>
                </c:pt>
                <c:pt idx="196">
                  <c:v>17</c:v>
                </c:pt>
                <c:pt idx="197">
                  <c:v>21</c:v>
                </c:pt>
                <c:pt idx="198">
                  <c:v>15</c:v>
                </c:pt>
                <c:pt idx="199">
                  <c:v>25</c:v>
                </c:pt>
                <c:pt idx="200">
                  <c:v>26</c:v>
                </c:pt>
                <c:pt idx="201">
                  <c:v>26</c:v>
                </c:pt>
                <c:pt idx="202">
                  <c:v>20</c:v>
                </c:pt>
                <c:pt idx="203">
                  <c:v>21</c:v>
                </c:pt>
                <c:pt idx="204">
                  <c:v>15</c:v>
                </c:pt>
                <c:pt idx="205">
                  <c:v>19</c:v>
                </c:pt>
                <c:pt idx="206">
                  <c:v>20</c:v>
                </c:pt>
                <c:pt idx="207">
                  <c:v>22</c:v>
                </c:pt>
                <c:pt idx="208">
                  <c:v>20</c:v>
                </c:pt>
                <c:pt idx="209">
                  <c:v>23</c:v>
                </c:pt>
                <c:pt idx="210">
                  <c:v>22</c:v>
                </c:pt>
                <c:pt idx="211">
                  <c:v>22</c:v>
                </c:pt>
                <c:pt idx="212">
                  <c:v>21</c:v>
                </c:pt>
                <c:pt idx="213">
                  <c:v>20</c:v>
                </c:pt>
                <c:pt idx="214">
                  <c:v>23</c:v>
                </c:pt>
                <c:pt idx="215">
                  <c:v>21</c:v>
                </c:pt>
                <c:pt idx="216">
                  <c:v>20</c:v>
                </c:pt>
                <c:pt idx="217">
                  <c:v>19</c:v>
                </c:pt>
                <c:pt idx="218">
                  <c:v>19</c:v>
                </c:pt>
                <c:pt idx="219">
                  <c:v>20</c:v>
                </c:pt>
                <c:pt idx="220">
                  <c:v>23</c:v>
                </c:pt>
                <c:pt idx="221">
                  <c:v>24</c:v>
                </c:pt>
                <c:pt idx="222">
                  <c:v>22</c:v>
                </c:pt>
                <c:pt idx="223">
                  <c:v>22</c:v>
                </c:pt>
                <c:pt idx="224">
                  <c:v>20</c:v>
                </c:pt>
                <c:pt idx="225">
                  <c:v>20</c:v>
                </c:pt>
                <c:pt idx="226">
                  <c:v>21</c:v>
                </c:pt>
                <c:pt idx="227">
                  <c:v>20</c:v>
                </c:pt>
                <c:pt idx="228">
                  <c:v>20</c:v>
                </c:pt>
                <c:pt idx="229">
                  <c:v>18</c:v>
                </c:pt>
                <c:pt idx="230">
                  <c:v>16</c:v>
                </c:pt>
                <c:pt idx="231">
                  <c:v>21</c:v>
                </c:pt>
                <c:pt idx="232">
                  <c:v>20</c:v>
                </c:pt>
                <c:pt idx="233">
                  <c:v>19</c:v>
                </c:pt>
                <c:pt idx="234">
                  <c:v>16</c:v>
                </c:pt>
                <c:pt idx="235">
                  <c:v>23</c:v>
                </c:pt>
                <c:pt idx="236">
                  <c:v>18</c:v>
                </c:pt>
                <c:pt idx="237">
                  <c:v>21</c:v>
                </c:pt>
                <c:pt idx="238">
                  <c:v>20</c:v>
                </c:pt>
                <c:pt idx="239">
                  <c:v>19</c:v>
                </c:pt>
                <c:pt idx="240">
                  <c:v>18</c:v>
                </c:pt>
                <c:pt idx="241">
                  <c:v>20</c:v>
                </c:pt>
                <c:pt idx="242">
                  <c:v>18</c:v>
                </c:pt>
                <c:pt idx="243">
                  <c:v>17</c:v>
                </c:pt>
                <c:pt idx="244">
                  <c:v>22</c:v>
                </c:pt>
                <c:pt idx="245">
                  <c:v>20</c:v>
                </c:pt>
                <c:pt idx="246">
                  <c:v>19</c:v>
                </c:pt>
                <c:pt idx="247">
                  <c:v>21</c:v>
                </c:pt>
                <c:pt idx="248">
                  <c:v>20</c:v>
                </c:pt>
                <c:pt idx="249">
                  <c:v>17</c:v>
                </c:pt>
                <c:pt idx="250">
                  <c:v>18</c:v>
                </c:pt>
                <c:pt idx="251">
                  <c:v>17</c:v>
                </c:pt>
                <c:pt idx="252">
                  <c:v>22</c:v>
                </c:pt>
                <c:pt idx="253">
                  <c:v>20</c:v>
                </c:pt>
                <c:pt idx="254">
                  <c:v>20</c:v>
                </c:pt>
                <c:pt idx="255">
                  <c:v>21</c:v>
                </c:pt>
                <c:pt idx="256">
                  <c:v>19</c:v>
                </c:pt>
                <c:pt idx="257">
                  <c:v>21</c:v>
                </c:pt>
                <c:pt idx="258">
                  <c:v>22</c:v>
                </c:pt>
                <c:pt idx="259">
                  <c:v>28</c:v>
                </c:pt>
                <c:pt idx="260">
                  <c:v>22</c:v>
                </c:pt>
                <c:pt idx="261">
                  <c:v>20</c:v>
                </c:pt>
                <c:pt idx="262">
                  <c:v>24</c:v>
                </c:pt>
                <c:pt idx="263">
                  <c:v>16</c:v>
                </c:pt>
                <c:pt idx="264">
                  <c:v>22</c:v>
                </c:pt>
                <c:pt idx="265">
                  <c:v>20</c:v>
                </c:pt>
                <c:pt idx="266">
                  <c:v>20</c:v>
                </c:pt>
                <c:pt idx="267">
                  <c:v>20</c:v>
                </c:pt>
                <c:pt idx="268">
                  <c:v>25</c:v>
                </c:pt>
                <c:pt idx="269">
                  <c:v>20</c:v>
                </c:pt>
                <c:pt idx="270">
                  <c:v>21</c:v>
                </c:pt>
                <c:pt idx="271">
                  <c:v>20</c:v>
                </c:pt>
                <c:pt idx="272">
                  <c:v>21</c:v>
                </c:pt>
                <c:pt idx="273">
                  <c:v>19</c:v>
                </c:pt>
                <c:pt idx="274">
                  <c:v>20</c:v>
                </c:pt>
                <c:pt idx="275">
                  <c:v>15</c:v>
                </c:pt>
                <c:pt idx="276">
                  <c:v>16</c:v>
                </c:pt>
                <c:pt idx="277">
                  <c:v>16</c:v>
                </c:pt>
                <c:pt idx="278">
                  <c:v>23</c:v>
                </c:pt>
                <c:pt idx="279">
                  <c:v>18</c:v>
                </c:pt>
                <c:pt idx="280">
                  <c:v>23</c:v>
                </c:pt>
                <c:pt idx="281">
                  <c:v>20</c:v>
                </c:pt>
                <c:pt idx="282">
                  <c:v>21</c:v>
                </c:pt>
                <c:pt idx="283">
                  <c:v>20</c:v>
                </c:pt>
                <c:pt idx="284">
                  <c:v>22</c:v>
                </c:pt>
                <c:pt idx="285">
                  <c:v>23</c:v>
                </c:pt>
                <c:pt idx="286">
                  <c:v>20</c:v>
                </c:pt>
                <c:pt idx="287">
                  <c:v>19</c:v>
                </c:pt>
                <c:pt idx="288">
                  <c:v>20</c:v>
                </c:pt>
                <c:pt idx="289">
                  <c:v>23</c:v>
                </c:pt>
                <c:pt idx="290">
                  <c:v>23</c:v>
                </c:pt>
                <c:pt idx="291">
                  <c:v>20</c:v>
                </c:pt>
                <c:pt idx="292">
                  <c:v>22</c:v>
                </c:pt>
                <c:pt idx="293">
                  <c:v>19</c:v>
                </c:pt>
                <c:pt idx="294">
                  <c:v>21</c:v>
                </c:pt>
                <c:pt idx="295">
                  <c:v>24</c:v>
                </c:pt>
                <c:pt idx="296">
                  <c:v>25</c:v>
                </c:pt>
                <c:pt idx="297">
                  <c:v>21</c:v>
                </c:pt>
                <c:pt idx="298">
                  <c:v>21</c:v>
                </c:pt>
                <c:pt idx="299">
                  <c:v>20</c:v>
                </c:pt>
                <c:pt idx="300">
                  <c:v>19</c:v>
                </c:pt>
                <c:pt idx="301">
                  <c:v>25</c:v>
                </c:pt>
                <c:pt idx="302">
                  <c:v>23</c:v>
                </c:pt>
                <c:pt idx="303">
                  <c:v>23</c:v>
                </c:pt>
                <c:pt idx="304">
                  <c:v>21</c:v>
                </c:pt>
                <c:pt idx="305">
                  <c:v>16</c:v>
                </c:pt>
                <c:pt idx="306">
                  <c:v>16</c:v>
                </c:pt>
                <c:pt idx="307">
                  <c:v>27</c:v>
                </c:pt>
                <c:pt idx="308">
                  <c:v>18</c:v>
                </c:pt>
                <c:pt idx="309">
                  <c:v>22</c:v>
                </c:pt>
                <c:pt idx="310">
                  <c:v>20</c:v>
                </c:pt>
                <c:pt idx="311">
                  <c:v>23</c:v>
                </c:pt>
                <c:pt idx="312">
                  <c:v>18</c:v>
                </c:pt>
                <c:pt idx="313">
                  <c:v>25</c:v>
                </c:pt>
                <c:pt idx="314">
                  <c:v>21</c:v>
                </c:pt>
                <c:pt idx="315">
                  <c:v>22</c:v>
                </c:pt>
                <c:pt idx="316">
                  <c:v>22</c:v>
                </c:pt>
                <c:pt idx="317">
                  <c:v>23</c:v>
                </c:pt>
                <c:pt idx="318">
                  <c:v>21</c:v>
                </c:pt>
                <c:pt idx="319">
                  <c:v>21</c:v>
                </c:pt>
                <c:pt idx="320">
                  <c:v>18</c:v>
                </c:pt>
                <c:pt idx="321">
                  <c:v>24</c:v>
                </c:pt>
                <c:pt idx="322">
                  <c:v>20</c:v>
                </c:pt>
                <c:pt idx="323">
                  <c:v>21</c:v>
                </c:pt>
                <c:pt idx="324">
                  <c:v>19</c:v>
                </c:pt>
                <c:pt idx="325">
                  <c:v>24</c:v>
                </c:pt>
                <c:pt idx="326">
                  <c:v>15</c:v>
                </c:pt>
                <c:pt idx="327">
                  <c:v>20</c:v>
                </c:pt>
                <c:pt idx="328">
                  <c:v>20</c:v>
                </c:pt>
                <c:pt idx="329">
                  <c:v>23</c:v>
                </c:pt>
                <c:pt idx="330">
                  <c:v>17</c:v>
                </c:pt>
                <c:pt idx="331">
                  <c:v>21</c:v>
                </c:pt>
                <c:pt idx="332">
                  <c:v>21</c:v>
                </c:pt>
                <c:pt idx="333">
                  <c:v>20</c:v>
                </c:pt>
                <c:pt idx="334">
                  <c:v>19</c:v>
                </c:pt>
                <c:pt idx="335">
                  <c:v>19</c:v>
                </c:pt>
                <c:pt idx="336">
                  <c:v>19</c:v>
                </c:pt>
                <c:pt idx="337">
                  <c:v>22</c:v>
                </c:pt>
                <c:pt idx="338">
                  <c:v>17</c:v>
                </c:pt>
                <c:pt idx="339">
                  <c:v>22</c:v>
                </c:pt>
                <c:pt idx="340">
                  <c:v>19</c:v>
                </c:pt>
                <c:pt idx="341">
                  <c:v>22</c:v>
                </c:pt>
                <c:pt idx="342">
                  <c:v>20</c:v>
                </c:pt>
                <c:pt idx="343">
                  <c:v>20</c:v>
                </c:pt>
                <c:pt idx="344">
                  <c:v>21</c:v>
                </c:pt>
                <c:pt idx="345">
                  <c:v>20</c:v>
                </c:pt>
                <c:pt idx="346">
                  <c:v>18</c:v>
                </c:pt>
                <c:pt idx="347">
                  <c:v>20</c:v>
                </c:pt>
                <c:pt idx="348">
                  <c:v>24</c:v>
                </c:pt>
                <c:pt idx="349">
                  <c:v>22</c:v>
                </c:pt>
                <c:pt idx="350">
                  <c:v>22</c:v>
                </c:pt>
                <c:pt idx="351">
                  <c:v>22</c:v>
                </c:pt>
                <c:pt idx="352">
                  <c:v>17</c:v>
                </c:pt>
                <c:pt idx="353">
                  <c:v>20</c:v>
                </c:pt>
                <c:pt idx="354">
                  <c:v>21</c:v>
                </c:pt>
                <c:pt idx="355">
                  <c:v>19</c:v>
                </c:pt>
                <c:pt idx="356">
                  <c:v>21</c:v>
                </c:pt>
                <c:pt idx="357">
                  <c:v>22</c:v>
                </c:pt>
                <c:pt idx="358">
                  <c:v>20</c:v>
                </c:pt>
                <c:pt idx="359">
                  <c:v>20</c:v>
                </c:pt>
                <c:pt idx="360">
                  <c:v>23</c:v>
                </c:pt>
                <c:pt idx="361">
                  <c:v>21</c:v>
                </c:pt>
                <c:pt idx="362">
                  <c:v>22</c:v>
                </c:pt>
                <c:pt idx="363">
                  <c:v>20</c:v>
                </c:pt>
                <c:pt idx="364">
                  <c:v>20</c:v>
                </c:pt>
                <c:pt idx="365">
                  <c:v>19</c:v>
                </c:pt>
                <c:pt idx="366">
                  <c:v>19</c:v>
                </c:pt>
                <c:pt idx="367">
                  <c:v>23</c:v>
                </c:pt>
                <c:pt idx="368">
                  <c:v>21</c:v>
                </c:pt>
                <c:pt idx="369">
                  <c:v>23</c:v>
                </c:pt>
                <c:pt idx="370">
                  <c:v>22</c:v>
                </c:pt>
                <c:pt idx="371">
                  <c:v>21</c:v>
                </c:pt>
                <c:pt idx="372">
                  <c:v>18</c:v>
                </c:pt>
                <c:pt idx="373">
                  <c:v>23</c:v>
                </c:pt>
                <c:pt idx="374">
                  <c:v>23</c:v>
                </c:pt>
                <c:pt idx="375">
                  <c:v>19</c:v>
                </c:pt>
                <c:pt idx="376">
                  <c:v>16</c:v>
                </c:pt>
                <c:pt idx="377">
                  <c:v>20</c:v>
                </c:pt>
                <c:pt idx="378">
                  <c:v>20</c:v>
                </c:pt>
                <c:pt idx="379">
                  <c:v>22</c:v>
                </c:pt>
                <c:pt idx="380">
                  <c:v>20</c:v>
                </c:pt>
                <c:pt idx="381">
                  <c:v>20</c:v>
                </c:pt>
                <c:pt idx="382">
                  <c:v>24</c:v>
                </c:pt>
                <c:pt idx="383">
                  <c:v>22</c:v>
                </c:pt>
                <c:pt idx="384">
                  <c:v>23</c:v>
                </c:pt>
                <c:pt idx="385">
                  <c:v>24</c:v>
                </c:pt>
                <c:pt idx="386">
                  <c:v>19</c:v>
                </c:pt>
                <c:pt idx="387">
                  <c:v>23</c:v>
                </c:pt>
                <c:pt idx="388">
                  <c:v>21</c:v>
                </c:pt>
                <c:pt idx="389">
                  <c:v>24</c:v>
                </c:pt>
                <c:pt idx="390">
                  <c:v>24</c:v>
                </c:pt>
                <c:pt idx="391">
                  <c:v>19</c:v>
                </c:pt>
                <c:pt idx="392">
                  <c:v>21</c:v>
                </c:pt>
                <c:pt idx="393">
                  <c:v>24</c:v>
                </c:pt>
                <c:pt idx="394">
                  <c:v>21</c:v>
                </c:pt>
                <c:pt idx="395">
                  <c:v>23</c:v>
                </c:pt>
                <c:pt idx="396">
                  <c:v>24</c:v>
                </c:pt>
                <c:pt idx="397">
                  <c:v>23</c:v>
                </c:pt>
                <c:pt idx="398">
                  <c:v>17</c:v>
                </c:pt>
                <c:pt idx="399">
                  <c:v>22</c:v>
                </c:pt>
                <c:pt idx="400">
                  <c:v>21</c:v>
                </c:pt>
                <c:pt idx="401">
                  <c:v>21</c:v>
                </c:pt>
                <c:pt idx="402">
                  <c:v>23</c:v>
                </c:pt>
                <c:pt idx="403">
                  <c:v>18</c:v>
                </c:pt>
                <c:pt idx="404">
                  <c:v>25</c:v>
                </c:pt>
                <c:pt idx="405">
                  <c:v>20</c:v>
                </c:pt>
                <c:pt idx="406">
                  <c:v>22</c:v>
                </c:pt>
                <c:pt idx="407">
                  <c:v>20</c:v>
                </c:pt>
                <c:pt idx="408">
                  <c:v>23</c:v>
                </c:pt>
                <c:pt idx="409">
                  <c:v>18</c:v>
                </c:pt>
                <c:pt idx="410">
                  <c:v>22</c:v>
                </c:pt>
                <c:pt idx="411">
                  <c:v>26</c:v>
                </c:pt>
                <c:pt idx="412">
                  <c:v>21</c:v>
                </c:pt>
                <c:pt idx="413">
                  <c:v>22</c:v>
                </c:pt>
                <c:pt idx="414">
                  <c:v>21</c:v>
                </c:pt>
                <c:pt idx="415">
                  <c:v>24</c:v>
                </c:pt>
                <c:pt idx="416">
                  <c:v>23</c:v>
                </c:pt>
                <c:pt idx="417">
                  <c:v>22</c:v>
                </c:pt>
                <c:pt idx="418">
                  <c:v>24</c:v>
                </c:pt>
                <c:pt idx="419">
                  <c:v>22</c:v>
                </c:pt>
                <c:pt idx="420">
                  <c:v>24</c:v>
                </c:pt>
                <c:pt idx="421">
                  <c:v>21</c:v>
                </c:pt>
                <c:pt idx="422">
                  <c:v>23</c:v>
                </c:pt>
                <c:pt idx="423">
                  <c:v>25</c:v>
                </c:pt>
                <c:pt idx="424">
                  <c:v>18</c:v>
                </c:pt>
                <c:pt idx="425">
                  <c:v>24</c:v>
                </c:pt>
                <c:pt idx="426">
                  <c:v>19</c:v>
                </c:pt>
                <c:pt idx="427">
                  <c:v>26</c:v>
                </c:pt>
                <c:pt idx="428">
                  <c:v>22</c:v>
                </c:pt>
                <c:pt idx="429">
                  <c:v>20</c:v>
                </c:pt>
                <c:pt idx="430">
                  <c:v>17</c:v>
                </c:pt>
                <c:pt idx="431">
                  <c:v>21</c:v>
                </c:pt>
                <c:pt idx="432">
                  <c:v>22</c:v>
                </c:pt>
                <c:pt idx="433">
                  <c:v>20</c:v>
                </c:pt>
                <c:pt idx="434">
                  <c:v>21</c:v>
                </c:pt>
                <c:pt idx="435">
                  <c:v>22</c:v>
                </c:pt>
                <c:pt idx="436">
                  <c:v>21</c:v>
                </c:pt>
                <c:pt idx="437">
                  <c:v>19</c:v>
                </c:pt>
                <c:pt idx="438">
                  <c:v>18</c:v>
                </c:pt>
                <c:pt idx="439">
                  <c:v>18</c:v>
                </c:pt>
                <c:pt idx="440">
                  <c:v>22</c:v>
                </c:pt>
                <c:pt idx="441">
                  <c:v>18</c:v>
                </c:pt>
                <c:pt idx="442">
                  <c:v>21</c:v>
                </c:pt>
                <c:pt idx="443">
                  <c:v>22</c:v>
                </c:pt>
                <c:pt idx="444">
                  <c:v>23</c:v>
                </c:pt>
                <c:pt idx="445">
                  <c:v>19</c:v>
                </c:pt>
                <c:pt idx="446">
                  <c:v>22</c:v>
                </c:pt>
                <c:pt idx="447">
                  <c:v>19</c:v>
                </c:pt>
                <c:pt idx="448">
                  <c:v>17</c:v>
                </c:pt>
                <c:pt idx="449">
                  <c:v>21</c:v>
                </c:pt>
                <c:pt idx="450">
                  <c:v>18</c:v>
                </c:pt>
                <c:pt idx="451">
                  <c:v>20</c:v>
                </c:pt>
                <c:pt idx="452">
                  <c:v>20</c:v>
                </c:pt>
                <c:pt idx="453">
                  <c:v>20</c:v>
                </c:pt>
                <c:pt idx="454">
                  <c:v>23</c:v>
                </c:pt>
                <c:pt idx="455">
                  <c:v>20</c:v>
                </c:pt>
                <c:pt idx="456">
                  <c:v>20</c:v>
                </c:pt>
                <c:pt idx="457">
                  <c:v>21</c:v>
                </c:pt>
                <c:pt idx="458">
                  <c:v>22</c:v>
                </c:pt>
                <c:pt idx="459">
                  <c:v>22</c:v>
                </c:pt>
                <c:pt idx="460">
                  <c:v>19</c:v>
                </c:pt>
                <c:pt idx="461">
                  <c:v>22</c:v>
                </c:pt>
                <c:pt idx="462">
                  <c:v>22</c:v>
                </c:pt>
                <c:pt idx="463">
                  <c:v>18</c:v>
                </c:pt>
                <c:pt idx="464">
                  <c:v>21</c:v>
                </c:pt>
                <c:pt idx="465">
                  <c:v>23</c:v>
                </c:pt>
                <c:pt idx="466">
                  <c:v>22</c:v>
                </c:pt>
                <c:pt idx="467">
                  <c:v>22</c:v>
                </c:pt>
                <c:pt idx="468">
                  <c:v>19</c:v>
                </c:pt>
                <c:pt idx="469">
                  <c:v>23</c:v>
                </c:pt>
                <c:pt idx="470">
                  <c:v>22</c:v>
                </c:pt>
                <c:pt idx="471">
                  <c:v>21</c:v>
                </c:pt>
                <c:pt idx="472">
                  <c:v>19</c:v>
                </c:pt>
                <c:pt idx="473">
                  <c:v>21</c:v>
                </c:pt>
                <c:pt idx="474">
                  <c:v>24</c:v>
                </c:pt>
                <c:pt idx="475">
                  <c:v>23</c:v>
                </c:pt>
                <c:pt idx="476">
                  <c:v>22</c:v>
                </c:pt>
                <c:pt idx="477">
                  <c:v>20</c:v>
                </c:pt>
                <c:pt idx="478">
                  <c:v>23</c:v>
                </c:pt>
                <c:pt idx="479">
                  <c:v>21</c:v>
                </c:pt>
                <c:pt idx="480">
                  <c:v>17</c:v>
                </c:pt>
                <c:pt idx="481">
                  <c:v>24</c:v>
                </c:pt>
                <c:pt idx="482">
                  <c:v>21</c:v>
                </c:pt>
                <c:pt idx="483">
                  <c:v>20</c:v>
                </c:pt>
                <c:pt idx="484">
                  <c:v>22</c:v>
                </c:pt>
                <c:pt idx="485">
                  <c:v>21</c:v>
                </c:pt>
                <c:pt idx="486">
                  <c:v>21</c:v>
                </c:pt>
                <c:pt idx="487">
                  <c:v>22</c:v>
                </c:pt>
                <c:pt idx="488">
                  <c:v>22</c:v>
                </c:pt>
                <c:pt idx="489">
                  <c:v>19</c:v>
                </c:pt>
                <c:pt idx="490">
                  <c:v>19</c:v>
                </c:pt>
                <c:pt idx="491">
                  <c:v>21</c:v>
                </c:pt>
                <c:pt idx="492">
                  <c:v>18</c:v>
                </c:pt>
                <c:pt idx="493">
                  <c:v>16</c:v>
                </c:pt>
                <c:pt idx="494">
                  <c:v>21</c:v>
                </c:pt>
                <c:pt idx="495">
                  <c:v>19</c:v>
                </c:pt>
                <c:pt idx="496">
                  <c:v>21</c:v>
                </c:pt>
                <c:pt idx="497">
                  <c:v>21</c:v>
                </c:pt>
                <c:pt idx="498">
                  <c:v>17</c:v>
                </c:pt>
                <c:pt idx="499">
                  <c:v>19</c:v>
                </c:pt>
                <c:pt idx="500">
                  <c:v>20</c:v>
                </c:pt>
                <c:pt idx="501">
                  <c:v>19</c:v>
                </c:pt>
                <c:pt idx="502">
                  <c:v>18</c:v>
                </c:pt>
                <c:pt idx="503">
                  <c:v>18</c:v>
                </c:pt>
                <c:pt idx="504">
                  <c:v>23</c:v>
                </c:pt>
                <c:pt idx="505">
                  <c:v>20</c:v>
                </c:pt>
                <c:pt idx="506">
                  <c:v>20</c:v>
                </c:pt>
                <c:pt idx="507">
                  <c:v>19</c:v>
                </c:pt>
                <c:pt idx="508">
                  <c:v>20</c:v>
                </c:pt>
                <c:pt idx="509">
                  <c:v>16</c:v>
                </c:pt>
                <c:pt idx="510">
                  <c:v>24</c:v>
                </c:pt>
                <c:pt idx="511">
                  <c:v>20</c:v>
                </c:pt>
                <c:pt idx="512">
                  <c:v>15</c:v>
                </c:pt>
                <c:pt idx="513">
                  <c:v>22</c:v>
                </c:pt>
                <c:pt idx="514">
                  <c:v>22</c:v>
                </c:pt>
                <c:pt idx="515">
                  <c:v>21</c:v>
                </c:pt>
                <c:pt idx="516">
                  <c:v>16</c:v>
                </c:pt>
                <c:pt idx="517">
                  <c:v>20</c:v>
                </c:pt>
                <c:pt idx="518">
                  <c:v>14</c:v>
                </c:pt>
                <c:pt idx="519">
                  <c:v>18</c:v>
                </c:pt>
                <c:pt idx="520">
                  <c:v>18</c:v>
                </c:pt>
                <c:pt idx="521">
                  <c:v>19</c:v>
                </c:pt>
                <c:pt idx="522">
                  <c:v>21</c:v>
                </c:pt>
                <c:pt idx="523">
                  <c:v>21</c:v>
                </c:pt>
                <c:pt idx="524">
                  <c:v>21</c:v>
                </c:pt>
                <c:pt idx="525">
                  <c:v>19</c:v>
                </c:pt>
                <c:pt idx="526">
                  <c:v>21</c:v>
                </c:pt>
                <c:pt idx="527">
                  <c:v>18</c:v>
                </c:pt>
                <c:pt idx="528">
                  <c:v>22</c:v>
                </c:pt>
                <c:pt idx="529">
                  <c:v>21</c:v>
                </c:pt>
                <c:pt idx="530">
                  <c:v>21</c:v>
                </c:pt>
                <c:pt idx="531">
                  <c:v>17</c:v>
                </c:pt>
                <c:pt idx="532">
                  <c:v>19</c:v>
                </c:pt>
                <c:pt idx="533">
                  <c:v>19</c:v>
                </c:pt>
                <c:pt idx="534">
                  <c:v>26</c:v>
                </c:pt>
                <c:pt idx="535">
                  <c:v>17</c:v>
                </c:pt>
                <c:pt idx="536">
                  <c:v>20</c:v>
                </c:pt>
                <c:pt idx="537">
                  <c:v>18</c:v>
                </c:pt>
                <c:pt idx="538">
                  <c:v>21</c:v>
                </c:pt>
                <c:pt idx="539">
                  <c:v>19</c:v>
                </c:pt>
                <c:pt idx="540">
                  <c:v>24</c:v>
                </c:pt>
                <c:pt idx="541">
                  <c:v>20</c:v>
                </c:pt>
                <c:pt idx="542">
                  <c:v>14</c:v>
                </c:pt>
                <c:pt idx="543">
                  <c:v>20</c:v>
                </c:pt>
                <c:pt idx="544">
                  <c:v>19</c:v>
                </c:pt>
                <c:pt idx="545">
                  <c:v>21</c:v>
                </c:pt>
                <c:pt idx="546">
                  <c:v>19</c:v>
                </c:pt>
                <c:pt idx="547">
                  <c:v>20</c:v>
                </c:pt>
                <c:pt idx="548">
                  <c:v>22</c:v>
                </c:pt>
                <c:pt idx="549">
                  <c:v>20</c:v>
                </c:pt>
                <c:pt idx="550">
                  <c:v>22</c:v>
                </c:pt>
                <c:pt idx="551">
                  <c:v>22</c:v>
                </c:pt>
                <c:pt idx="552">
                  <c:v>22</c:v>
                </c:pt>
                <c:pt idx="553">
                  <c:v>23</c:v>
                </c:pt>
                <c:pt idx="554">
                  <c:v>22</c:v>
                </c:pt>
                <c:pt idx="555">
                  <c:v>20</c:v>
                </c:pt>
                <c:pt idx="556">
                  <c:v>19</c:v>
                </c:pt>
                <c:pt idx="557">
                  <c:v>20</c:v>
                </c:pt>
                <c:pt idx="558">
                  <c:v>21</c:v>
                </c:pt>
                <c:pt idx="559">
                  <c:v>18</c:v>
                </c:pt>
                <c:pt idx="560">
                  <c:v>22</c:v>
                </c:pt>
                <c:pt idx="561">
                  <c:v>21</c:v>
                </c:pt>
                <c:pt idx="562">
                  <c:v>19</c:v>
                </c:pt>
                <c:pt idx="563">
                  <c:v>22</c:v>
                </c:pt>
                <c:pt idx="564">
                  <c:v>18</c:v>
                </c:pt>
                <c:pt idx="565">
                  <c:v>21</c:v>
                </c:pt>
                <c:pt idx="566">
                  <c:v>18</c:v>
                </c:pt>
                <c:pt idx="567">
                  <c:v>21</c:v>
                </c:pt>
                <c:pt idx="568">
                  <c:v>24</c:v>
                </c:pt>
                <c:pt idx="569">
                  <c:v>16</c:v>
                </c:pt>
                <c:pt idx="570">
                  <c:v>19</c:v>
                </c:pt>
                <c:pt idx="571">
                  <c:v>22</c:v>
                </c:pt>
                <c:pt idx="572">
                  <c:v>21</c:v>
                </c:pt>
                <c:pt idx="573">
                  <c:v>23</c:v>
                </c:pt>
                <c:pt idx="574">
                  <c:v>19</c:v>
                </c:pt>
                <c:pt idx="575">
                  <c:v>21</c:v>
                </c:pt>
                <c:pt idx="576">
                  <c:v>23</c:v>
                </c:pt>
                <c:pt idx="577">
                  <c:v>22</c:v>
                </c:pt>
                <c:pt idx="578">
                  <c:v>24</c:v>
                </c:pt>
                <c:pt idx="579">
                  <c:v>20</c:v>
                </c:pt>
                <c:pt idx="580">
                  <c:v>23</c:v>
                </c:pt>
                <c:pt idx="581">
                  <c:v>23</c:v>
                </c:pt>
                <c:pt idx="582">
                  <c:v>22</c:v>
                </c:pt>
                <c:pt idx="583">
                  <c:v>23</c:v>
                </c:pt>
                <c:pt idx="584">
                  <c:v>24</c:v>
                </c:pt>
                <c:pt idx="585">
                  <c:v>21</c:v>
                </c:pt>
                <c:pt idx="586">
                  <c:v>22</c:v>
                </c:pt>
                <c:pt idx="587">
                  <c:v>17</c:v>
                </c:pt>
                <c:pt idx="588">
                  <c:v>23</c:v>
                </c:pt>
                <c:pt idx="589">
                  <c:v>20</c:v>
                </c:pt>
                <c:pt idx="590">
                  <c:v>21</c:v>
                </c:pt>
                <c:pt idx="591">
                  <c:v>22</c:v>
                </c:pt>
                <c:pt idx="592">
                  <c:v>20</c:v>
                </c:pt>
                <c:pt idx="593">
                  <c:v>21</c:v>
                </c:pt>
                <c:pt idx="594">
                  <c:v>23</c:v>
                </c:pt>
                <c:pt idx="595">
                  <c:v>22</c:v>
                </c:pt>
                <c:pt idx="596">
                  <c:v>24</c:v>
                </c:pt>
                <c:pt idx="597">
                  <c:v>24</c:v>
                </c:pt>
                <c:pt idx="598">
                  <c:v>19</c:v>
                </c:pt>
                <c:pt idx="599">
                  <c:v>20</c:v>
                </c:pt>
                <c:pt idx="600">
                  <c:v>18</c:v>
                </c:pt>
                <c:pt idx="601">
                  <c:v>16</c:v>
                </c:pt>
                <c:pt idx="602">
                  <c:v>25</c:v>
                </c:pt>
                <c:pt idx="603">
                  <c:v>20</c:v>
                </c:pt>
                <c:pt idx="604">
                  <c:v>20</c:v>
                </c:pt>
                <c:pt idx="605">
                  <c:v>19</c:v>
                </c:pt>
                <c:pt idx="606">
                  <c:v>18</c:v>
                </c:pt>
                <c:pt idx="607">
                  <c:v>19</c:v>
                </c:pt>
                <c:pt idx="608">
                  <c:v>20</c:v>
                </c:pt>
                <c:pt idx="609">
                  <c:v>21</c:v>
                </c:pt>
                <c:pt idx="610">
                  <c:v>20</c:v>
                </c:pt>
                <c:pt idx="611">
                  <c:v>17</c:v>
                </c:pt>
                <c:pt idx="612">
                  <c:v>23</c:v>
                </c:pt>
                <c:pt idx="613">
                  <c:v>15</c:v>
                </c:pt>
                <c:pt idx="614">
                  <c:v>19</c:v>
                </c:pt>
                <c:pt idx="615">
                  <c:v>21</c:v>
                </c:pt>
                <c:pt idx="616">
                  <c:v>22</c:v>
                </c:pt>
                <c:pt idx="617">
                  <c:v>20</c:v>
                </c:pt>
                <c:pt idx="618">
                  <c:v>22</c:v>
                </c:pt>
                <c:pt idx="619">
                  <c:v>18</c:v>
                </c:pt>
                <c:pt idx="620">
                  <c:v>24</c:v>
                </c:pt>
                <c:pt idx="621">
                  <c:v>16</c:v>
                </c:pt>
                <c:pt idx="622">
                  <c:v>19</c:v>
                </c:pt>
                <c:pt idx="623">
                  <c:v>19</c:v>
                </c:pt>
                <c:pt idx="624">
                  <c:v>22</c:v>
                </c:pt>
                <c:pt idx="625">
                  <c:v>18</c:v>
                </c:pt>
                <c:pt idx="626">
                  <c:v>21</c:v>
                </c:pt>
                <c:pt idx="627">
                  <c:v>21</c:v>
                </c:pt>
                <c:pt idx="628">
                  <c:v>18</c:v>
                </c:pt>
                <c:pt idx="629">
                  <c:v>19</c:v>
                </c:pt>
                <c:pt idx="630">
                  <c:v>19</c:v>
                </c:pt>
                <c:pt idx="631">
                  <c:v>19</c:v>
                </c:pt>
                <c:pt idx="632">
                  <c:v>20</c:v>
                </c:pt>
                <c:pt idx="633">
                  <c:v>23</c:v>
                </c:pt>
                <c:pt idx="634">
                  <c:v>21</c:v>
                </c:pt>
                <c:pt idx="635">
                  <c:v>22</c:v>
                </c:pt>
                <c:pt idx="636">
                  <c:v>24</c:v>
                </c:pt>
                <c:pt idx="637">
                  <c:v>20</c:v>
                </c:pt>
                <c:pt idx="638">
                  <c:v>21</c:v>
                </c:pt>
                <c:pt idx="639">
                  <c:v>23</c:v>
                </c:pt>
                <c:pt idx="640">
                  <c:v>23</c:v>
                </c:pt>
                <c:pt idx="641">
                  <c:v>19</c:v>
                </c:pt>
                <c:pt idx="642">
                  <c:v>20</c:v>
                </c:pt>
                <c:pt idx="643">
                  <c:v>18</c:v>
                </c:pt>
                <c:pt idx="644">
                  <c:v>22</c:v>
                </c:pt>
                <c:pt idx="645">
                  <c:v>20</c:v>
                </c:pt>
                <c:pt idx="646">
                  <c:v>16</c:v>
                </c:pt>
                <c:pt idx="647">
                  <c:v>20</c:v>
                </c:pt>
                <c:pt idx="648">
                  <c:v>20</c:v>
                </c:pt>
                <c:pt idx="649">
                  <c:v>16</c:v>
                </c:pt>
                <c:pt idx="650">
                  <c:v>22</c:v>
                </c:pt>
                <c:pt idx="651">
                  <c:v>19</c:v>
                </c:pt>
                <c:pt idx="652">
                  <c:v>16</c:v>
                </c:pt>
                <c:pt idx="653">
                  <c:v>22</c:v>
                </c:pt>
                <c:pt idx="654">
                  <c:v>21</c:v>
                </c:pt>
                <c:pt idx="655">
                  <c:v>21</c:v>
                </c:pt>
                <c:pt idx="656">
                  <c:v>18</c:v>
                </c:pt>
                <c:pt idx="657">
                  <c:v>21</c:v>
                </c:pt>
                <c:pt idx="658">
                  <c:v>20</c:v>
                </c:pt>
                <c:pt idx="659">
                  <c:v>20</c:v>
                </c:pt>
                <c:pt idx="660">
                  <c:v>20</c:v>
                </c:pt>
                <c:pt idx="661">
                  <c:v>19</c:v>
                </c:pt>
                <c:pt idx="662">
                  <c:v>23</c:v>
                </c:pt>
                <c:pt idx="663">
                  <c:v>20</c:v>
                </c:pt>
                <c:pt idx="664">
                  <c:v>20</c:v>
                </c:pt>
                <c:pt idx="665">
                  <c:v>19</c:v>
                </c:pt>
                <c:pt idx="666">
                  <c:v>14</c:v>
                </c:pt>
                <c:pt idx="667">
                  <c:v>21</c:v>
                </c:pt>
                <c:pt idx="668">
                  <c:v>20</c:v>
                </c:pt>
                <c:pt idx="669">
                  <c:v>25</c:v>
                </c:pt>
                <c:pt idx="670">
                  <c:v>18</c:v>
                </c:pt>
                <c:pt idx="671">
                  <c:v>18</c:v>
                </c:pt>
                <c:pt idx="672">
                  <c:v>18</c:v>
                </c:pt>
                <c:pt idx="673">
                  <c:v>20</c:v>
                </c:pt>
                <c:pt idx="674">
                  <c:v>23</c:v>
                </c:pt>
                <c:pt idx="675">
                  <c:v>21</c:v>
                </c:pt>
                <c:pt idx="676">
                  <c:v>21</c:v>
                </c:pt>
                <c:pt idx="677">
                  <c:v>19</c:v>
                </c:pt>
                <c:pt idx="678">
                  <c:v>20</c:v>
                </c:pt>
                <c:pt idx="679">
                  <c:v>22</c:v>
                </c:pt>
                <c:pt idx="680">
                  <c:v>20</c:v>
                </c:pt>
                <c:pt idx="681">
                  <c:v>22</c:v>
                </c:pt>
                <c:pt idx="682">
                  <c:v>16</c:v>
                </c:pt>
                <c:pt idx="683">
                  <c:v>19</c:v>
                </c:pt>
                <c:pt idx="684">
                  <c:v>18</c:v>
                </c:pt>
                <c:pt idx="685">
                  <c:v>21</c:v>
                </c:pt>
                <c:pt idx="686">
                  <c:v>18</c:v>
                </c:pt>
                <c:pt idx="687">
                  <c:v>21</c:v>
                </c:pt>
                <c:pt idx="688">
                  <c:v>20</c:v>
                </c:pt>
                <c:pt idx="689">
                  <c:v>22</c:v>
                </c:pt>
                <c:pt idx="690">
                  <c:v>22</c:v>
                </c:pt>
                <c:pt idx="691">
                  <c:v>22</c:v>
                </c:pt>
                <c:pt idx="692">
                  <c:v>19</c:v>
                </c:pt>
                <c:pt idx="693">
                  <c:v>23</c:v>
                </c:pt>
                <c:pt idx="694">
                  <c:v>21</c:v>
                </c:pt>
                <c:pt idx="695">
                  <c:v>14</c:v>
                </c:pt>
                <c:pt idx="696">
                  <c:v>17</c:v>
                </c:pt>
                <c:pt idx="697">
                  <c:v>21</c:v>
                </c:pt>
                <c:pt idx="698">
                  <c:v>23</c:v>
                </c:pt>
                <c:pt idx="699">
                  <c:v>19</c:v>
                </c:pt>
                <c:pt idx="700">
                  <c:v>23</c:v>
                </c:pt>
                <c:pt idx="701">
                  <c:v>17</c:v>
                </c:pt>
                <c:pt idx="702">
                  <c:v>20</c:v>
                </c:pt>
                <c:pt idx="703">
                  <c:v>25</c:v>
                </c:pt>
                <c:pt idx="704">
                  <c:v>20</c:v>
                </c:pt>
                <c:pt idx="705">
                  <c:v>21</c:v>
                </c:pt>
                <c:pt idx="706">
                  <c:v>17</c:v>
                </c:pt>
                <c:pt idx="707">
                  <c:v>21</c:v>
                </c:pt>
                <c:pt idx="708">
                  <c:v>19</c:v>
                </c:pt>
                <c:pt idx="709">
                  <c:v>17</c:v>
                </c:pt>
                <c:pt idx="710">
                  <c:v>19</c:v>
                </c:pt>
                <c:pt idx="711">
                  <c:v>21</c:v>
                </c:pt>
                <c:pt idx="712">
                  <c:v>20</c:v>
                </c:pt>
                <c:pt idx="713">
                  <c:v>22</c:v>
                </c:pt>
                <c:pt idx="714">
                  <c:v>19</c:v>
                </c:pt>
                <c:pt idx="715">
                  <c:v>22</c:v>
                </c:pt>
                <c:pt idx="716">
                  <c:v>21</c:v>
                </c:pt>
                <c:pt idx="717">
                  <c:v>22</c:v>
                </c:pt>
                <c:pt idx="718">
                  <c:v>18</c:v>
                </c:pt>
                <c:pt idx="719">
                  <c:v>18</c:v>
                </c:pt>
                <c:pt idx="720">
                  <c:v>17</c:v>
                </c:pt>
                <c:pt idx="721">
                  <c:v>22</c:v>
                </c:pt>
                <c:pt idx="722">
                  <c:v>20</c:v>
                </c:pt>
                <c:pt idx="723">
                  <c:v>23</c:v>
                </c:pt>
                <c:pt idx="724">
                  <c:v>22</c:v>
                </c:pt>
                <c:pt idx="725">
                  <c:v>18</c:v>
                </c:pt>
                <c:pt idx="726">
                  <c:v>21</c:v>
                </c:pt>
                <c:pt idx="727">
                  <c:v>22</c:v>
                </c:pt>
                <c:pt idx="728">
                  <c:v>19</c:v>
                </c:pt>
                <c:pt idx="729">
                  <c:v>18</c:v>
                </c:pt>
                <c:pt idx="730">
                  <c:v>21</c:v>
                </c:pt>
                <c:pt idx="731">
                  <c:v>21</c:v>
                </c:pt>
                <c:pt idx="732">
                  <c:v>20</c:v>
                </c:pt>
                <c:pt idx="733">
                  <c:v>19</c:v>
                </c:pt>
                <c:pt idx="734">
                  <c:v>23</c:v>
                </c:pt>
                <c:pt idx="735">
                  <c:v>25</c:v>
                </c:pt>
                <c:pt idx="736">
                  <c:v>19</c:v>
                </c:pt>
                <c:pt idx="737">
                  <c:v>22</c:v>
                </c:pt>
                <c:pt idx="738">
                  <c:v>22</c:v>
                </c:pt>
                <c:pt idx="739">
                  <c:v>21</c:v>
                </c:pt>
                <c:pt idx="740">
                  <c:v>19</c:v>
                </c:pt>
                <c:pt idx="741">
                  <c:v>21</c:v>
                </c:pt>
                <c:pt idx="742">
                  <c:v>25</c:v>
                </c:pt>
                <c:pt idx="743">
                  <c:v>23</c:v>
                </c:pt>
                <c:pt idx="744">
                  <c:v>22</c:v>
                </c:pt>
                <c:pt idx="745">
                  <c:v>22</c:v>
                </c:pt>
                <c:pt idx="746">
                  <c:v>21</c:v>
                </c:pt>
                <c:pt idx="747">
                  <c:v>18</c:v>
                </c:pt>
                <c:pt idx="748">
                  <c:v>18</c:v>
                </c:pt>
                <c:pt idx="749">
                  <c:v>21</c:v>
                </c:pt>
                <c:pt idx="750">
                  <c:v>19</c:v>
                </c:pt>
                <c:pt idx="751">
                  <c:v>22</c:v>
                </c:pt>
                <c:pt idx="752">
                  <c:v>24</c:v>
                </c:pt>
                <c:pt idx="753">
                  <c:v>21</c:v>
                </c:pt>
                <c:pt idx="754">
                  <c:v>17</c:v>
                </c:pt>
                <c:pt idx="755">
                  <c:v>21</c:v>
                </c:pt>
                <c:pt idx="756">
                  <c:v>17</c:v>
                </c:pt>
                <c:pt idx="757">
                  <c:v>21</c:v>
                </c:pt>
                <c:pt idx="758">
                  <c:v>19</c:v>
                </c:pt>
                <c:pt idx="759">
                  <c:v>21</c:v>
                </c:pt>
                <c:pt idx="760">
                  <c:v>19</c:v>
                </c:pt>
                <c:pt idx="761">
                  <c:v>22</c:v>
                </c:pt>
                <c:pt idx="762">
                  <c:v>22</c:v>
                </c:pt>
                <c:pt idx="763">
                  <c:v>23</c:v>
                </c:pt>
                <c:pt idx="764">
                  <c:v>15</c:v>
                </c:pt>
                <c:pt idx="765">
                  <c:v>19</c:v>
                </c:pt>
                <c:pt idx="766">
                  <c:v>25</c:v>
                </c:pt>
                <c:pt idx="767">
                  <c:v>21</c:v>
                </c:pt>
                <c:pt idx="768">
                  <c:v>19</c:v>
                </c:pt>
                <c:pt idx="769">
                  <c:v>21</c:v>
                </c:pt>
                <c:pt idx="770">
                  <c:v>22</c:v>
                </c:pt>
                <c:pt idx="771">
                  <c:v>18</c:v>
                </c:pt>
                <c:pt idx="772">
                  <c:v>24</c:v>
                </c:pt>
                <c:pt idx="773">
                  <c:v>20</c:v>
                </c:pt>
                <c:pt idx="774">
                  <c:v>19</c:v>
                </c:pt>
                <c:pt idx="775">
                  <c:v>22</c:v>
                </c:pt>
                <c:pt idx="776">
                  <c:v>20</c:v>
                </c:pt>
                <c:pt idx="777">
                  <c:v>20</c:v>
                </c:pt>
                <c:pt idx="778">
                  <c:v>20</c:v>
                </c:pt>
                <c:pt idx="779">
                  <c:v>24</c:v>
                </c:pt>
                <c:pt idx="780">
                  <c:v>20</c:v>
                </c:pt>
                <c:pt idx="781">
                  <c:v>22</c:v>
                </c:pt>
                <c:pt idx="782">
                  <c:v>20</c:v>
                </c:pt>
                <c:pt idx="783">
                  <c:v>22</c:v>
                </c:pt>
                <c:pt idx="784">
                  <c:v>22</c:v>
                </c:pt>
                <c:pt idx="785">
                  <c:v>21</c:v>
                </c:pt>
                <c:pt idx="786">
                  <c:v>19</c:v>
                </c:pt>
                <c:pt idx="787">
                  <c:v>22</c:v>
                </c:pt>
                <c:pt idx="788">
                  <c:v>19</c:v>
                </c:pt>
                <c:pt idx="789">
                  <c:v>23</c:v>
                </c:pt>
                <c:pt idx="790">
                  <c:v>18</c:v>
                </c:pt>
                <c:pt idx="791">
                  <c:v>20</c:v>
                </c:pt>
                <c:pt idx="792">
                  <c:v>20</c:v>
                </c:pt>
                <c:pt idx="793">
                  <c:v>23</c:v>
                </c:pt>
                <c:pt idx="794">
                  <c:v>19</c:v>
                </c:pt>
                <c:pt idx="795">
                  <c:v>18</c:v>
                </c:pt>
                <c:pt idx="796">
                  <c:v>22</c:v>
                </c:pt>
                <c:pt idx="797">
                  <c:v>19</c:v>
                </c:pt>
                <c:pt idx="798">
                  <c:v>19</c:v>
                </c:pt>
                <c:pt idx="799">
                  <c:v>20</c:v>
                </c:pt>
                <c:pt idx="800">
                  <c:v>22</c:v>
                </c:pt>
                <c:pt idx="801">
                  <c:v>21</c:v>
                </c:pt>
                <c:pt idx="802">
                  <c:v>24</c:v>
                </c:pt>
                <c:pt idx="803">
                  <c:v>21</c:v>
                </c:pt>
                <c:pt idx="804">
                  <c:v>21</c:v>
                </c:pt>
                <c:pt idx="805">
                  <c:v>26</c:v>
                </c:pt>
                <c:pt idx="806">
                  <c:v>20</c:v>
                </c:pt>
                <c:pt idx="807">
                  <c:v>21</c:v>
                </c:pt>
                <c:pt idx="808">
                  <c:v>19</c:v>
                </c:pt>
                <c:pt idx="809">
                  <c:v>23</c:v>
                </c:pt>
                <c:pt idx="810">
                  <c:v>20</c:v>
                </c:pt>
                <c:pt idx="811">
                  <c:v>21</c:v>
                </c:pt>
                <c:pt idx="812">
                  <c:v>22</c:v>
                </c:pt>
                <c:pt idx="813">
                  <c:v>19</c:v>
                </c:pt>
                <c:pt idx="814">
                  <c:v>21</c:v>
                </c:pt>
                <c:pt idx="815">
                  <c:v>16</c:v>
                </c:pt>
                <c:pt idx="816">
                  <c:v>22</c:v>
                </c:pt>
                <c:pt idx="817">
                  <c:v>23</c:v>
                </c:pt>
                <c:pt idx="818">
                  <c:v>20</c:v>
                </c:pt>
                <c:pt idx="819">
                  <c:v>23</c:v>
                </c:pt>
                <c:pt idx="820">
                  <c:v>22</c:v>
                </c:pt>
                <c:pt idx="821">
                  <c:v>20</c:v>
                </c:pt>
                <c:pt idx="822">
                  <c:v>17</c:v>
                </c:pt>
                <c:pt idx="823">
                  <c:v>23</c:v>
                </c:pt>
                <c:pt idx="824">
                  <c:v>20</c:v>
                </c:pt>
                <c:pt idx="825">
                  <c:v>17</c:v>
                </c:pt>
                <c:pt idx="826">
                  <c:v>24</c:v>
                </c:pt>
                <c:pt idx="827">
                  <c:v>20</c:v>
                </c:pt>
                <c:pt idx="828">
                  <c:v>21</c:v>
                </c:pt>
                <c:pt idx="829">
                  <c:v>23</c:v>
                </c:pt>
                <c:pt idx="830">
                  <c:v>22</c:v>
                </c:pt>
                <c:pt idx="831">
                  <c:v>24</c:v>
                </c:pt>
                <c:pt idx="832">
                  <c:v>19</c:v>
                </c:pt>
                <c:pt idx="833">
                  <c:v>24</c:v>
                </c:pt>
                <c:pt idx="834">
                  <c:v>23</c:v>
                </c:pt>
                <c:pt idx="835">
                  <c:v>24</c:v>
                </c:pt>
                <c:pt idx="836">
                  <c:v>21</c:v>
                </c:pt>
                <c:pt idx="837">
                  <c:v>23</c:v>
                </c:pt>
                <c:pt idx="838">
                  <c:v>20</c:v>
                </c:pt>
                <c:pt idx="839">
                  <c:v>24</c:v>
                </c:pt>
                <c:pt idx="840">
                  <c:v>20</c:v>
                </c:pt>
                <c:pt idx="841">
                  <c:v>26</c:v>
                </c:pt>
                <c:pt idx="842">
                  <c:v>18</c:v>
                </c:pt>
                <c:pt idx="843">
                  <c:v>21</c:v>
                </c:pt>
                <c:pt idx="844">
                  <c:v>21</c:v>
                </c:pt>
                <c:pt idx="845">
                  <c:v>22</c:v>
                </c:pt>
                <c:pt idx="846">
                  <c:v>21</c:v>
                </c:pt>
                <c:pt idx="847">
                  <c:v>20</c:v>
                </c:pt>
                <c:pt idx="848">
                  <c:v>22</c:v>
                </c:pt>
                <c:pt idx="849">
                  <c:v>24</c:v>
                </c:pt>
                <c:pt idx="850">
                  <c:v>24</c:v>
                </c:pt>
                <c:pt idx="851">
                  <c:v>22</c:v>
                </c:pt>
                <c:pt idx="852">
                  <c:v>20</c:v>
                </c:pt>
                <c:pt idx="853">
                  <c:v>23</c:v>
                </c:pt>
                <c:pt idx="854">
                  <c:v>24</c:v>
                </c:pt>
                <c:pt idx="855">
                  <c:v>22</c:v>
                </c:pt>
                <c:pt idx="856">
                  <c:v>14</c:v>
                </c:pt>
                <c:pt idx="857">
                  <c:v>24</c:v>
                </c:pt>
                <c:pt idx="858">
                  <c:v>23</c:v>
                </c:pt>
                <c:pt idx="859">
                  <c:v>21</c:v>
                </c:pt>
                <c:pt idx="860">
                  <c:v>22</c:v>
                </c:pt>
                <c:pt idx="861">
                  <c:v>21</c:v>
                </c:pt>
                <c:pt idx="862">
                  <c:v>19</c:v>
                </c:pt>
                <c:pt idx="863">
                  <c:v>20</c:v>
                </c:pt>
                <c:pt idx="864">
                  <c:v>24</c:v>
                </c:pt>
                <c:pt idx="865">
                  <c:v>18</c:v>
                </c:pt>
                <c:pt idx="866">
                  <c:v>19</c:v>
                </c:pt>
                <c:pt idx="867">
                  <c:v>21</c:v>
                </c:pt>
                <c:pt idx="868">
                  <c:v>23</c:v>
                </c:pt>
                <c:pt idx="869">
                  <c:v>20</c:v>
                </c:pt>
                <c:pt idx="870">
                  <c:v>23</c:v>
                </c:pt>
                <c:pt idx="871">
                  <c:v>22</c:v>
                </c:pt>
                <c:pt idx="872">
                  <c:v>22</c:v>
                </c:pt>
                <c:pt idx="873">
                  <c:v>20</c:v>
                </c:pt>
                <c:pt idx="874">
                  <c:v>21</c:v>
                </c:pt>
                <c:pt idx="875">
                  <c:v>18</c:v>
                </c:pt>
                <c:pt idx="876">
                  <c:v>22</c:v>
                </c:pt>
                <c:pt idx="877">
                  <c:v>20</c:v>
                </c:pt>
                <c:pt idx="878">
                  <c:v>20</c:v>
                </c:pt>
                <c:pt idx="879">
                  <c:v>21</c:v>
                </c:pt>
                <c:pt idx="880">
                  <c:v>20</c:v>
                </c:pt>
                <c:pt idx="881">
                  <c:v>18</c:v>
                </c:pt>
                <c:pt idx="882">
                  <c:v>22</c:v>
                </c:pt>
                <c:pt idx="883">
                  <c:v>22</c:v>
                </c:pt>
                <c:pt idx="884">
                  <c:v>23</c:v>
                </c:pt>
                <c:pt idx="885">
                  <c:v>18</c:v>
                </c:pt>
                <c:pt idx="886">
                  <c:v>21</c:v>
                </c:pt>
                <c:pt idx="887">
                  <c:v>21</c:v>
                </c:pt>
                <c:pt idx="888">
                  <c:v>22</c:v>
                </c:pt>
                <c:pt idx="889">
                  <c:v>19</c:v>
                </c:pt>
                <c:pt idx="890">
                  <c:v>18</c:v>
                </c:pt>
                <c:pt idx="891">
                  <c:v>19</c:v>
                </c:pt>
                <c:pt idx="892">
                  <c:v>18</c:v>
                </c:pt>
                <c:pt idx="893">
                  <c:v>21</c:v>
                </c:pt>
                <c:pt idx="894">
                  <c:v>17</c:v>
                </c:pt>
                <c:pt idx="895">
                  <c:v>18</c:v>
                </c:pt>
                <c:pt idx="896">
                  <c:v>19</c:v>
                </c:pt>
                <c:pt idx="897">
                  <c:v>21</c:v>
                </c:pt>
                <c:pt idx="898">
                  <c:v>23</c:v>
                </c:pt>
                <c:pt idx="899">
                  <c:v>21</c:v>
                </c:pt>
                <c:pt idx="900">
                  <c:v>24</c:v>
                </c:pt>
                <c:pt idx="901">
                  <c:v>19</c:v>
                </c:pt>
                <c:pt idx="902">
                  <c:v>18</c:v>
                </c:pt>
                <c:pt idx="903">
                  <c:v>22</c:v>
                </c:pt>
                <c:pt idx="904">
                  <c:v>24</c:v>
                </c:pt>
                <c:pt idx="905">
                  <c:v>19</c:v>
                </c:pt>
                <c:pt idx="906">
                  <c:v>21</c:v>
                </c:pt>
                <c:pt idx="907">
                  <c:v>16</c:v>
                </c:pt>
                <c:pt idx="908">
                  <c:v>24</c:v>
                </c:pt>
                <c:pt idx="909">
                  <c:v>19</c:v>
                </c:pt>
                <c:pt idx="910">
                  <c:v>21</c:v>
                </c:pt>
                <c:pt idx="911">
                  <c:v>19</c:v>
                </c:pt>
                <c:pt idx="912">
                  <c:v>25</c:v>
                </c:pt>
                <c:pt idx="913">
                  <c:v>19</c:v>
                </c:pt>
                <c:pt idx="914">
                  <c:v>16</c:v>
                </c:pt>
                <c:pt idx="915">
                  <c:v>19</c:v>
                </c:pt>
                <c:pt idx="916">
                  <c:v>23</c:v>
                </c:pt>
                <c:pt idx="917">
                  <c:v>27</c:v>
                </c:pt>
                <c:pt idx="918">
                  <c:v>21</c:v>
                </c:pt>
                <c:pt idx="919">
                  <c:v>22</c:v>
                </c:pt>
                <c:pt idx="920">
                  <c:v>20</c:v>
                </c:pt>
                <c:pt idx="921">
                  <c:v>20</c:v>
                </c:pt>
                <c:pt idx="922">
                  <c:v>18</c:v>
                </c:pt>
                <c:pt idx="923">
                  <c:v>22</c:v>
                </c:pt>
                <c:pt idx="924">
                  <c:v>22</c:v>
                </c:pt>
                <c:pt idx="925">
                  <c:v>17</c:v>
                </c:pt>
                <c:pt idx="926">
                  <c:v>22</c:v>
                </c:pt>
                <c:pt idx="927">
                  <c:v>21</c:v>
                </c:pt>
                <c:pt idx="928">
                  <c:v>18</c:v>
                </c:pt>
                <c:pt idx="929">
                  <c:v>22</c:v>
                </c:pt>
                <c:pt idx="930">
                  <c:v>20</c:v>
                </c:pt>
                <c:pt idx="931">
                  <c:v>22</c:v>
                </c:pt>
                <c:pt idx="932">
                  <c:v>25</c:v>
                </c:pt>
                <c:pt idx="933">
                  <c:v>19</c:v>
                </c:pt>
                <c:pt idx="934">
                  <c:v>19</c:v>
                </c:pt>
                <c:pt idx="935">
                  <c:v>18</c:v>
                </c:pt>
                <c:pt idx="936">
                  <c:v>17</c:v>
                </c:pt>
                <c:pt idx="937">
                  <c:v>20</c:v>
                </c:pt>
                <c:pt idx="938">
                  <c:v>16</c:v>
                </c:pt>
                <c:pt idx="939">
                  <c:v>17</c:v>
                </c:pt>
                <c:pt idx="940">
                  <c:v>20</c:v>
                </c:pt>
                <c:pt idx="941">
                  <c:v>20</c:v>
                </c:pt>
                <c:pt idx="942">
                  <c:v>21</c:v>
                </c:pt>
                <c:pt idx="943">
                  <c:v>18</c:v>
                </c:pt>
                <c:pt idx="944">
                  <c:v>18</c:v>
                </c:pt>
                <c:pt idx="945">
                  <c:v>15</c:v>
                </c:pt>
                <c:pt idx="946">
                  <c:v>18</c:v>
                </c:pt>
                <c:pt idx="947">
                  <c:v>18</c:v>
                </c:pt>
                <c:pt idx="948">
                  <c:v>17</c:v>
                </c:pt>
                <c:pt idx="949">
                  <c:v>16</c:v>
                </c:pt>
                <c:pt idx="950">
                  <c:v>16</c:v>
                </c:pt>
                <c:pt idx="951">
                  <c:v>20</c:v>
                </c:pt>
                <c:pt idx="952">
                  <c:v>17</c:v>
                </c:pt>
                <c:pt idx="953">
                  <c:v>19</c:v>
                </c:pt>
                <c:pt idx="954">
                  <c:v>23</c:v>
                </c:pt>
                <c:pt idx="955">
                  <c:v>19</c:v>
                </c:pt>
                <c:pt idx="956">
                  <c:v>21</c:v>
                </c:pt>
                <c:pt idx="957">
                  <c:v>18</c:v>
                </c:pt>
                <c:pt idx="958">
                  <c:v>23</c:v>
                </c:pt>
                <c:pt idx="959">
                  <c:v>24</c:v>
                </c:pt>
                <c:pt idx="960">
                  <c:v>20</c:v>
                </c:pt>
                <c:pt idx="961">
                  <c:v>18</c:v>
                </c:pt>
                <c:pt idx="962">
                  <c:v>21</c:v>
                </c:pt>
                <c:pt idx="963">
                  <c:v>18</c:v>
                </c:pt>
                <c:pt idx="964">
                  <c:v>18</c:v>
                </c:pt>
                <c:pt idx="965">
                  <c:v>20</c:v>
                </c:pt>
                <c:pt idx="966">
                  <c:v>18</c:v>
                </c:pt>
                <c:pt idx="967">
                  <c:v>19</c:v>
                </c:pt>
                <c:pt idx="968">
                  <c:v>21</c:v>
                </c:pt>
                <c:pt idx="969">
                  <c:v>20</c:v>
                </c:pt>
                <c:pt idx="970">
                  <c:v>21</c:v>
                </c:pt>
                <c:pt idx="971">
                  <c:v>17</c:v>
                </c:pt>
                <c:pt idx="972">
                  <c:v>20</c:v>
                </c:pt>
                <c:pt idx="973">
                  <c:v>18</c:v>
                </c:pt>
                <c:pt idx="974">
                  <c:v>28</c:v>
                </c:pt>
                <c:pt idx="975">
                  <c:v>19</c:v>
                </c:pt>
                <c:pt idx="976">
                  <c:v>23</c:v>
                </c:pt>
                <c:pt idx="977">
                  <c:v>24</c:v>
                </c:pt>
                <c:pt idx="978">
                  <c:v>22</c:v>
                </c:pt>
                <c:pt idx="979">
                  <c:v>18</c:v>
                </c:pt>
                <c:pt idx="980">
                  <c:v>19</c:v>
                </c:pt>
                <c:pt idx="981">
                  <c:v>21</c:v>
                </c:pt>
                <c:pt idx="982">
                  <c:v>22</c:v>
                </c:pt>
                <c:pt idx="983">
                  <c:v>20</c:v>
                </c:pt>
                <c:pt idx="984">
                  <c:v>22</c:v>
                </c:pt>
                <c:pt idx="985">
                  <c:v>15</c:v>
                </c:pt>
                <c:pt idx="986">
                  <c:v>23</c:v>
                </c:pt>
                <c:pt idx="987">
                  <c:v>20</c:v>
                </c:pt>
                <c:pt idx="988">
                  <c:v>19</c:v>
                </c:pt>
                <c:pt idx="989">
                  <c:v>20</c:v>
                </c:pt>
                <c:pt idx="990">
                  <c:v>19</c:v>
                </c:pt>
                <c:pt idx="991">
                  <c:v>20</c:v>
                </c:pt>
                <c:pt idx="992">
                  <c:v>19</c:v>
                </c:pt>
                <c:pt idx="993">
                  <c:v>22</c:v>
                </c:pt>
                <c:pt idx="994">
                  <c:v>21</c:v>
                </c:pt>
                <c:pt idx="995">
                  <c:v>22</c:v>
                </c:pt>
                <c:pt idx="996">
                  <c:v>20</c:v>
                </c:pt>
                <c:pt idx="997">
                  <c:v>24</c:v>
                </c:pt>
                <c:pt idx="998">
                  <c:v>21</c:v>
                </c:pt>
                <c:pt idx="999">
                  <c:v>26</c:v>
                </c:pt>
                <c:pt idx="1000">
                  <c:v>19</c:v>
                </c:pt>
                <c:pt idx="1001">
                  <c:v>18</c:v>
                </c:pt>
                <c:pt idx="1002">
                  <c:v>18</c:v>
                </c:pt>
                <c:pt idx="1003">
                  <c:v>20</c:v>
                </c:pt>
                <c:pt idx="1004">
                  <c:v>19</c:v>
                </c:pt>
                <c:pt idx="1005">
                  <c:v>18</c:v>
                </c:pt>
                <c:pt idx="1006">
                  <c:v>18</c:v>
                </c:pt>
                <c:pt idx="1007">
                  <c:v>23</c:v>
                </c:pt>
                <c:pt idx="1008">
                  <c:v>19</c:v>
                </c:pt>
                <c:pt idx="1009">
                  <c:v>19</c:v>
                </c:pt>
                <c:pt idx="1010">
                  <c:v>22</c:v>
                </c:pt>
                <c:pt idx="1011">
                  <c:v>20</c:v>
                </c:pt>
                <c:pt idx="1012">
                  <c:v>17</c:v>
                </c:pt>
                <c:pt idx="1013">
                  <c:v>18</c:v>
                </c:pt>
                <c:pt idx="1014">
                  <c:v>21</c:v>
                </c:pt>
                <c:pt idx="1015">
                  <c:v>21</c:v>
                </c:pt>
                <c:pt idx="1016">
                  <c:v>24</c:v>
                </c:pt>
                <c:pt idx="1017">
                  <c:v>18</c:v>
                </c:pt>
                <c:pt idx="1018">
                  <c:v>19</c:v>
                </c:pt>
                <c:pt idx="1019">
                  <c:v>19</c:v>
                </c:pt>
                <c:pt idx="1020">
                  <c:v>21</c:v>
                </c:pt>
                <c:pt idx="1021">
                  <c:v>21</c:v>
                </c:pt>
                <c:pt idx="1022">
                  <c:v>16</c:v>
                </c:pt>
                <c:pt idx="1023">
                  <c:v>19</c:v>
                </c:pt>
                <c:pt idx="1024">
                  <c:v>23</c:v>
                </c:pt>
                <c:pt idx="1025">
                  <c:v>21</c:v>
                </c:pt>
                <c:pt idx="1026">
                  <c:v>20</c:v>
                </c:pt>
                <c:pt idx="1027">
                  <c:v>16</c:v>
                </c:pt>
                <c:pt idx="1028">
                  <c:v>22</c:v>
                </c:pt>
                <c:pt idx="1029">
                  <c:v>22</c:v>
                </c:pt>
                <c:pt idx="1030">
                  <c:v>18</c:v>
                </c:pt>
                <c:pt idx="1031">
                  <c:v>20</c:v>
                </c:pt>
                <c:pt idx="1032">
                  <c:v>20</c:v>
                </c:pt>
                <c:pt idx="1033">
                  <c:v>19</c:v>
                </c:pt>
                <c:pt idx="1034">
                  <c:v>17</c:v>
                </c:pt>
                <c:pt idx="1035">
                  <c:v>17</c:v>
                </c:pt>
                <c:pt idx="1036">
                  <c:v>19</c:v>
                </c:pt>
                <c:pt idx="1037">
                  <c:v>19</c:v>
                </c:pt>
                <c:pt idx="1038">
                  <c:v>18</c:v>
                </c:pt>
                <c:pt idx="1039">
                  <c:v>23</c:v>
                </c:pt>
                <c:pt idx="1040">
                  <c:v>18</c:v>
                </c:pt>
                <c:pt idx="1041">
                  <c:v>21</c:v>
                </c:pt>
                <c:pt idx="1042">
                  <c:v>16</c:v>
                </c:pt>
                <c:pt idx="1043">
                  <c:v>12</c:v>
                </c:pt>
                <c:pt idx="1044">
                  <c:v>18</c:v>
                </c:pt>
                <c:pt idx="1045">
                  <c:v>16</c:v>
                </c:pt>
                <c:pt idx="1046">
                  <c:v>19</c:v>
                </c:pt>
                <c:pt idx="1047">
                  <c:v>18</c:v>
                </c:pt>
                <c:pt idx="1048">
                  <c:v>21</c:v>
                </c:pt>
                <c:pt idx="1049">
                  <c:v>19</c:v>
                </c:pt>
                <c:pt idx="1050">
                  <c:v>21</c:v>
                </c:pt>
                <c:pt idx="1051">
                  <c:v>21</c:v>
                </c:pt>
                <c:pt idx="1052">
                  <c:v>19</c:v>
                </c:pt>
                <c:pt idx="1053">
                  <c:v>19</c:v>
                </c:pt>
                <c:pt idx="1054">
                  <c:v>21</c:v>
                </c:pt>
                <c:pt idx="1055">
                  <c:v>19</c:v>
                </c:pt>
                <c:pt idx="1056">
                  <c:v>19</c:v>
                </c:pt>
                <c:pt idx="1057">
                  <c:v>21</c:v>
                </c:pt>
                <c:pt idx="1058">
                  <c:v>21</c:v>
                </c:pt>
                <c:pt idx="1059">
                  <c:v>17</c:v>
                </c:pt>
                <c:pt idx="1060">
                  <c:v>17</c:v>
                </c:pt>
                <c:pt idx="1061">
                  <c:v>20</c:v>
                </c:pt>
                <c:pt idx="1062">
                  <c:v>20</c:v>
                </c:pt>
                <c:pt idx="1063">
                  <c:v>19</c:v>
                </c:pt>
                <c:pt idx="1064">
                  <c:v>15</c:v>
                </c:pt>
                <c:pt idx="1065">
                  <c:v>20</c:v>
                </c:pt>
                <c:pt idx="1066">
                  <c:v>24</c:v>
                </c:pt>
                <c:pt idx="1067">
                  <c:v>20</c:v>
                </c:pt>
                <c:pt idx="1068">
                  <c:v>20</c:v>
                </c:pt>
                <c:pt idx="1069">
                  <c:v>20</c:v>
                </c:pt>
                <c:pt idx="1070">
                  <c:v>21</c:v>
                </c:pt>
                <c:pt idx="1071">
                  <c:v>19</c:v>
                </c:pt>
                <c:pt idx="1072">
                  <c:v>21</c:v>
                </c:pt>
                <c:pt idx="1073">
                  <c:v>16</c:v>
                </c:pt>
                <c:pt idx="1074">
                  <c:v>19</c:v>
                </c:pt>
                <c:pt idx="1075">
                  <c:v>20</c:v>
                </c:pt>
                <c:pt idx="1076">
                  <c:v>17</c:v>
                </c:pt>
                <c:pt idx="1077">
                  <c:v>22</c:v>
                </c:pt>
                <c:pt idx="1078">
                  <c:v>21</c:v>
                </c:pt>
                <c:pt idx="1079">
                  <c:v>21</c:v>
                </c:pt>
                <c:pt idx="1080">
                  <c:v>20</c:v>
                </c:pt>
                <c:pt idx="1081">
                  <c:v>18</c:v>
                </c:pt>
                <c:pt idx="1082">
                  <c:v>19</c:v>
                </c:pt>
                <c:pt idx="1083">
                  <c:v>17</c:v>
                </c:pt>
                <c:pt idx="1084">
                  <c:v>19</c:v>
                </c:pt>
                <c:pt idx="1085">
                  <c:v>20</c:v>
                </c:pt>
                <c:pt idx="1086">
                  <c:v>19</c:v>
                </c:pt>
                <c:pt idx="1087">
                  <c:v>19</c:v>
                </c:pt>
                <c:pt idx="1088">
                  <c:v>21</c:v>
                </c:pt>
                <c:pt idx="1089">
                  <c:v>21</c:v>
                </c:pt>
                <c:pt idx="1090">
                  <c:v>21</c:v>
                </c:pt>
                <c:pt idx="1091">
                  <c:v>24</c:v>
                </c:pt>
                <c:pt idx="1092">
                  <c:v>22</c:v>
                </c:pt>
                <c:pt idx="1093">
                  <c:v>20</c:v>
                </c:pt>
                <c:pt idx="1094">
                  <c:v>17</c:v>
                </c:pt>
                <c:pt idx="1095">
                  <c:v>24</c:v>
                </c:pt>
                <c:pt idx="1096">
                  <c:v>18</c:v>
                </c:pt>
                <c:pt idx="1097">
                  <c:v>16</c:v>
                </c:pt>
                <c:pt idx="1098">
                  <c:v>21</c:v>
                </c:pt>
                <c:pt idx="1099">
                  <c:v>15</c:v>
                </c:pt>
                <c:pt idx="1100">
                  <c:v>21</c:v>
                </c:pt>
                <c:pt idx="1101">
                  <c:v>21</c:v>
                </c:pt>
                <c:pt idx="1102">
                  <c:v>21</c:v>
                </c:pt>
                <c:pt idx="1103">
                  <c:v>23</c:v>
                </c:pt>
                <c:pt idx="1104">
                  <c:v>21</c:v>
                </c:pt>
                <c:pt idx="1105">
                  <c:v>18</c:v>
                </c:pt>
                <c:pt idx="1106">
                  <c:v>20</c:v>
                </c:pt>
                <c:pt idx="1107">
                  <c:v>17</c:v>
                </c:pt>
                <c:pt idx="1108">
                  <c:v>20</c:v>
                </c:pt>
                <c:pt idx="1109">
                  <c:v>21</c:v>
                </c:pt>
                <c:pt idx="1110">
                  <c:v>24</c:v>
                </c:pt>
                <c:pt idx="1111">
                  <c:v>25</c:v>
                </c:pt>
                <c:pt idx="1112">
                  <c:v>18</c:v>
                </c:pt>
                <c:pt idx="1113">
                  <c:v>19</c:v>
                </c:pt>
                <c:pt idx="1114">
                  <c:v>19</c:v>
                </c:pt>
                <c:pt idx="1115">
                  <c:v>21</c:v>
                </c:pt>
                <c:pt idx="1116">
                  <c:v>21</c:v>
                </c:pt>
                <c:pt idx="1117">
                  <c:v>17</c:v>
                </c:pt>
                <c:pt idx="1118">
                  <c:v>20</c:v>
                </c:pt>
                <c:pt idx="1119">
                  <c:v>24</c:v>
                </c:pt>
                <c:pt idx="1120">
                  <c:v>18</c:v>
                </c:pt>
                <c:pt idx="1121">
                  <c:v>23</c:v>
                </c:pt>
                <c:pt idx="1122">
                  <c:v>21</c:v>
                </c:pt>
                <c:pt idx="1123">
                  <c:v>24</c:v>
                </c:pt>
                <c:pt idx="1124">
                  <c:v>22</c:v>
                </c:pt>
                <c:pt idx="1125">
                  <c:v>24</c:v>
                </c:pt>
                <c:pt idx="1126">
                  <c:v>19</c:v>
                </c:pt>
                <c:pt idx="1127">
                  <c:v>25</c:v>
                </c:pt>
                <c:pt idx="1128">
                  <c:v>21</c:v>
                </c:pt>
                <c:pt idx="1129">
                  <c:v>21</c:v>
                </c:pt>
                <c:pt idx="1130">
                  <c:v>24</c:v>
                </c:pt>
                <c:pt idx="1131">
                  <c:v>22</c:v>
                </c:pt>
                <c:pt idx="1132">
                  <c:v>21</c:v>
                </c:pt>
                <c:pt idx="1133">
                  <c:v>24</c:v>
                </c:pt>
                <c:pt idx="1134">
                  <c:v>20</c:v>
                </c:pt>
                <c:pt idx="1135">
                  <c:v>23</c:v>
                </c:pt>
                <c:pt idx="1136">
                  <c:v>21</c:v>
                </c:pt>
                <c:pt idx="1137">
                  <c:v>19</c:v>
                </c:pt>
                <c:pt idx="1138">
                  <c:v>23</c:v>
                </c:pt>
                <c:pt idx="1139">
                  <c:v>23</c:v>
                </c:pt>
                <c:pt idx="1140">
                  <c:v>23</c:v>
                </c:pt>
                <c:pt idx="1141">
                  <c:v>19</c:v>
                </c:pt>
                <c:pt idx="1142">
                  <c:v>27</c:v>
                </c:pt>
                <c:pt idx="1143">
                  <c:v>17</c:v>
                </c:pt>
                <c:pt idx="1144">
                  <c:v>21</c:v>
                </c:pt>
                <c:pt idx="1145">
                  <c:v>18</c:v>
                </c:pt>
                <c:pt idx="1146">
                  <c:v>16</c:v>
                </c:pt>
                <c:pt idx="1147">
                  <c:v>20</c:v>
                </c:pt>
                <c:pt idx="1148">
                  <c:v>20</c:v>
                </c:pt>
                <c:pt idx="1149">
                  <c:v>23</c:v>
                </c:pt>
                <c:pt idx="1150">
                  <c:v>17</c:v>
                </c:pt>
                <c:pt idx="1151">
                  <c:v>23</c:v>
                </c:pt>
                <c:pt idx="1152">
                  <c:v>19</c:v>
                </c:pt>
                <c:pt idx="1153">
                  <c:v>22</c:v>
                </c:pt>
                <c:pt idx="1154">
                  <c:v>18</c:v>
                </c:pt>
                <c:pt idx="1155">
                  <c:v>23</c:v>
                </c:pt>
                <c:pt idx="1156">
                  <c:v>21</c:v>
                </c:pt>
                <c:pt idx="1157">
                  <c:v>20</c:v>
                </c:pt>
                <c:pt idx="1158">
                  <c:v>21</c:v>
                </c:pt>
                <c:pt idx="1159">
                  <c:v>24</c:v>
                </c:pt>
                <c:pt idx="1160">
                  <c:v>24</c:v>
                </c:pt>
                <c:pt idx="1161">
                  <c:v>21</c:v>
                </c:pt>
                <c:pt idx="1162">
                  <c:v>20</c:v>
                </c:pt>
                <c:pt idx="1163">
                  <c:v>23</c:v>
                </c:pt>
                <c:pt idx="1164">
                  <c:v>20</c:v>
                </c:pt>
                <c:pt idx="1165">
                  <c:v>24</c:v>
                </c:pt>
                <c:pt idx="1166">
                  <c:v>15</c:v>
                </c:pt>
                <c:pt idx="1167">
                  <c:v>25</c:v>
                </c:pt>
                <c:pt idx="1168">
                  <c:v>20</c:v>
                </c:pt>
                <c:pt idx="1169">
                  <c:v>19</c:v>
                </c:pt>
                <c:pt idx="1170">
                  <c:v>24</c:v>
                </c:pt>
                <c:pt idx="1171">
                  <c:v>21</c:v>
                </c:pt>
                <c:pt idx="1172">
                  <c:v>20</c:v>
                </c:pt>
                <c:pt idx="1173">
                  <c:v>20</c:v>
                </c:pt>
                <c:pt idx="1174">
                  <c:v>20</c:v>
                </c:pt>
                <c:pt idx="1175">
                  <c:v>21</c:v>
                </c:pt>
                <c:pt idx="1176">
                  <c:v>23</c:v>
                </c:pt>
                <c:pt idx="1177">
                  <c:v>23</c:v>
                </c:pt>
                <c:pt idx="1178">
                  <c:v>20</c:v>
                </c:pt>
                <c:pt idx="1179">
                  <c:v>19</c:v>
                </c:pt>
                <c:pt idx="1180">
                  <c:v>22</c:v>
                </c:pt>
                <c:pt idx="1181">
                  <c:v>18</c:v>
                </c:pt>
                <c:pt idx="1182">
                  <c:v>19</c:v>
                </c:pt>
                <c:pt idx="1183">
                  <c:v>24</c:v>
                </c:pt>
                <c:pt idx="1184">
                  <c:v>21</c:v>
                </c:pt>
                <c:pt idx="1185">
                  <c:v>23</c:v>
                </c:pt>
                <c:pt idx="1186">
                  <c:v>20</c:v>
                </c:pt>
                <c:pt idx="1187">
                  <c:v>25</c:v>
                </c:pt>
                <c:pt idx="1188">
                  <c:v>22</c:v>
                </c:pt>
                <c:pt idx="1189">
                  <c:v>24</c:v>
                </c:pt>
                <c:pt idx="1190">
                  <c:v>29</c:v>
                </c:pt>
                <c:pt idx="1191">
                  <c:v>23</c:v>
                </c:pt>
                <c:pt idx="1192">
                  <c:v>27</c:v>
                </c:pt>
                <c:pt idx="1193">
                  <c:v>25</c:v>
                </c:pt>
                <c:pt idx="1194">
                  <c:v>19</c:v>
                </c:pt>
                <c:pt idx="1195">
                  <c:v>22</c:v>
                </c:pt>
                <c:pt idx="1196">
                  <c:v>24</c:v>
                </c:pt>
                <c:pt idx="1197">
                  <c:v>25</c:v>
                </c:pt>
                <c:pt idx="1198">
                  <c:v>21</c:v>
                </c:pt>
                <c:pt idx="1199">
                  <c:v>20</c:v>
                </c:pt>
              </c:numCache>
            </c:numRef>
          </c:val>
          <c:smooth val="0"/>
        </c:ser>
        <c:ser>
          <c:idx val="3"/>
          <c:order val="3"/>
          <c:tx>
            <c:strRef>
              <c:f>'[1]05 100'!$E$3</c:f>
              <c:strCache>
                <c:ptCount val="1"/>
                <c:pt idx="0">
                  <c:v>OLD CHs 2</c:v>
                </c:pt>
              </c:strCache>
            </c:strRef>
          </c:tx>
          <c:spPr>
            <a:ln w="31680">
              <a:solidFill>
                <a:srgbClr val="579D1C"/>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'[1]05 100'!$E$4:$E$1203</c:f>
              <c:numCache>
                <c:formatCode>General</c:formatCode>
                <c:ptCount val="1200"/>
                <c:pt idx="0">
                  <c:v>0</c:v>
                </c:pt>
                <c:pt idx="1">
                  <c:v>1</c:v>
                </c:pt>
                <c:pt idx="2">
                  <c:v>2</c:v>
                </c:pt>
                <c:pt idx="3">
                  <c:v>2</c:v>
                </c:pt>
                <c:pt idx="4">
                  <c:v>3</c:v>
                </c:pt>
                <c:pt idx="5">
                  <c:v>3</c:v>
                </c:pt>
                <c:pt idx="6">
                  <c:v>1</c:v>
                </c:pt>
                <c:pt idx="7">
                  <c:v>2</c:v>
                </c:pt>
                <c:pt idx="8">
                  <c:v>0</c:v>
                </c:pt>
                <c:pt idx="9">
                  <c:v>2</c:v>
                </c:pt>
                <c:pt idx="10">
                  <c:v>2</c:v>
                </c:pt>
                <c:pt idx="11">
                  <c:v>2</c:v>
                </c:pt>
                <c:pt idx="12">
                  <c:v>4</c:v>
                </c:pt>
                <c:pt idx="13">
                  <c:v>5</c:v>
                </c:pt>
                <c:pt idx="14">
                  <c:v>2</c:v>
                </c:pt>
                <c:pt idx="15">
                  <c:v>3</c:v>
                </c:pt>
                <c:pt idx="16">
                  <c:v>2</c:v>
                </c:pt>
                <c:pt idx="17">
                  <c:v>2</c:v>
                </c:pt>
                <c:pt idx="18">
                  <c:v>4</c:v>
                </c:pt>
                <c:pt idx="19">
                  <c:v>4</c:v>
                </c:pt>
                <c:pt idx="20">
                  <c:v>4</c:v>
                </c:pt>
                <c:pt idx="21">
                  <c:v>3</c:v>
                </c:pt>
                <c:pt idx="22">
                  <c:v>7</c:v>
                </c:pt>
                <c:pt idx="23">
                  <c:v>7</c:v>
                </c:pt>
                <c:pt idx="24">
                  <c:v>7</c:v>
                </c:pt>
                <c:pt idx="25">
                  <c:v>6</c:v>
                </c:pt>
                <c:pt idx="26">
                  <c:v>5</c:v>
                </c:pt>
                <c:pt idx="27">
                  <c:v>8</c:v>
                </c:pt>
                <c:pt idx="28">
                  <c:v>5</c:v>
                </c:pt>
                <c:pt idx="29">
                  <c:v>4</c:v>
                </c:pt>
                <c:pt idx="30">
                  <c:v>3</c:v>
                </c:pt>
                <c:pt idx="31">
                  <c:v>3</c:v>
                </c:pt>
                <c:pt idx="32">
                  <c:v>6</c:v>
                </c:pt>
                <c:pt idx="33">
                  <c:v>7</c:v>
                </c:pt>
                <c:pt idx="34">
                  <c:v>7</c:v>
                </c:pt>
                <c:pt idx="35">
                  <c:v>7</c:v>
                </c:pt>
                <c:pt idx="36">
                  <c:v>6</c:v>
                </c:pt>
                <c:pt idx="37">
                  <c:v>8</c:v>
                </c:pt>
                <c:pt idx="38">
                  <c:v>6</c:v>
                </c:pt>
                <c:pt idx="39">
                  <c:v>6</c:v>
                </c:pt>
                <c:pt idx="40">
                  <c:v>5</c:v>
                </c:pt>
                <c:pt idx="41">
                  <c:v>7</c:v>
                </c:pt>
                <c:pt idx="42">
                  <c:v>8</c:v>
                </c:pt>
                <c:pt idx="43">
                  <c:v>4</c:v>
                </c:pt>
                <c:pt idx="44">
                  <c:v>4</c:v>
                </c:pt>
                <c:pt idx="45">
                  <c:v>5</c:v>
                </c:pt>
                <c:pt idx="46">
                  <c:v>6</c:v>
                </c:pt>
                <c:pt idx="47">
                  <c:v>8</c:v>
                </c:pt>
                <c:pt idx="48">
                  <c:v>9</c:v>
                </c:pt>
                <c:pt idx="49">
                  <c:v>8</c:v>
                </c:pt>
                <c:pt idx="50">
                  <c:v>6</c:v>
                </c:pt>
                <c:pt idx="51">
                  <c:v>7</c:v>
                </c:pt>
                <c:pt idx="52">
                  <c:v>6</c:v>
                </c:pt>
                <c:pt idx="53">
                  <c:v>6</c:v>
                </c:pt>
                <c:pt idx="54">
                  <c:v>6</c:v>
                </c:pt>
                <c:pt idx="55">
                  <c:v>9</c:v>
                </c:pt>
                <c:pt idx="56">
                  <c:v>5</c:v>
                </c:pt>
                <c:pt idx="57">
                  <c:v>11</c:v>
                </c:pt>
                <c:pt idx="58">
                  <c:v>10</c:v>
                </c:pt>
                <c:pt idx="59">
                  <c:v>6</c:v>
                </c:pt>
                <c:pt idx="60">
                  <c:v>6</c:v>
                </c:pt>
                <c:pt idx="61">
                  <c:v>8</c:v>
                </c:pt>
                <c:pt idx="62">
                  <c:v>3</c:v>
                </c:pt>
                <c:pt idx="63">
                  <c:v>5</c:v>
                </c:pt>
                <c:pt idx="64">
                  <c:v>7</c:v>
                </c:pt>
                <c:pt idx="65">
                  <c:v>10</c:v>
                </c:pt>
                <c:pt idx="66">
                  <c:v>8</c:v>
                </c:pt>
                <c:pt idx="67">
                  <c:v>4</c:v>
                </c:pt>
                <c:pt idx="68">
                  <c:v>8</c:v>
                </c:pt>
                <c:pt idx="69">
                  <c:v>9</c:v>
                </c:pt>
                <c:pt idx="70">
                  <c:v>6</c:v>
                </c:pt>
                <c:pt idx="71">
                  <c:v>10</c:v>
                </c:pt>
                <c:pt idx="72">
                  <c:v>9</c:v>
                </c:pt>
                <c:pt idx="73">
                  <c:v>10</c:v>
                </c:pt>
                <c:pt idx="74">
                  <c:v>5</c:v>
                </c:pt>
                <c:pt idx="75">
                  <c:v>11</c:v>
                </c:pt>
                <c:pt idx="76">
                  <c:v>10</c:v>
                </c:pt>
                <c:pt idx="77">
                  <c:v>11</c:v>
                </c:pt>
                <c:pt idx="78">
                  <c:v>4</c:v>
                </c:pt>
                <c:pt idx="79">
                  <c:v>6</c:v>
                </c:pt>
                <c:pt idx="80">
                  <c:v>6</c:v>
                </c:pt>
                <c:pt idx="81">
                  <c:v>4</c:v>
                </c:pt>
                <c:pt idx="82">
                  <c:v>6</c:v>
                </c:pt>
                <c:pt idx="83">
                  <c:v>12</c:v>
                </c:pt>
                <c:pt idx="84">
                  <c:v>7</c:v>
                </c:pt>
                <c:pt idx="85">
                  <c:v>8</c:v>
                </c:pt>
                <c:pt idx="86">
                  <c:v>5</c:v>
                </c:pt>
                <c:pt idx="87">
                  <c:v>13</c:v>
                </c:pt>
                <c:pt idx="88">
                  <c:v>6</c:v>
                </c:pt>
                <c:pt idx="89">
                  <c:v>8</c:v>
                </c:pt>
                <c:pt idx="90">
                  <c:v>5</c:v>
                </c:pt>
                <c:pt idx="91">
                  <c:v>6</c:v>
                </c:pt>
                <c:pt idx="92">
                  <c:v>7</c:v>
                </c:pt>
                <c:pt idx="93">
                  <c:v>4</c:v>
                </c:pt>
                <c:pt idx="94">
                  <c:v>7</c:v>
                </c:pt>
                <c:pt idx="95">
                  <c:v>3</c:v>
                </c:pt>
                <c:pt idx="96">
                  <c:v>7</c:v>
                </c:pt>
                <c:pt idx="97">
                  <c:v>8</c:v>
                </c:pt>
                <c:pt idx="98">
                  <c:v>9</c:v>
                </c:pt>
                <c:pt idx="99">
                  <c:v>8</c:v>
                </c:pt>
                <c:pt idx="100">
                  <c:v>6</c:v>
                </c:pt>
                <c:pt idx="101">
                  <c:v>5</c:v>
                </c:pt>
                <c:pt idx="102">
                  <c:v>8</c:v>
                </c:pt>
                <c:pt idx="103">
                  <c:v>9</c:v>
                </c:pt>
                <c:pt idx="104">
                  <c:v>7</c:v>
                </c:pt>
                <c:pt idx="105">
                  <c:v>8</c:v>
                </c:pt>
                <c:pt idx="106">
                  <c:v>9</c:v>
                </c:pt>
                <c:pt idx="107">
                  <c:v>7</c:v>
                </c:pt>
                <c:pt idx="108">
                  <c:v>10</c:v>
                </c:pt>
                <c:pt idx="109">
                  <c:v>6</c:v>
                </c:pt>
                <c:pt idx="110">
                  <c:v>8</c:v>
                </c:pt>
                <c:pt idx="111">
                  <c:v>9</c:v>
                </c:pt>
                <c:pt idx="112">
                  <c:v>2</c:v>
                </c:pt>
                <c:pt idx="113">
                  <c:v>8</c:v>
                </c:pt>
                <c:pt idx="114">
                  <c:v>4</c:v>
                </c:pt>
                <c:pt idx="115">
                  <c:v>6</c:v>
                </c:pt>
                <c:pt idx="116">
                  <c:v>2</c:v>
                </c:pt>
                <c:pt idx="117">
                  <c:v>7</c:v>
                </c:pt>
                <c:pt idx="118">
                  <c:v>4</c:v>
                </c:pt>
                <c:pt idx="119">
                  <c:v>6</c:v>
                </c:pt>
                <c:pt idx="120">
                  <c:v>8</c:v>
                </c:pt>
                <c:pt idx="121">
                  <c:v>4</c:v>
                </c:pt>
                <c:pt idx="122">
                  <c:v>3</c:v>
                </c:pt>
                <c:pt idx="123">
                  <c:v>6</c:v>
                </c:pt>
                <c:pt idx="124">
                  <c:v>5</c:v>
                </c:pt>
                <c:pt idx="125">
                  <c:v>5</c:v>
                </c:pt>
                <c:pt idx="126">
                  <c:v>11</c:v>
                </c:pt>
                <c:pt idx="127">
                  <c:v>8</c:v>
                </c:pt>
                <c:pt idx="128">
                  <c:v>7</c:v>
                </c:pt>
                <c:pt idx="129">
                  <c:v>7</c:v>
                </c:pt>
                <c:pt idx="130">
                  <c:v>7</c:v>
                </c:pt>
                <c:pt idx="131">
                  <c:v>7</c:v>
                </c:pt>
                <c:pt idx="132">
                  <c:v>4</c:v>
                </c:pt>
                <c:pt idx="133">
                  <c:v>5</c:v>
                </c:pt>
                <c:pt idx="134">
                  <c:v>8</c:v>
                </c:pt>
                <c:pt idx="135">
                  <c:v>5</c:v>
                </c:pt>
                <c:pt idx="136">
                  <c:v>2</c:v>
                </c:pt>
                <c:pt idx="137">
                  <c:v>6</c:v>
                </c:pt>
                <c:pt idx="138">
                  <c:v>7</c:v>
                </c:pt>
                <c:pt idx="139">
                  <c:v>9</c:v>
                </c:pt>
                <c:pt idx="140">
                  <c:v>6</c:v>
                </c:pt>
                <c:pt idx="141">
                  <c:v>9</c:v>
                </c:pt>
                <c:pt idx="142">
                  <c:v>8</c:v>
                </c:pt>
                <c:pt idx="143">
                  <c:v>9</c:v>
                </c:pt>
                <c:pt idx="144">
                  <c:v>7</c:v>
                </c:pt>
                <c:pt idx="145">
                  <c:v>8</c:v>
                </c:pt>
                <c:pt idx="146">
                  <c:v>6</c:v>
                </c:pt>
                <c:pt idx="147">
                  <c:v>8</c:v>
                </c:pt>
                <c:pt idx="148">
                  <c:v>6</c:v>
                </c:pt>
                <c:pt idx="149">
                  <c:v>3</c:v>
                </c:pt>
                <c:pt idx="150">
                  <c:v>8</c:v>
                </c:pt>
                <c:pt idx="151">
                  <c:v>2</c:v>
                </c:pt>
                <c:pt idx="152">
                  <c:v>10</c:v>
                </c:pt>
                <c:pt idx="153">
                  <c:v>8</c:v>
                </c:pt>
                <c:pt idx="154">
                  <c:v>10</c:v>
                </c:pt>
                <c:pt idx="155">
                  <c:v>8</c:v>
                </c:pt>
                <c:pt idx="156">
                  <c:v>8</c:v>
                </c:pt>
                <c:pt idx="157">
                  <c:v>8</c:v>
                </c:pt>
                <c:pt idx="158">
                  <c:v>9</c:v>
                </c:pt>
                <c:pt idx="159">
                  <c:v>12</c:v>
                </c:pt>
                <c:pt idx="160">
                  <c:v>9</c:v>
                </c:pt>
                <c:pt idx="161">
                  <c:v>4</c:v>
                </c:pt>
                <c:pt idx="162">
                  <c:v>5</c:v>
                </c:pt>
                <c:pt idx="163">
                  <c:v>8</c:v>
                </c:pt>
                <c:pt idx="164">
                  <c:v>8</c:v>
                </c:pt>
                <c:pt idx="165">
                  <c:v>4</c:v>
                </c:pt>
                <c:pt idx="166">
                  <c:v>8</c:v>
                </c:pt>
                <c:pt idx="167">
                  <c:v>6</c:v>
                </c:pt>
                <c:pt idx="168">
                  <c:v>7</c:v>
                </c:pt>
                <c:pt idx="169">
                  <c:v>5</c:v>
                </c:pt>
                <c:pt idx="170">
                  <c:v>8</c:v>
                </c:pt>
                <c:pt idx="171">
                  <c:v>4</c:v>
                </c:pt>
                <c:pt idx="172">
                  <c:v>4</c:v>
                </c:pt>
                <c:pt idx="173">
                  <c:v>6</c:v>
                </c:pt>
                <c:pt idx="174">
                  <c:v>5</c:v>
                </c:pt>
                <c:pt idx="175">
                  <c:v>5</c:v>
                </c:pt>
                <c:pt idx="176">
                  <c:v>9</c:v>
                </c:pt>
                <c:pt idx="177">
                  <c:v>3</c:v>
                </c:pt>
                <c:pt idx="178">
                  <c:v>3</c:v>
                </c:pt>
                <c:pt idx="179">
                  <c:v>5</c:v>
                </c:pt>
                <c:pt idx="180">
                  <c:v>5</c:v>
                </c:pt>
                <c:pt idx="181">
                  <c:v>2</c:v>
                </c:pt>
                <c:pt idx="182">
                  <c:v>4</c:v>
                </c:pt>
                <c:pt idx="183">
                  <c:v>5</c:v>
                </c:pt>
                <c:pt idx="184">
                  <c:v>6</c:v>
                </c:pt>
                <c:pt idx="185">
                  <c:v>3</c:v>
                </c:pt>
                <c:pt idx="186">
                  <c:v>5</c:v>
                </c:pt>
                <c:pt idx="187">
                  <c:v>7</c:v>
                </c:pt>
                <c:pt idx="188">
                  <c:v>4</c:v>
                </c:pt>
                <c:pt idx="189">
                  <c:v>5</c:v>
                </c:pt>
                <c:pt idx="190">
                  <c:v>3</c:v>
                </c:pt>
                <c:pt idx="191">
                  <c:v>2</c:v>
                </c:pt>
                <c:pt idx="192">
                  <c:v>4</c:v>
                </c:pt>
                <c:pt idx="193">
                  <c:v>3</c:v>
                </c:pt>
                <c:pt idx="194">
                  <c:v>3</c:v>
                </c:pt>
                <c:pt idx="195">
                  <c:v>7</c:v>
                </c:pt>
                <c:pt idx="196">
                  <c:v>9</c:v>
                </c:pt>
                <c:pt idx="197">
                  <c:v>5</c:v>
                </c:pt>
                <c:pt idx="198">
                  <c:v>9</c:v>
                </c:pt>
                <c:pt idx="199">
                  <c:v>4</c:v>
                </c:pt>
                <c:pt idx="200">
                  <c:v>3</c:v>
                </c:pt>
                <c:pt idx="201">
                  <c:v>4</c:v>
                </c:pt>
                <c:pt idx="202">
                  <c:v>7</c:v>
                </c:pt>
                <c:pt idx="203">
                  <c:v>7</c:v>
                </c:pt>
                <c:pt idx="204">
                  <c:v>13</c:v>
                </c:pt>
                <c:pt idx="205">
                  <c:v>9</c:v>
                </c:pt>
                <c:pt idx="206">
                  <c:v>9</c:v>
                </c:pt>
                <c:pt idx="207">
                  <c:v>7</c:v>
                </c:pt>
                <c:pt idx="208">
                  <c:v>6</c:v>
                </c:pt>
                <c:pt idx="209">
                  <c:v>5</c:v>
                </c:pt>
                <c:pt idx="210">
                  <c:v>4</c:v>
                </c:pt>
                <c:pt idx="211">
                  <c:v>5</c:v>
                </c:pt>
                <c:pt idx="212">
                  <c:v>5</c:v>
                </c:pt>
                <c:pt idx="213">
                  <c:v>7</c:v>
                </c:pt>
                <c:pt idx="214">
                  <c:v>3</c:v>
                </c:pt>
                <c:pt idx="215">
                  <c:v>5</c:v>
                </c:pt>
                <c:pt idx="216">
                  <c:v>7</c:v>
                </c:pt>
                <c:pt idx="217">
                  <c:v>7</c:v>
                </c:pt>
                <c:pt idx="218">
                  <c:v>9</c:v>
                </c:pt>
                <c:pt idx="219">
                  <c:v>6</c:v>
                </c:pt>
                <c:pt idx="220">
                  <c:v>7</c:v>
                </c:pt>
                <c:pt idx="221">
                  <c:v>5</c:v>
                </c:pt>
                <c:pt idx="222">
                  <c:v>5</c:v>
                </c:pt>
                <c:pt idx="223">
                  <c:v>5</c:v>
                </c:pt>
                <c:pt idx="224">
                  <c:v>7</c:v>
                </c:pt>
                <c:pt idx="225">
                  <c:v>6</c:v>
                </c:pt>
                <c:pt idx="226">
                  <c:v>6</c:v>
                </c:pt>
                <c:pt idx="227">
                  <c:v>7</c:v>
                </c:pt>
                <c:pt idx="228">
                  <c:v>9</c:v>
                </c:pt>
                <c:pt idx="229">
                  <c:v>10</c:v>
                </c:pt>
                <c:pt idx="230">
                  <c:v>9</c:v>
                </c:pt>
                <c:pt idx="231">
                  <c:v>6</c:v>
                </c:pt>
                <c:pt idx="232">
                  <c:v>6</c:v>
                </c:pt>
                <c:pt idx="233">
                  <c:v>5</c:v>
                </c:pt>
                <c:pt idx="234">
                  <c:v>7</c:v>
                </c:pt>
                <c:pt idx="235">
                  <c:v>4</c:v>
                </c:pt>
                <c:pt idx="236">
                  <c:v>7</c:v>
                </c:pt>
                <c:pt idx="237">
                  <c:v>4</c:v>
                </c:pt>
                <c:pt idx="238">
                  <c:v>3</c:v>
                </c:pt>
                <c:pt idx="239">
                  <c:v>3</c:v>
                </c:pt>
                <c:pt idx="240">
                  <c:v>5</c:v>
                </c:pt>
                <c:pt idx="241">
                  <c:v>3</c:v>
                </c:pt>
                <c:pt idx="242">
                  <c:v>4</c:v>
                </c:pt>
                <c:pt idx="243">
                  <c:v>5</c:v>
                </c:pt>
                <c:pt idx="244">
                  <c:v>6</c:v>
                </c:pt>
                <c:pt idx="245">
                  <c:v>8</c:v>
                </c:pt>
                <c:pt idx="246">
                  <c:v>7</c:v>
                </c:pt>
                <c:pt idx="247">
                  <c:v>7</c:v>
                </c:pt>
                <c:pt idx="248">
                  <c:v>7</c:v>
                </c:pt>
                <c:pt idx="249">
                  <c:v>11</c:v>
                </c:pt>
                <c:pt idx="250">
                  <c:v>9</c:v>
                </c:pt>
                <c:pt idx="251">
                  <c:v>6</c:v>
                </c:pt>
                <c:pt idx="252">
                  <c:v>3</c:v>
                </c:pt>
                <c:pt idx="253">
                  <c:v>7</c:v>
                </c:pt>
                <c:pt idx="254">
                  <c:v>5</c:v>
                </c:pt>
                <c:pt idx="255">
                  <c:v>4</c:v>
                </c:pt>
                <c:pt idx="256">
                  <c:v>8</c:v>
                </c:pt>
                <c:pt idx="257">
                  <c:v>5</c:v>
                </c:pt>
                <c:pt idx="258">
                  <c:v>1</c:v>
                </c:pt>
                <c:pt idx="259">
                  <c:v>1</c:v>
                </c:pt>
                <c:pt idx="260">
                  <c:v>4</c:v>
                </c:pt>
                <c:pt idx="261">
                  <c:v>4</c:v>
                </c:pt>
                <c:pt idx="262">
                  <c:v>3</c:v>
                </c:pt>
                <c:pt idx="263">
                  <c:v>7</c:v>
                </c:pt>
                <c:pt idx="264">
                  <c:v>4</c:v>
                </c:pt>
                <c:pt idx="265">
                  <c:v>3</c:v>
                </c:pt>
                <c:pt idx="266">
                  <c:v>7</c:v>
                </c:pt>
                <c:pt idx="267">
                  <c:v>4</c:v>
                </c:pt>
                <c:pt idx="268">
                  <c:v>3</c:v>
                </c:pt>
                <c:pt idx="269">
                  <c:v>4</c:v>
                </c:pt>
                <c:pt idx="270">
                  <c:v>5</c:v>
                </c:pt>
                <c:pt idx="271">
                  <c:v>5</c:v>
                </c:pt>
                <c:pt idx="272">
                  <c:v>5</c:v>
                </c:pt>
                <c:pt idx="273">
                  <c:v>7</c:v>
                </c:pt>
                <c:pt idx="274">
                  <c:v>8</c:v>
                </c:pt>
                <c:pt idx="275">
                  <c:v>11</c:v>
                </c:pt>
                <c:pt idx="276">
                  <c:v>10</c:v>
                </c:pt>
                <c:pt idx="277">
                  <c:v>10</c:v>
                </c:pt>
                <c:pt idx="278">
                  <c:v>5</c:v>
                </c:pt>
                <c:pt idx="279">
                  <c:v>8</c:v>
                </c:pt>
                <c:pt idx="280">
                  <c:v>2</c:v>
                </c:pt>
                <c:pt idx="281">
                  <c:v>4</c:v>
                </c:pt>
                <c:pt idx="282">
                  <c:v>4</c:v>
                </c:pt>
                <c:pt idx="283">
                  <c:v>6</c:v>
                </c:pt>
                <c:pt idx="284">
                  <c:v>4</c:v>
                </c:pt>
                <c:pt idx="285">
                  <c:v>2</c:v>
                </c:pt>
                <c:pt idx="286">
                  <c:v>5</c:v>
                </c:pt>
                <c:pt idx="287">
                  <c:v>8</c:v>
                </c:pt>
                <c:pt idx="288">
                  <c:v>4</c:v>
                </c:pt>
                <c:pt idx="289">
                  <c:v>3</c:v>
                </c:pt>
                <c:pt idx="290">
                  <c:v>3</c:v>
                </c:pt>
                <c:pt idx="291">
                  <c:v>3</c:v>
                </c:pt>
                <c:pt idx="292">
                  <c:v>5</c:v>
                </c:pt>
                <c:pt idx="293">
                  <c:v>4</c:v>
                </c:pt>
                <c:pt idx="294">
                  <c:v>4</c:v>
                </c:pt>
                <c:pt idx="295">
                  <c:v>1</c:v>
                </c:pt>
                <c:pt idx="296">
                  <c:v>4</c:v>
                </c:pt>
                <c:pt idx="297">
                  <c:v>8</c:v>
                </c:pt>
                <c:pt idx="298">
                  <c:v>6</c:v>
                </c:pt>
                <c:pt idx="299">
                  <c:v>7</c:v>
                </c:pt>
                <c:pt idx="300">
                  <c:v>12</c:v>
                </c:pt>
                <c:pt idx="301">
                  <c:v>5</c:v>
                </c:pt>
                <c:pt idx="302">
                  <c:v>7</c:v>
                </c:pt>
                <c:pt idx="303">
                  <c:v>7</c:v>
                </c:pt>
                <c:pt idx="304">
                  <c:v>8</c:v>
                </c:pt>
                <c:pt idx="305">
                  <c:v>10</c:v>
                </c:pt>
                <c:pt idx="306">
                  <c:v>7</c:v>
                </c:pt>
                <c:pt idx="307">
                  <c:v>4</c:v>
                </c:pt>
                <c:pt idx="308">
                  <c:v>10</c:v>
                </c:pt>
                <c:pt idx="309">
                  <c:v>6</c:v>
                </c:pt>
                <c:pt idx="310">
                  <c:v>7</c:v>
                </c:pt>
                <c:pt idx="311">
                  <c:v>7</c:v>
                </c:pt>
                <c:pt idx="312">
                  <c:v>9</c:v>
                </c:pt>
                <c:pt idx="313">
                  <c:v>3</c:v>
                </c:pt>
                <c:pt idx="314">
                  <c:v>5</c:v>
                </c:pt>
                <c:pt idx="315">
                  <c:v>5</c:v>
                </c:pt>
                <c:pt idx="316">
                  <c:v>3</c:v>
                </c:pt>
                <c:pt idx="317">
                  <c:v>5</c:v>
                </c:pt>
                <c:pt idx="318">
                  <c:v>6</c:v>
                </c:pt>
                <c:pt idx="319">
                  <c:v>7</c:v>
                </c:pt>
                <c:pt idx="320">
                  <c:v>7</c:v>
                </c:pt>
                <c:pt idx="321">
                  <c:v>3</c:v>
                </c:pt>
                <c:pt idx="322">
                  <c:v>6</c:v>
                </c:pt>
                <c:pt idx="323">
                  <c:v>4</c:v>
                </c:pt>
                <c:pt idx="324">
                  <c:v>9</c:v>
                </c:pt>
                <c:pt idx="325">
                  <c:v>5</c:v>
                </c:pt>
                <c:pt idx="326">
                  <c:v>11</c:v>
                </c:pt>
                <c:pt idx="327">
                  <c:v>6</c:v>
                </c:pt>
                <c:pt idx="328">
                  <c:v>6</c:v>
                </c:pt>
                <c:pt idx="329">
                  <c:v>6</c:v>
                </c:pt>
                <c:pt idx="330">
                  <c:v>10</c:v>
                </c:pt>
                <c:pt idx="331">
                  <c:v>7</c:v>
                </c:pt>
                <c:pt idx="332">
                  <c:v>7</c:v>
                </c:pt>
                <c:pt idx="333">
                  <c:v>6</c:v>
                </c:pt>
                <c:pt idx="334">
                  <c:v>9</c:v>
                </c:pt>
                <c:pt idx="335">
                  <c:v>6</c:v>
                </c:pt>
                <c:pt idx="336">
                  <c:v>5</c:v>
                </c:pt>
                <c:pt idx="337">
                  <c:v>4</c:v>
                </c:pt>
                <c:pt idx="338">
                  <c:v>7</c:v>
                </c:pt>
                <c:pt idx="339">
                  <c:v>6</c:v>
                </c:pt>
                <c:pt idx="340">
                  <c:v>5</c:v>
                </c:pt>
                <c:pt idx="341">
                  <c:v>5</c:v>
                </c:pt>
                <c:pt idx="342">
                  <c:v>5</c:v>
                </c:pt>
                <c:pt idx="343">
                  <c:v>5</c:v>
                </c:pt>
                <c:pt idx="344">
                  <c:v>6</c:v>
                </c:pt>
                <c:pt idx="345">
                  <c:v>5</c:v>
                </c:pt>
                <c:pt idx="346">
                  <c:v>9</c:v>
                </c:pt>
                <c:pt idx="347">
                  <c:v>6</c:v>
                </c:pt>
                <c:pt idx="348">
                  <c:v>4</c:v>
                </c:pt>
                <c:pt idx="349">
                  <c:v>5</c:v>
                </c:pt>
                <c:pt idx="350">
                  <c:v>3</c:v>
                </c:pt>
                <c:pt idx="351">
                  <c:v>6</c:v>
                </c:pt>
                <c:pt idx="352">
                  <c:v>10</c:v>
                </c:pt>
                <c:pt idx="353">
                  <c:v>7</c:v>
                </c:pt>
                <c:pt idx="354">
                  <c:v>5</c:v>
                </c:pt>
                <c:pt idx="355">
                  <c:v>7</c:v>
                </c:pt>
                <c:pt idx="356">
                  <c:v>8</c:v>
                </c:pt>
                <c:pt idx="357">
                  <c:v>7</c:v>
                </c:pt>
                <c:pt idx="358">
                  <c:v>6</c:v>
                </c:pt>
                <c:pt idx="359">
                  <c:v>4</c:v>
                </c:pt>
                <c:pt idx="360">
                  <c:v>2</c:v>
                </c:pt>
                <c:pt idx="361">
                  <c:v>3</c:v>
                </c:pt>
                <c:pt idx="362">
                  <c:v>3</c:v>
                </c:pt>
                <c:pt idx="363">
                  <c:v>4</c:v>
                </c:pt>
                <c:pt idx="364">
                  <c:v>4</c:v>
                </c:pt>
                <c:pt idx="365">
                  <c:v>5</c:v>
                </c:pt>
                <c:pt idx="366">
                  <c:v>3</c:v>
                </c:pt>
                <c:pt idx="367">
                  <c:v>4</c:v>
                </c:pt>
                <c:pt idx="368">
                  <c:v>5</c:v>
                </c:pt>
                <c:pt idx="369">
                  <c:v>3</c:v>
                </c:pt>
                <c:pt idx="370">
                  <c:v>4</c:v>
                </c:pt>
                <c:pt idx="371">
                  <c:v>3</c:v>
                </c:pt>
                <c:pt idx="372">
                  <c:v>6</c:v>
                </c:pt>
                <c:pt idx="373">
                  <c:v>2</c:v>
                </c:pt>
                <c:pt idx="374">
                  <c:v>4</c:v>
                </c:pt>
                <c:pt idx="375">
                  <c:v>8</c:v>
                </c:pt>
                <c:pt idx="376">
                  <c:v>6</c:v>
                </c:pt>
                <c:pt idx="377">
                  <c:v>4</c:v>
                </c:pt>
                <c:pt idx="378">
                  <c:v>5</c:v>
                </c:pt>
                <c:pt idx="379">
                  <c:v>5</c:v>
                </c:pt>
                <c:pt idx="380">
                  <c:v>5</c:v>
                </c:pt>
                <c:pt idx="381">
                  <c:v>4</c:v>
                </c:pt>
                <c:pt idx="382">
                  <c:v>3</c:v>
                </c:pt>
                <c:pt idx="383">
                  <c:v>6</c:v>
                </c:pt>
                <c:pt idx="384">
                  <c:v>2</c:v>
                </c:pt>
                <c:pt idx="385">
                  <c:v>2</c:v>
                </c:pt>
                <c:pt idx="386">
                  <c:v>7</c:v>
                </c:pt>
                <c:pt idx="387">
                  <c:v>5</c:v>
                </c:pt>
                <c:pt idx="388">
                  <c:v>5</c:v>
                </c:pt>
                <c:pt idx="389">
                  <c:v>4</c:v>
                </c:pt>
                <c:pt idx="390">
                  <c:v>6</c:v>
                </c:pt>
                <c:pt idx="391">
                  <c:v>7</c:v>
                </c:pt>
                <c:pt idx="392">
                  <c:v>8</c:v>
                </c:pt>
                <c:pt idx="393">
                  <c:v>2</c:v>
                </c:pt>
                <c:pt idx="394">
                  <c:v>6</c:v>
                </c:pt>
                <c:pt idx="395">
                  <c:v>4</c:v>
                </c:pt>
                <c:pt idx="396">
                  <c:v>4</c:v>
                </c:pt>
                <c:pt idx="397">
                  <c:v>8</c:v>
                </c:pt>
                <c:pt idx="398">
                  <c:v>14</c:v>
                </c:pt>
                <c:pt idx="399">
                  <c:v>8</c:v>
                </c:pt>
                <c:pt idx="400">
                  <c:v>5</c:v>
                </c:pt>
                <c:pt idx="401">
                  <c:v>5</c:v>
                </c:pt>
                <c:pt idx="402">
                  <c:v>6</c:v>
                </c:pt>
                <c:pt idx="403">
                  <c:v>10</c:v>
                </c:pt>
                <c:pt idx="404">
                  <c:v>4</c:v>
                </c:pt>
                <c:pt idx="405">
                  <c:v>8</c:v>
                </c:pt>
                <c:pt idx="406">
                  <c:v>4</c:v>
                </c:pt>
                <c:pt idx="407">
                  <c:v>6</c:v>
                </c:pt>
                <c:pt idx="408">
                  <c:v>5</c:v>
                </c:pt>
                <c:pt idx="409">
                  <c:v>10</c:v>
                </c:pt>
                <c:pt idx="410">
                  <c:v>4</c:v>
                </c:pt>
                <c:pt idx="411">
                  <c:v>4</c:v>
                </c:pt>
                <c:pt idx="412">
                  <c:v>7</c:v>
                </c:pt>
                <c:pt idx="413">
                  <c:v>5</c:v>
                </c:pt>
                <c:pt idx="414">
                  <c:v>7</c:v>
                </c:pt>
                <c:pt idx="415">
                  <c:v>3</c:v>
                </c:pt>
                <c:pt idx="416">
                  <c:v>3</c:v>
                </c:pt>
                <c:pt idx="417">
                  <c:v>6</c:v>
                </c:pt>
                <c:pt idx="418">
                  <c:v>4</c:v>
                </c:pt>
                <c:pt idx="419">
                  <c:v>7</c:v>
                </c:pt>
                <c:pt idx="420">
                  <c:v>5</c:v>
                </c:pt>
                <c:pt idx="421">
                  <c:v>7</c:v>
                </c:pt>
                <c:pt idx="422">
                  <c:v>2</c:v>
                </c:pt>
                <c:pt idx="423">
                  <c:v>4</c:v>
                </c:pt>
                <c:pt idx="424">
                  <c:v>9</c:v>
                </c:pt>
                <c:pt idx="425">
                  <c:v>4</c:v>
                </c:pt>
                <c:pt idx="426">
                  <c:v>4</c:v>
                </c:pt>
                <c:pt idx="427">
                  <c:v>1</c:v>
                </c:pt>
                <c:pt idx="428">
                  <c:v>6</c:v>
                </c:pt>
                <c:pt idx="429">
                  <c:v>6</c:v>
                </c:pt>
                <c:pt idx="430">
                  <c:v>7</c:v>
                </c:pt>
                <c:pt idx="431">
                  <c:v>5</c:v>
                </c:pt>
                <c:pt idx="432">
                  <c:v>5</c:v>
                </c:pt>
                <c:pt idx="433">
                  <c:v>8</c:v>
                </c:pt>
                <c:pt idx="434">
                  <c:v>4</c:v>
                </c:pt>
                <c:pt idx="435">
                  <c:v>3</c:v>
                </c:pt>
                <c:pt idx="436">
                  <c:v>3</c:v>
                </c:pt>
                <c:pt idx="437">
                  <c:v>4</c:v>
                </c:pt>
                <c:pt idx="438">
                  <c:v>5</c:v>
                </c:pt>
                <c:pt idx="439">
                  <c:v>6</c:v>
                </c:pt>
                <c:pt idx="440">
                  <c:v>3</c:v>
                </c:pt>
                <c:pt idx="441">
                  <c:v>5</c:v>
                </c:pt>
                <c:pt idx="442">
                  <c:v>1</c:v>
                </c:pt>
                <c:pt idx="443">
                  <c:v>4</c:v>
                </c:pt>
                <c:pt idx="444">
                  <c:v>4</c:v>
                </c:pt>
                <c:pt idx="445">
                  <c:v>6</c:v>
                </c:pt>
                <c:pt idx="446">
                  <c:v>4</c:v>
                </c:pt>
                <c:pt idx="447">
                  <c:v>7</c:v>
                </c:pt>
                <c:pt idx="448">
                  <c:v>11</c:v>
                </c:pt>
                <c:pt idx="449">
                  <c:v>5</c:v>
                </c:pt>
                <c:pt idx="450">
                  <c:v>9</c:v>
                </c:pt>
                <c:pt idx="451">
                  <c:v>5</c:v>
                </c:pt>
                <c:pt idx="452">
                  <c:v>6</c:v>
                </c:pt>
                <c:pt idx="453">
                  <c:v>4</c:v>
                </c:pt>
                <c:pt idx="454">
                  <c:v>3</c:v>
                </c:pt>
                <c:pt idx="455">
                  <c:v>8</c:v>
                </c:pt>
                <c:pt idx="456">
                  <c:v>7</c:v>
                </c:pt>
                <c:pt idx="457">
                  <c:v>6</c:v>
                </c:pt>
                <c:pt idx="458">
                  <c:v>6</c:v>
                </c:pt>
                <c:pt idx="459">
                  <c:v>5</c:v>
                </c:pt>
                <c:pt idx="460">
                  <c:v>5</c:v>
                </c:pt>
                <c:pt idx="461">
                  <c:v>5</c:v>
                </c:pt>
                <c:pt idx="462">
                  <c:v>4</c:v>
                </c:pt>
                <c:pt idx="463">
                  <c:v>6</c:v>
                </c:pt>
                <c:pt idx="464">
                  <c:v>2</c:v>
                </c:pt>
                <c:pt idx="465">
                  <c:v>4</c:v>
                </c:pt>
                <c:pt idx="466">
                  <c:v>6</c:v>
                </c:pt>
                <c:pt idx="467">
                  <c:v>6</c:v>
                </c:pt>
                <c:pt idx="468">
                  <c:v>6</c:v>
                </c:pt>
                <c:pt idx="469">
                  <c:v>2</c:v>
                </c:pt>
                <c:pt idx="470">
                  <c:v>3</c:v>
                </c:pt>
                <c:pt idx="471">
                  <c:v>7</c:v>
                </c:pt>
                <c:pt idx="472">
                  <c:v>7</c:v>
                </c:pt>
                <c:pt idx="473">
                  <c:v>3</c:v>
                </c:pt>
                <c:pt idx="474">
                  <c:v>4</c:v>
                </c:pt>
                <c:pt idx="475">
                  <c:v>4</c:v>
                </c:pt>
                <c:pt idx="476">
                  <c:v>7</c:v>
                </c:pt>
                <c:pt idx="477">
                  <c:v>5</c:v>
                </c:pt>
                <c:pt idx="478">
                  <c:v>4</c:v>
                </c:pt>
                <c:pt idx="479">
                  <c:v>7</c:v>
                </c:pt>
                <c:pt idx="480">
                  <c:v>8</c:v>
                </c:pt>
                <c:pt idx="481">
                  <c:v>5</c:v>
                </c:pt>
                <c:pt idx="482">
                  <c:v>5</c:v>
                </c:pt>
                <c:pt idx="483">
                  <c:v>6</c:v>
                </c:pt>
                <c:pt idx="484">
                  <c:v>5</c:v>
                </c:pt>
                <c:pt idx="485">
                  <c:v>5</c:v>
                </c:pt>
                <c:pt idx="486">
                  <c:v>4</c:v>
                </c:pt>
                <c:pt idx="487">
                  <c:v>7</c:v>
                </c:pt>
                <c:pt idx="488">
                  <c:v>6</c:v>
                </c:pt>
                <c:pt idx="489">
                  <c:v>8</c:v>
                </c:pt>
                <c:pt idx="490">
                  <c:v>9</c:v>
                </c:pt>
                <c:pt idx="491">
                  <c:v>9</c:v>
                </c:pt>
                <c:pt idx="492">
                  <c:v>10</c:v>
                </c:pt>
                <c:pt idx="493">
                  <c:v>10</c:v>
                </c:pt>
                <c:pt idx="494">
                  <c:v>6</c:v>
                </c:pt>
                <c:pt idx="495">
                  <c:v>6</c:v>
                </c:pt>
                <c:pt idx="496">
                  <c:v>7</c:v>
                </c:pt>
                <c:pt idx="497">
                  <c:v>4</c:v>
                </c:pt>
                <c:pt idx="498">
                  <c:v>6</c:v>
                </c:pt>
                <c:pt idx="499">
                  <c:v>6</c:v>
                </c:pt>
                <c:pt idx="500">
                  <c:v>5</c:v>
                </c:pt>
                <c:pt idx="501">
                  <c:v>7</c:v>
                </c:pt>
                <c:pt idx="502">
                  <c:v>8</c:v>
                </c:pt>
                <c:pt idx="503">
                  <c:v>7</c:v>
                </c:pt>
                <c:pt idx="504">
                  <c:v>5</c:v>
                </c:pt>
                <c:pt idx="505">
                  <c:v>9</c:v>
                </c:pt>
                <c:pt idx="506">
                  <c:v>3</c:v>
                </c:pt>
                <c:pt idx="507">
                  <c:v>5</c:v>
                </c:pt>
                <c:pt idx="508">
                  <c:v>4</c:v>
                </c:pt>
                <c:pt idx="509">
                  <c:v>7</c:v>
                </c:pt>
                <c:pt idx="510">
                  <c:v>3</c:v>
                </c:pt>
                <c:pt idx="511">
                  <c:v>6</c:v>
                </c:pt>
                <c:pt idx="512">
                  <c:v>8</c:v>
                </c:pt>
                <c:pt idx="513">
                  <c:v>4</c:v>
                </c:pt>
                <c:pt idx="514">
                  <c:v>4</c:v>
                </c:pt>
                <c:pt idx="515">
                  <c:v>5</c:v>
                </c:pt>
                <c:pt idx="516">
                  <c:v>7</c:v>
                </c:pt>
                <c:pt idx="517">
                  <c:v>2</c:v>
                </c:pt>
                <c:pt idx="518">
                  <c:v>10</c:v>
                </c:pt>
                <c:pt idx="519">
                  <c:v>5</c:v>
                </c:pt>
                <c:pt idx="520">
                  <c:v>4</c:v>
                </c:pt>
                <c:pt idx="521">
                  <c:v>5</c:v>
                </c:pt>
                <c:pt idx="522">
                  <c:v>5</c:v>
                </c:pt>
                <c:pt idx="523">
                  <c:v>5</c:v>
                </c:pt>
                <c:pt idx="524">
                  <c:v>8</c:v>
                </c:pt>
                <c:pt idx="525">
                  <c:v>7</c:v>
                </c:pt>
                <c:pt idx="526">
                  <c:v>6</c:v>
                </c:pt>
                <c:pt idx="527">
                  <c:v>8</c:v>
                </c:pt>
                <c:pt idx="528">
                  <c:v>5</c:v>
                </c:pt>
                <c:pt idx="529">
                  <c:v>3</c:v>
                </c:pt>
                <c:pt idx="530">
                  <c:v>6</c:v>
                </c:pt>
                <c:pt idx="531">
                  <c:v>7</c:v>
                </c:pt>
                <c:pt idx="532">
                  <c:v>7</c:v>
                </c:pt>
                <c:pt idx="533">
                  <c:v>8</c:v>
                </c:pt>
                <c:pt idx="534">
                  <c:v>4</c:v>
                </c:pt>
                <c:pt idx="535">
                  <c:v>11</c:v>
                </c:pt>
                <c:pt idx="536">
                  <c:v>6</c:v>
                </c:pt>
                <c:pt idx="537">
                  <c:v>8</c:v>
                </c:pt>
                <c:pt idx="538">
                  <c:v>5</c:v>
                </c:pt>
                <c:pt idx="539">
                  <c:v>5</c:v>
                </c:pt>
                <c:pt idx="540">
                  <c:v>3</c:v>
                </c:pt>
                <c:pt idx="541">
                  <c:v>7</c:v>
                </c:pt>
                <c:pt idx="542">
                  <c:v>11</c:v>
                </c:pt>
                <c:pt idx="543">
                  <c:v>5</c:v>
                </c:pt>
                <c:pt idx="544">
                  <c:v>8</c:v>
                </c:pt>
                <c:pt idx="545">
                  <c:v>5</c:v>
                </c:pt>
                <c:pt idx="546">
                  <c:v>9</c:v>
                </c:pt>
                <c:pt idx="547">
                  <c:v>8</c:v>
                </c:pt>
                <c:pt idx="548">
                  <c:v>7</c:v>
                </c:pt>
                <c:pt idx="549">
                  <c:v>6</c:v>
                </c:pt>
                <c:pt idx="550">
                  <c:v>5</c:v>
                </c:pt>
                <c:pt idx="551">
                  <c:v>5</c:v>
                </c:pt>
                <c:pt idx="552">
                  <c:v>6</c:v>
                </c:pt>
                <c:pt idx="553">
                  <c:v>3</c:v>
                </c:pt>
                <c:pt idx="554">
                  <c:v>5</c:v>
                </c:pt>
                <c:pt idx="555">
                  <c:v>7</c:v>
                </c:pt>
                <c:pt idx="556">
                  <c:v>8</c:v>
                </c:pt>
                <c:pt idx="557">
                  <c:v>5</c:v>
                </c:pt>
                <c:pt idx="558">
                  <c:v>7</c:v>
                </c:pt>
                <c:pt idx="559">
                  <c:v>7</c:v>
                </c:pt>
                <c:pt idx="560">
                  <c:v>4</c:v>
                </c:pt>
                <c:pt idx="561">
                  <c:v>7</c:v>
                </c:pt>
                <c:pt idx="562">
                  <c:v>8</c:v>
                </c:pt>
                <c:pt idx="563">
                  <c:v>5</c:v>
                </c:pt>
                <c:pt idx="564">
                  <c:v>10</c:v>
                </c:pt>
                <c:pt idx="565">
                  <c:v>5</c:v>
                </c:pt>
                <c:pt idx="566">
                  <c:v>6</c:v>
                </c:pt>
                <c:pt idx="567">
                  <c:v>6</c:v>
                </c:pt>
                <c:pt idx="568">
                  <c:v>5</c:v>
                </c:pt>
                <c:pt idx="569">
                  <c:v>9</c:v>
                </c:pt>
                <c:pt idx="570">
                  <c:v>8</c:v>
                </c:pt>
                <c:pt idx="571">
                  <c:v>6</c:v>
                </c:pt>
                <c:pt idx="572">
                  <c:v>8</c:v>
                </c:pt>
                <c:pt idx="573">
                  <c:v>5</c:v>
                </c:pt>
                <c:pt idx="574">
                  <c:v>7</c:v>
                </c:pt>
                <c:pt idx="575">
                  <c:v>4</c:v>
                </c:pt>
                <c:pt idx="576">
                  <c:v>4</c:v>
                </c:pt>
                <c:pt idx="577">
                  <c:v>5</c:v>
                </c:pt>
                <c:pt idx="578">
                  <c:v>3</c:v>
                </c:pt>
                <c:pt idx="579">
                  <c:v>4</c:v>
                </c:pt>
                <c:pt idx="580">
                  <c:v>3</c:v>
                </c:pt>
                <c:pt idx="581">
                  <c:v>4</c:v>
                </c:pt>
                <c:pt idx="582">
                  <c:v>5</c:v>
                </c:pt>
                <c:pt idx="583">
                  <c:v>4</c:v>
                </c:pt>
                <c:pt idx="584">
                  <c:v>2</c:v>
                </c:pt>
                <c:pt idx="585">
                  <c:v>5</c:v>
                </c:pt>
                <c:pt idx="586">
                  <c:v>4</c:v>
                </c:pt>
                <c:pt idx="587">
                  <c:v>7</c:v>
                </c:pt>
                <c:pt idx="588">
                  <c:v>5</c:v>
                </c:pt>
                <c:pt idx="589">
                  <c:v>5</c:v>
                </c:pt>
                <c:pt idx="590">
                  <c:v>4</c:v>
                </c:pt>
                <c:pt idx="591">
                  <c:v>3</c:v>
                </c:pt>
                <c:pt idx="592">
                  <c:v>5</c:v>
                </c:pt>
                <c:pt idx="593">
                  <c:v>6</c:v>
                </c:pt>
                <c:pt idx="594">
                  <c:v>3</c:v>
                </c:pt>
                <c:pt idx="595">
                  <c:v>3</c:v>
                </c:pt>
                <c:pt idx="596">
                  <c:v>2</c:v>
                </c:pt>
                <c:pt idx="597">
                  <c:v>3</c:v>
                </c:pt>
                <c:pt idx="598">
                  <c:v>3</c:v>
                </c:pt>
                <c:pt idx="599">
                  <c:v>5</c:v>
                </c:pt>
                <c:pt idx="600">
                  <c:v>6</c:v>
                </c:pt>
                <c:pt idx="601">
                  <c:v>6</c:v>
                </c:pt>
                <c:pt idx="602">
                  <c:v>1</c:v>
                </c:pt>
                <c:pt idx="603">
                  <c:v>7</c:v>
                </c:pt>
                <c:pt idx="604">
                  <c:v>3</c:v>
                </c:pt>
                <c:pt idx="605">
                  <c:v>3</c:v>
                </c:pt>
                <c:pt idx="606">
                  <c:v>6</c:v>
                </c:pt>
                <c:pt idx="607">
                  <c:v>4</c:v>
                </c:pt>
                <c:pt idx="608">
                  <c:v>5</c:v>
                </c:pt>
                <c:pt idx="609">
                  <c:v>1</c:v>
                </c:pt>
                <c:pt idx="610">
                  <c:v>4</c:v>
                </c:pt>
                <c:pt idx="611">
                  <c:v>8</c:v>
                </c:pt>
                <c:pt idx="612">
                  <c:v>5</c:v>
                </c:pt>
                <c:pt idx="613">
                  <c:v>12</c:v>
                </c:pt>
                <c:pt idx="614">
                  <c:v>7</c:v>
                </c:pt>
                <c:pt idx="615">
                  <c:v>7</c:v>
                </c:pt>
                <c:pt idx="616">
                  <c:v>5</c:v>
                </c:pt>
                <c:pt idx="617">
                  <c:v>8</c:v>
                </c:pt>
                <c:pt idx="618">
                  <c:v>5</c:v>
                </c:pt>
                <c:pt idx="619">
                  <c:v>6</c:v>
                </c:pt>
                <c:pt idx="620">
                  <c:v>3</c:v>
                </c:pt>
                <c:pt idx="621">
                  <c:v>10</c:v>
                </c:pt>
                <c:pt idx="622">
                  <c:v>5</c:v>
                </c:pt>
                <c:pt idx="623">
                  <c:v>6</c:v>
                </c:pt>
                <c:pt idx="624">
                  <c:v>4</c:v>
                </c:pt>
                <c:pt idx="625">
                  <c:v>8</c:v>
                </c:pt>
                <c:pt idx="626">
                  <c:v>4</c:v>
                </c:pt>
                <c:pt idx="627">
                  <c:v>6</c:v>
                </c:pt>
                <c:pt idx="628">
                  <c:v>7</c:v>
                </c:pt>
                <c:pt idx="629">
                  <c:v>7</c:v>
                </c:pt>
                <c:pt idx="630">
                  <c:v>7</c:v>
                </c:pt>
                <c:pt idx="631">
                  <c:v>5</c:v>
                </c:pt>
                <c:pt idx="632">
                  <c:v>6</c:v>
                </c:pt>
                <c:pt idx="633">
                  <c:v>3</c:v>
                </c:pt>
                <c:pt idx="634">
                  <c:v>5</c:v>
                </c:pt>
                <c:pt idx="635">
                  <c:v>4</c:v>
                </c:pt>
                <c:pt idx="636">
                  <c:v>3</c:v>
                </c:pt>
                <c:pt idx="637">
                  <c:v>4</c:v>
                </c:pt>
                <c:pt idx="638">
                  <c:v>6</c:v>
                </c:pt>
                <c:pt idx="639">
                  <c:v>3</c:v>
                </c:pt>
                <c:pt idx="640">
                  <c:v>4</c:v>
                </c:pt>
                <c:pt idx="641">
                  <c:v>5</c:v>
                </c:pt>
                <c:pt idx="642">
                  <c:v>6</c:v>
                </c:pt>
                <c:pt idx="643">
                  <c:v>9</c:v>
                </c:pt>
                <c:pt idx="644">
                  <c:v>5</c:v>
                </c:pt>
                <c:pt idx="645">
                  <c:v>7</c:v>
                </c:pt>
                <c:pt idx="646">
                  <c:v>10</c:v>
                </c:pt>
                <c:pt idx="647">
                  <c:v>7</c:v>
                </c:pt>
                <c:pt idx="648">
                  <c:v>8</c:v>
                </c:pt>
                <c:pt idx="649">
                  <c:v>10</c:v>
                </c:pt>
                <c:pt idx="650">
                  <c:v>7</c:v>
                </c:pt>
                <c:pt idx="651">
                  <c:v>8</c:v>
                </c:pt>
                <c:pt idx="652">
                  <c:v>12</c:v>
                </c:pt>
                <c:pt idx="653">
                  <c:v>6</c:v>
                </c:pt>
                <c:pt idx="654">
                  <c:v>8</c:v>
                </c:pt>
                <c:pt idx="655">
                  <c:v>8</c:v>
                </c:pt>
                <c:pt idx="656">
                  <c:v>9</c:v>
                </c:pt>
                <c:pt idx="657">
                  <c:v>6</c:v>
                </c:pt>
                <c:pt idx="658">
                  <c:v>7</c:v>
                </c:pt>
                <c:pt idx="659">
                  <c:v>8</c:v>
                </c:pt>
                <c:pt idx="660">
                  <c:v>8</c:v>
                </c:pt>
                <c:pt idx="661">
                  <c:v>5</c:v>
                </c:pt>
                <c:pt idx="662">
                  <c:v>3</c:v>
                </c:pt>
                <c:pt idx="663">
                  <c:v>5</c:v>
                </c:pt>
                <c:pt idx="664">
                  <c:v>8</c:v>
                </c:pt>
                <c:pt idx="665">
                  <c:v>6</c:v>
                </c:pt>
                <c:pt idx="666">
                  <c:v>9</c:v>
                </c:pt>
                <c:pt idx="667">
                  <c:v>5</c:v>
                </c:pt>
                <c:pt idx="668">
                  <c:v>6</c:v>
                </c:pt>
                <c:pt idx="669">
                  <c:v>4</c:v>
                </c:pt>
                <c:pt idx="670">
                  <c:v>9</c:v>
                </c:pt>
                <c:pt idx="671">
                  <c:v>8</c:v>
                </c:pt>
                <c:pt idx="672">
                  <c:v>7</c:v>
                </c:pt>
                <c:pt idx="673">
                  <c:v>6</c:v>
                </c:pt>
                <c:pt idx="674">
                  <c:v>5</c:v>
                </c:pt>
                <c:pt idx="675">
                  <c:v>5</c:v>
                </c:pt>
                <c:pt idx="676">
                  <c:v>7</c:v>
                </c:pt>
                <c:pt idx="677">
                  <c:v>8</c:v>
                </c:pt>
                <c:pt idx="678">
                  <c:v>5</c:v>
                </c:pt>
                <c:pt idx="679">
                  <c:v>4</c:v>
                </c:pt>
                <c:pt idx="680">
                  <c:v>7</c:v>
                </c:pt>
                <c:pt idx="681">
                  <c:v>5</c:v>
                </c:pt>
                <c:pt idx="682">
                  <c:v>9</c:v>
                </c:pt>
                <c:pt idx="683">
                  <c:v>8</c:v>
                </c:pt>
                <c:pt idx="684">
                  <c:v>7</c:v>
                </c:pt>
                <c:pt idx="685">
                  <c:v>6</c:v>
                </c:pt>
                <c:pt idx="686">
                  <c:v>7</c:v>
                </c:pt>
                <c:pt idx="687">
                  <c:v>5</c:v>
                </c:pt>
                <c:pt idx="688">
                  <c:v>6</c:v>
                </c:pt>
                <c:pt idx="689">
                  <c:v>5</c:v>
                </c:pt>
                <c:pt idx="690">
                  <c:v>5</c:v>
                </c:pt>
                <c:pt idx="691">
                  <c:v>3</c:v>
                </c:pt>
                <c:pt idx="692">
                  <c:v>4</c:v>
                </c:pt>
                <c:pt idx="693">
                  <c:v>2</c:v>
                </c:pt>
                <c:pt idx="694">
                  <c:v>4</c:v>
                </c:pt>
                <c:pt idx="695">
                  <c:v>9</c:v>
                </c:pt>
                <c:pt idx="696">
                  <c:v>8</c:v>
                </c:pt>
                <c:pt idx="697">
                  <c:v>6</c:v>
                </c:pt>
                <c:pt idx="698">
                  <c:v>2</c:v>
                </c:pt>
                <c:pt idx="699">
                  <c:v>6</c:v>
                </c:pt>
                <c:pt idx="700">
                  <c:v>3</c:v>
                </c:pt>
                <c:pt idx="701">
                  <c:v>8</c:v>
                </c:pt>
                <c:pt idx="702">
                  <c:v>5</c:v>
                </c:pt>
                <c:pt idx="703">
                  <c:v>4</c:v>
                </c:pt>
                <c:pt idx="704">
                  <c:v>5</c:v>
                </c:pt>
                <c:pt idx="705">
                  <c:v>4</c:v>
                </c:pt>
                <c:pt idx="706">
                  <c:v>8</c:v>
                </c:pt>
                <c:pt idx="707">
                  <c:v>3</c:v>
                </c:pt>
                <c:pt idx="708">
                  <c:v>5</c:v>
                </c:pt>
                <c:pt idx="709">
                  <c:v>8</c:v>
                </c:pt>
                <c:pt idx="710">
                  <c:v>7</c:v>
                </c:pt>
                <c:pt idx="711">
                  <c:v>3</c:v>
                </c:pt>
                <c:pt idx="712">
                  <c:v>5</c:v>
                </c:pt>
                <c:pt idx="713">
                  <c:v>4</c:v>
                </c:pt>
                <c:pt idx="714">
                  <c:v>7</c:v>
                </c:pt>
                <c:pt idx="715">
                  <c:v>4</c:v>
                </c:pt>
                <c:pt idx="716">
                  <c:v>4</c:v>
                </c:pt>
                <c:pt idx="717">
                  <c:v>4</c:v>
                </c:pt>
                <c:pt idx="718">
                  <c:v>7</c:v>
                </c:pt>
                <c:pt idx="719">
                  <c:v>8</c:v>
                </c:pt>
                <c:pt idx="720">
                  <c:v>9</c:v>
                </c:pt>
                <c:pt idx="721">
                  <c:v>6</c:v>
                </c:pt>
                <c:pt idx="722">
                  <c:v>6</c:v>
                </c:pt>
                <c:pt idx="723">
                  <c:v>3</c:v>
                </c:pt>
                <c:pt idx="724">
                  <c:v>3</c:v>
                </c:pt>
                <c:pt idx="725">
                  <c:v>8</c:v>
                </c:pt>
                <c:pt idx="726">
                  <c:v>4</c:v>
                </c:pt>
                <c:pt idx="727">
                  <c:v>5</c:v>
                </c:pt>
                <c:pt idx="728">
                  <c:v>7</c:v>
                </c:pt>
                <c:pt idx="729">
                  <c:v>10</c:v>
                </c:pt>
                <c:pt idx="730">
                  <c:v>6</c:v>
                </c:pt>
                <c:pt idx="731">
                  <c:v>7</c:v>
                </c:pt>
                <c:pt idx="732">
                  <c:v>7</c:v>
                </c:pt>
                <c:pt idx="733">
                  <c:v>5</c:v>
                </c:pt>
                <c:pt idx="734">
                  <c:v>3</c:v>
                </c:pt>
                <c:pt idx="735">
                  <c:v>3</c:v>
                </c:pt>
                <c:pt idx="736">
                  <c:v>7</c:v>
                </c:pt>
                <c:pt idx="737">
                  <c:v>3</c:v>
                </c:pt>
                <c:pt idx="738">
                  <c:v>6</c:v>
                </c:pt>
                <c:pt idx="739">
                  <c:v>8</c:v>
                </c:pt>
                <c:pt idx="740">
                  <c:v>8</c:v>
                </c:pt>
                <c:pt idx="741">
                  <c:v>5</c:v>
                </c:pt>
                <c:pt idx="742">
                  <c:v>1</c:v>
                </c:pt>
                <c:pt idx="743">
                  <c:v>4</c:v>
                </c:pt>
                <c:pt idx="744">
                  <c:v>4</c:v>
                </c:pt>
                <c:pt idx="745">
                  <c:v>3</c:v>
                </c:pt>
                <c:pt idx="746">
                  <c:v>5</c:v>
                </c:pt>
                <c:pt idx="747">
                  <c:v>9</c:v>
                </c:pt>
                <c:pt idx="748">
                  <c:v>7</c:v>
                </c:pt>
                <c:pt idx="749">
                  <c:v>6</c:v>
                </c:pt>
                <c:pt idx="750">
                  <c:v>6</c:v>
                </c:pt>
                <c:pt idx="751">
                  <c:v>4</c:v>
                </c:pt>
                <c:pt idx="752">
                  <c:v>3</c:v>
                </c:pt>
                <c:pt idx="753">
                  <c:v>6</c:v>
                </c:pt>
                <c:pt idx="754">
                  <c:v>11</c:v>
                </c:pt>
                <c:pt idx="755">
                  <c:v>7</c:v>
                </c:pt>
                <c:pt idx="756">
                  <c:v>8</c:v>
                </c:pt>
                <c:pt idx="757">
                  <c:v>7</c:v>
                </c:pt>
                <c:pt idx="758">
                  <c:v>9</c:v>
                </c:pt>
                <c:pt idx="759">
                  <c:v>6</c:v>
                </c:pt>
                <c:pt idx="760">
                  <c:v>7</c:v>
                </c:pt>
                <c:pt idx="761">
                  <c:v>5</c:v>
                </c:pt>
                <c:pt idx="762">
                  <c:v>6</c:v>
                </c:pt>
                <c:pt idx="763">
                  <c:v>4</c:v>
                </c:pt>
                <c:pt idx="764">
                  <c:v>11</c:v>
                </c:pt>
                <c:pt idx="765">
                  <c:v>6</c:v>
                </c:pt>
                <c:pt idx="766">
                  <c:v>2</c:v>
                </c:pt>
                <c:pt idx="767">
                  <c:v>3</c:v>
                </c:pt>
                <c:pt idx="768">
                  <c:v>5</c:v>
                </c:pt>
                <c:pt idx="769">
                  <c:v>4</c:v>
                </c:pt>
                <c:pt idx="770">
                  <c:v>4</c:v>
                </c:pt>
                <c:pt idx="771">
                  <c:v>4</c:v>
                </c:pt>
                <c:pt idx="772">
                  <c:v>3</c:v>
                </c:pt>
                <c:pt idx="773">
                  <c:v>5</c:v>
                </c:pt>
                <c:pt idx="774">
                  <c:v>4</c:v>
                </c:pt>
                <c:pt idx="775">
                  <c:v>3</c:v>
                </c:pt>
                <c:pt idx="776">
                  <c:v>6</c:v>
                </c:pt>
                <c:pt idx="777">
                  <c:v>5</c:v>
                </c:pt>
                <c:pt idx="778">
                  <c:v>4</c:v>
                </c:pt>
                <c:pt idx="779">
                  <c:v>2</c:v>
                </c:pt>
                <c:pt idx="780">
                  <c:v>3</c:v>
                </c:pt>
                <c:pt idx="781">
                  <c:v>3</c:v>
                </c:pt>
                <c:pt idx="782">
                  <c:v>3</c:v>
                </c:pt>
                <c:pt idx="783">
                  <c:v>4</c:v>
                </c:pt>
                <c:pt idx="784">
                  <c:v>3</c:v>
                </c:pt>
                <c:pt idx="785">
                  <c:v>5</c:v>
                </c:pt>
                <c:pt idx="786">
                  <c:v>6</c:v>
                </c:pt>
                <c:pt idx="787">
                  <c:v>5</c:v>
                </c:pt>
                <c:pt idx="788">
                  <c:v>6</c:v>
                </c:pt>
                <c:pt idx="789">
                  <c:v>4</c:v>
                </c:pt>
                <c:pt idx="790">
                  <c:v>8</c:v>
                </c:pt>
                <c:pt idx="791">
                  <c:v>7</c:v>
                </c:pt>
                <c:pt idx="792">
                  <c:v>5</c:v>
                </c:pt>
                <c:pt idx="793">
                  <c:v>6</c:v>
                </c:pt>
                <c:pt idx="794">
                  <c:v>6</c:v>
                </c:pt>
                <c:pt idx="795">
                  <c:v>7</c:v>
                </c:pt>
                <c:pt idx="796">
                  <c:v>6</c:v>
                </c:pt>
                <c:pt idx="797">
                  <c:v>6</c:v>
                </c:pt>
                <c:pt idx="798">
                  <c:v>5</c:v>
                </c:pt>
                <c:pt idx="799">
                  <c:v>3</c:v>
                </c:pt>
                <c:pt idx="800">
                  <c:v>1</c:v>
                </c:pt>
                <c:pt idx="801">
                  <c:v>1</c:v>
                </c:pt>
                <c:pt idx="802">
                  <c:v>2</c:v>
                </c:pt>
                <c:pt idx="803">
                  <c:v>3</c:v>
                </c:pt>
                <c:pt idx="804">
                  <c:v>3</c:v>
                </c:pt>
                <c:pt idx="805">
                  <c:v>2</c:v>
                </c:pt>
                <c:pt idx="806">
                  <c:v>6</c:v>
                </c:pt>
                <c:pt idx="807">
                  <c:v>4</c:v>
                </c:pt>
                <c:pt idx="808">
                  <c:v>6</c:v>
                </c:pt>
                <c:pt idx="809">
                  <c:v>2</c:v>
                </c:pt>
                <c:pt idx="810">
                  <c:v>4</c:v>
                </c:pt>
                <c:pt idx="811">
                  <c:v>1</c:v>
                </c:pt>
                <c:pt idx="812">
                  <c:v>2</c:v>
                </c:pt>
                <c:pt idx="813">
                  <c:v>6</c:v>
                </c:pt>
                <c:pt idx="814">
                  <c:v>4</c:v>
                </c:pt>
                <c:pt idx="815">
                  <c:v>8</c:v>
                </c:pt>
                <c:pt idx="816">
                  <c:v>3</c:v>
                </c:pt>
                <c:pt idx="817">
                  <c:v>4</c:v>
                </c:pt>
                <c:pt idx="818">
                  <c:v>5</c:v>
                </c:pt>
                <c:pt idx="819">
                  <c:v>2</c:v>
                </c:pt>
                <c:pt idx="820">
                  <c:v>3</c:v>
                </c:pt>
                <c:pt idx="821">
                  <c:v>7</c:v>
                </c:pt>
                <c:pt idx="822">
                  <c:v>9</c:v>
                </c:pt>
                <c:pt idx="823">
                  <c:v>2</c:v>
                </c:pt>
                <c:pt idx="824">
                  <c:v>5</c:v>
                </c:pt>
                <c:pt idx="825">
                  <c:v>7</c:v>
                </c:pt>
                <c:pt idx="826">
                  <c:v>4</c:v>
                </c:pt>
                <c:pt idx="827">
                  <c:v>7</c:v>
                </c:pt>
                <c:pt idx="828">
                  <c:v>6</c:v>
                </c:pt>
                <c:pt idx="829">
                  <c:v>4</c:v>
                </c:pt>
                <c:pt idx="830">
                  <c:v>5</c:v>
                </c:pt>
                <c:pt idx="831">
                  <c:v>5</c:v>
                </c:pt>
                <c:pt idx="832">
                  <c:v>7</c:v>
                </c:pt>
                <c:pt idx="833">
                  <c:v>5</c:v>
                </c:pt>
                <c:pt idx="834">
                  <c:v>5</c:v>
                </c:pt>
                <c:pt idx="835">
                  <c:v>5</c:v>
                </c:pt>
                <c:pt idx="836">
                  <c:v>6</c:v>
                </c:pt>
                <c:pt idx="837">
                  <c:v>6</c:v>
                </c:pt>
                <c:pt idx="838">
                  <c:v>9</c:v>
                </c:pt>
                <c:pt idx="839">
                  <c:v>7</c:v>
                </c:pt>
                <c:pt idx="840">
                  <c:v>7</c:v>
                </c:pt>
                <c:pt idx="841">
                  <c:v>4</c:v>
                </c:pt>
                <c:pt idx="842">
                  <c:v>10</c:v>
                </c:pt>
                <c:pt idx="843">
                  <c:v>8</c:v>
                </c:pt>
                <c:pt idx="844">
                  <c:v>5</c:v>
                </c:pt>
                <c:pt idx="845">
                  <c:v>4</c:v>
                </c:pt>
                <c:pt idx="846">
                  <c:v>6</c:v>
                </c:pt>
                <c:pt idx="847">
                  <c:v>6</c:v>
                </c:pt>
                <c:pt idx="848">
                  <c:v>4</c:v>
                </c:pt>
                <c:pt idx="849">
                  <c:v>4</c:v>
                </c:pt>
                <c:pt idx="850">
                  <c:v>3</c:v>
                </c:pt>
                <c:pt idx="851">
                  <c:v>4</c:v>
                </c:pt>
                <c:pt idx="852">
                  <c:v>5</c:v>
                </c:pt>
                <c:pt idx="853">
                  <c:v>3</c:v>
                </c:pt>
                <c:pt idx="854">
                  <c:v>3</c:v>
                </c:pt>
                <c:pt idx="855">
                  <c:v>4</c:v>
                </c:pt>
                <c:pt idx="856">
                  <c:v>12</c:v>
                </c:pt>
                <c:pt idx="857">
                  <c:v>4</c:v>
                </c:pt>
                <c:pt idx="858">
                  <c:v>5</c:v>
                </c:pt>
                <c:pt idx="859">
                  <c:v>6</c:v>
                </c:pt>
                <c:pt idx="860">
                  <c:v>4</c:v>
                </c:pt>
                <c:pt idx="861">
                  <c:v>6</c:v>
                </c:pt>
                <c:pt idx="862">
                  <c:v>7</c:v>
                </c:pt>
                <c:pt idx="863">
                  <c:v>5</c:v>
                </c:pt>
                <c:pt idx="864">
                  <c:v>3</c:v>
                </c:pt>
                <c:pt idx="865">
                  <c:v>7</c:v>
                </c:pt>
                <c:pt idx="866">
                  <c:v>6</c:v>
                </c:pt>
                <c:pt idx="867">
                  <c:v>4</c:v>
                </c:pt>
                <c:pt idx="868">
                  <c:v>4</c:v>
                </c:pt>
                <c:pt idx="869">
                  <c:v>7</c:v>
                </c:pt>
                <c:pt idx="870">
                  <c:v>5</c:v>
                </c:pt>
                <c:pt idx="871">
                  <c:v>6</c:v>
                </c:pt>
                <c:pt idx="872">
                  <c:v>6</c:v>
                </c:pt>
                <c:pt idx="873">
                  <c:v>8</c:v>
                </c:pt>
                <c:pt idx="874">
                  <c:v>5</c:v>
                </c:pt>
                <c:pt idx="875">
                  <c:v>7</c:v>
                </c:pt>
                <c:pt idx="876">
                  <c:v>2</c:v>
                </c:pt>
                <c:pt idx="877">
                  <c:v>9</c:v>
                </c:pt>
                <c:pt idx="878">
                  <c:v>5</c:v>
                </c:pt>
                <c:pt idx="879">
                  <c:v>4</c:v>
                </c:pt>
                <c:pt idx="880">
                  <c:v>6</c:v>
                </c:pt>
                <c:pt idx="881">
                  <c:v>3</c:v>
                </c:pt>
                <c:pt idx="882">
                  <c:v>3</c:v>
                </c:pt>
                <c:pt idx="883">
                  <c:v>1</c:v>
                </c:pt>
                <c:pt idx="884">
                  <c:v>4</c:v>
                </c:pt>
                <c:pt idx="885">
                  <c:v>5</c:v>
                </c:pt>
                <c:pt idx="886">
                  <c:v>5</c:v>
                </c:pt>
                <c:pt idx="887">
                  <c:v>3</c:v>
                </c:pt>
                <c:pt idx="888">
                  <c:v>3</c:v>
                </c:pt>
                <c:pt idx="889">
                  <c:v>5</c:v>
                </c:pt>
                <c:pt idx="890">
                  <c:v>7</c:v>
                </c:pt>
                <c:pt idx="891">
                  <c:v>4</c:v>
                </c:pt>
                <c:pt idx="892">
                  <c:v>8</c:v>
                </c:pt>
                <c:pt idx="893">
                  <c:v>6</c:v>
                </c:pt>
                <c:pt idx="894">
                  <c:v>8</c:v>
                </c:pt>
                <c:pt idx="895">
                  <c:v>6</c:v>
                </c:pt>
                <c:pt idx="896">
                  <c:v>5</c:v>
                </c:pt>
                <c:pt idx="897">
                  <c:v>5</c:v>
                </c:pt>
                <c:pt idx="898">
                  <c:v>6</c:v>
                </c:pt>
                <c:pt idx="899">
                  <c:v>6</c:v>
                </c:pt>
                <c:pt idx="900">
                  <c:v>4</c:v>
                </c:pt>
                <c:pt idx="901">
                  <c:v>3</c:v>
                </c:pt>
                <c:pt idx="902">
                  <c:v>8</c:v>
                </c:pt>
                <c:pt idx="903">
                  <c:v>4</c:v>
                </c:pt>
                <c:pt idx="904">
                  <c:v>3</c:v>
                </c:pt>
                <c:pt idx="905">
                  <c:v>5</c:v>
                </c:pt>
                <c:pt idx="906">
                  <c:v>5</c:v>
                </c:pt>
                <c:pt idx="907">
                  <c:v>7</c:v>
                </c:pt>
                <c:pt idx="908">
                  <c:v>3</c:v>
                </c:pt>
                <c:pt idx="909">
                  <c:v>7</c:v>
                </c:pt>
                <c:pt idx="910">
                  <c:v>5</c:v>
                </c:pt>
                <c:pt idx="911">
                  <c:v>5</c:v>
                </c:pt>
                <c:pt idx="912">
                  <c:v>2</c:v>
                </c:pt>
                <c:pt idx="913">
                  <c:v>6</c:v>
                </c:pt>
                <c:pt idx="914">
                  <c:v>11</c:v>
                </c:pt>
                <c:pt idx="915">
                  <c:v>8</c:v>
                </c:pt>
                <c:pt idx="916">
                  <c:v>5</c:v>
                </c:pt>
                <c:pt idx="917">
                  <c:v>3</c:v>
                </c:pt>
                <c:pt idx="918">
                  <c:v>5</c:v>
                </c:pt>
                <c:pt idx="919">
                  <c:v>3</c:v>
                </c:pt>
                <c:pt idx="920">
                  <c:v>7</c:v>
                </c:pt>
                <c:pt idx="921">
                  <c:v>9</c:v>
                </c:pt>
                <c:pt idx="922">
                  <c:v>9</c:v>
                </c:pt>
                <c:pt idx="923">
                  <c:v>4</c:v>
                </c:pt>
                <c:pt idx="924">
                  <c:v>6</c:v>
                </c:pt>
                <c:pt idx="925">
                  <c:v>8</c:v>
                </c:pt>
                <c:pt idx="926">
                  <c:v>4</c:v>
                </c:pt>
                <c:pt idx="927">
                  <c:v>6</c:v>
                </c:pt>
                <c:pt idx="928">
                  <c:v>9</c:v>
                </c:pt>
                <c:pt idx="929">
                  <c:v>4</c:v>
                </c:pt>
                <c:pt idx="930">
                  <c:v>5</c:v>
                </c:pt>
                <c:pt idx="931">
                  <c:v>2</c:v>
                </c:pt>
                <c:pt idx="932">
                  <c:v>4</c:v>
                </c:pt>
                <c:pt idx="933">
                  <c:v>8</c:v>
                </c:pt>
                <c:pt idx="934">
                  <c:v>8</c:v>
                </c:pt>
                <c:pt idx="935">
                  <c:v>9</c:v>
                </c:pt>
                <c:pt idx="936">
                  <c:v>8</c:v>
                </c:pt>
                <c:pt idx="937">
                  <c:v>6</c:v>
                </c:pt>
                <c:pt idx="938">
                  <c:v>9</c:v>
                </c:pt>
                <c:pt idx="939">
                  <c:v>7</c:v>
                </c:pt>
                <c:pt idx="940">
                  <c:v>5</c:v>
                </c:pt>
                <c:pt idx="941">
                  <c:v>6</c:v>
                </c:pt>
                <c:pt idx="942">
                  <c:v>3</c:v>
                </c:pt>
                <c:pt idx="943">
                  <c:v>4</c:v>
                </c:pt>
                <c:pt idx="944">
                  <c:v>4</c:v>
                </c:pt>
                <c:pt idx="945">
                  <c:v>7</c:v>
                </c:pt>
                <c:pt idx="946">
                  <c:v>6</c:v>
                </c:pt>
                <c:pt idx="947">
                  <c:v>6</c:v>
                </c:pt>
                <c:pt idx="948">
                  <c:v>7</c:v>
                </c:pt>
                <c:pt idx="949">
                  <c:v>8</c:v>
                </c:pt>
                <c:pt idx="950">
                  <c:v>7</c:v>
                </c:pt>
                <c:pt idx="951">
                  <c:v>5</c:v>
                </c:pt>
                <c:pt idx="952">
                  <c:v>8</c:v>
                </c:pt>
                <c:pt idx="953">
                  <c:v>6</c:v>
                </c:pt>
                <c:pt idx="954">
                  <c:v>3</c:v>
                </c:pt>
                <c:pt idx="955">
                  <c:v>6</c:v>
                </c:pt>
                <c:pt idx="956">
                  <c:v>5</c:v>
                </c:pt>
                <c:pt idx="957">
                  <c:v>8</c:v>
                </c:pt>
                <c:pt idx="958">
                  <c:v>3</c:v>
                </c:pt>
                <c:pt idx="959">
                  <c:v>4</c:v>
                </c:pt>
                <c:pt idx="960">
                  <c:v>7</c:v>
                </c:pt>
                <c:pt idx="961">
                  <c:v>7</c:v>
                </c:pt>
                <c:pt idx="962">
                  <c:v>6</c:v>
                </c:pt>
                <c:pt idx="963">
                  <c:v>8</c:v>
                </c:pt>
                <c:pt idx="964">
                  <c:v>6</c:v>
                </c:pt>
                <c:pt idx="965">
                  <c:v>6</c:v>
                </c:pt>
                <c:pt idx="966">
                  <c:v>6</c:v>
                </c:pt>
                <c:pt idx="967">
                  <c:v>6</c:v>
                </c:pt>
                <c:pt idx="968">
                  <c:v>5</c:v>
                </c:pt>
                <c:pt idx="969">
                  <c:v>4</c:v>
                </c:pt>
                <c:pt idx="970">
                  <c:v>6</c:v>
                </c:pt>
                <c:pt idx="971">
                  <c:v>7</c:v>
                </c:pt>
                <c:pt idx="972">
                  <c:v>5</c:v>
                </c:pt>
                <c:pt idx="973">
                  <c:v>7</c:v>
                </c:pt>
                <c:pt idx="974">
                  <c:v>1</c:v>
                </c:pt>
                <c:pt idx="975">
                  <c:v>9</c:v>
                </c:pt>
                <c:pt idx="976">
                  <c:v>5</c:v>
                </c:pt>
                <c:pt idx="977">
                  <c:v>4</c:v>
                </c:pt>
                <c:pt idx="978">
                  <c:v>5</c:v>
                </c:pt>
                <c:pt idx="979">
                  <c:v>11</c:v>
                </c:pt>
                <c:pt idx="980">
                  <c:v>10</c:v>
                </c:pt>
                <c:pt idx="981">
                  <c:v>5</c:v>
                </c:pt>
                <c:pt idx="982">
                  <c:v>4</c:v>
                </c:pt>
                <c:pt idx="983">
                  <c:v>7</c:v>
                </c:pt>
                <c:pt idx="984">
                  <c:v>9</c:v>
                </c:pt>
                <c:pt idx="985">
                  <c:v>11</c:v>
                </c:pt>
                <c:pt idx="986">
                  <c:v>4</c:v>
                </c:pt>
                <c:pt idx="987">
                  <c:v>6</c:v>
                </c:pt>
                <c:pt idx="988">
                  <c:v>7</c:v>
                </c:pt>
                <c:pt idx="989">
                  <c:v>7</c:v>
                </c:pt>
                <c:pt idx="990">
                  <c:v>5</c:v>
                </c:pt>
                <c:pt idx="991">
                  <c:v>6</c:v>
                </c:pt>
                <c:pt idx="992">
                  <c:v>9</c:v>
                </c:pt>
                <c:pt idx="993">
                  <c:v>4</c:v>
                </c:pt>
                <c:pt idx="994">
                  <c:v>5</c:v>
                </c:pt>
                <c:pt idx="995">
                  <c:v>6</c:v>
                </c:pt>
                <c:pt idx="996">
                  <c:v>3</c:v>
                </c:pt>
                <c:pt idx="997">
                  <c:v>4</c:v>
                </c:pt>
                <c:pt idx="998">
                  <c:v>6</c:v>
                </c:pt>
                <c:pt idx="999">
                  <c:v>1</c:v>
                </c:pt>
                <c:pt idx="1000">
                  <c:v>9</c:v>
                </c:pt>
                <c:pt idx="1001">
                  <c:v>9</c:v>
                </c:pt>
                <c:pt idx="1002">
                  <c:v>6</c:v>
                </c:pt>
                <c:pt idx="1003">
                  <c:v>6</c:v>
                </c:pt>
                <c:pt idx="1004">
                  <c:v>4</c:v>
                </c:pt>
                <c:pt idx="1005">
                  <c:v>7</c:v>
                </c:pt>
                <c:pt idx="1006">
                  <c:v>8</c:v>
                </c:pt>
                <c:pt idx="1007">
                  <c:v>4</c:v>
                </c:pt>
                <c:pt idx="1008">
                  <c:v>5</c:v>
                </c:pt>
                <c:pt idx="1009">
                  <c:v>7</c:v>
                </c:pt>
                <c:pt idx="1010">
                  <c:v>5</c:v>
                </c:pt>
                <c:pt idx="1011">
                  <c:v>7</c:v>
                </c:pt>
                <c:pt idx="1012">
                  <c:v>9</c:v>
                </c:pt>
                <c:pt idx="1013">
                  <c:v>9</c:v>
                </c:pt>
                <c:pt idx="1014">
                  <c:v>6</c:v>
                </c:pt>
                <c:pt idx="1015">
                  <c:v>6</c:v>
                </c:pt>
                <c:pt idx="1016">
                  <c:v>5</c:v>
                </c:pt>
                <c:pt idx="1017">
                  <c:v>9</c:v>
                </c:pt>
                <c:pt idx="1018">
                  <c:v>7</c:v>
                </c:pt>
                <c:pt idx="1019">
                  <c:v>7</c:v>
                </c:pt>
                <c:pt idx="1020">
                  <c:v>6</c:v>
                </c:pt>
                <c:pt idx="1021">
                  <c:v>5</c:v>
                </c:pt>
                <c:pt idx="1022">
                  <c:v>11</c:v>
                </c:pt>
                <c:pt idx="1023">
                  <c:v>8</c:v>
                </c:pt>
                <c:pt idx="1024">
                  <c:v>4</c:v>
                </c:pt>
                <c:pt idx="1025">
                  <c:v>6</c:v>
                </c:pt>
                <c:pt idx="1026">
                  <c:v>4</c:v>
                </c:pt>
                <c:pt idx="1027">
                  <c:v>10</c:v>
                </c:pt>
                <c:pt idx="1028">
                  <c:v>5</c:v>
                </c:pt>
                <c:pt idx="1029">
                  <c:v>7</c:v>
                </c:pt>
                <c:pt idx="1030">
                  <c:v>9</c:v>
                </c:pt>
                <c:pt idx="1031">
                  <c:v>6</c:v>
                </c:pt>
                <c:pt idx="1032">
                  <c:v>6</c:v>
                </c:pt>
                <c:pt idx="1033">
                  <c:v>5</c:v>
                </c:pt>
                <c:pt idx="1034">
                  <c:v>7</c:v>
                </c:pt>
                <c:pt idx="1035">
                  <c:v>5</c:v>
                </c:pt>
                <c:pt idx="1036">
                  <c:v>4</c:v>
                </c:pt>
                <c:pt idx="1037">
                  <c:v>3</c:v>
                </c:pt>
                <c:pt idx="1038">
                  <c:v>4</c:v>
                </c:pt>
                <c:pt idx="1039">
                  <c:v>3</c:v>
                </c:pt>
                <c:pt idx="1040">
                  <c:v>4</c:v>
                </c:pt>
                <c:pt idx="1041">
                  <c:v>4</c:v>
                </c:pt>
                <c:pt idx="1042">
                  <c:v>7</c:v>
                </c:pt>
                <c:pt idx="1043">
                  <c:v>14</c:v>
                </c:pt>
                <c:pt idx="1044">
                  <c:v>7</c:v>
                </c:pt>
                <c:pt idx="1045">
                  <c:v>6</c:v>
                </c:pt>
                <c:pt idx="1046">
                  <c:v>5</c:v>
                </c:pt>
                <c:pt idx="1047">
                  <c:v>6</c:v>
                </c:pt>
                <c:pt idx="1048">
                  <c:v>4</c:v>
                </c:pt>
                <c:pt idx="1049">
                  <c:v>6</c:v>
                </c:pt>
                <c:pt idx="1050">
                  <c:v>5</c:v>
                </c:pt>
                <c:pt idx="1051">
                  <c:v>7</c:v>
                </c:pt>
                <c:pt idx="1052">
                  <c:v>8</c:v>
                </c:pt>
                <c:pt idx="1053">
                  <c:v>9</c:v>
                </c:pt>
                <c:pt idx="1054">
                  <c:v>8</c:v>
                </c:pt>
                <c:pt idx="1055">
                  <c:v>9</c:v>
                </c:pt>
                <c:pt idx="1056">
                  <c:v>7</c:v>
                </c:pt>
                <c:pt idx="1057">
                  <c:v>5</c:v>
                </c:pt>
                <c:pt idx="1058">
                  <c:v>5</c:v>
                </c:pt>
                <c:pt idx="1059">
                  <c:v>7</c:v>
                </c:pt>
                <c:pt idx="1060">
                  <c:v>9</c:v>
                </c:pt>
                <c:pt idx="1061">
                  <c:v>4</c:v>
                </c:pt>
                <c:pt idx="1062">
                  <c:v>5</c:v>
                </c:pt>
                <c:pt idx="1063">
                  <c:v>6</c:v>
                </c:pt>
                <c:pt idx="1064">
                  <c:v>10</c:v>
                </c:pt>
                <c:pt idx="1065">
                  <c:v>4</c:v>
                </c:pt>
                <c:pt idx="1066">
                  <c:v>1</c:v>
                </c:pt>
                <c:pt idx="1067">
                  <c:v>5</c:v>
                </c:pt>
                <c:pt idx="1068">
                  <c:v>4</c:v>
                </c:pt>
                <c:pt idx="1069">
                  <c:v>5</c:v>
                </c:pt>
                <c:pt idx="1070">
                  <c:v>3</c:v>
                </c:pt>
                <c:pt idx="1071">
                  <c:v>5</c:v>
                </c:pt>
                <c:pt idx="1072">
                  <c:v>4</c:v>
                </c:pt>
                <c:pt idx="1073">
                  <c:v>7</c:v>
                </c:pt>
                <c:pt idx="1074">
                  <c:v>6</c:v>
                </c:pt>
                <c:pt idx="1075">
                  <c:v>4</c:v>
                </c:pt>
                <c:pt idx="1076">
                  <c:v>8</c:v>
                </c:pt>
                <c:pt idx="1077">
                  <c:v>4</c:v>
                </c:pt>
                <c:pt idx="1078">
                  <c:v>4</c:v>
                </c:pt>
                <c:pt idx="1079">
                  <c:v>6</c:v>
                </c:pt>
                <c:pt idx="1080">
                  <c:v>6</c:v>
                </c:pt>
                <c:pt idx="1081">
                  <c:v>8</c:v>
                </c:pt>
                <c:pt idx="1082">
                  <c:v>7</c:v>
                </c:pt>
                <c:pt idx="1083">
                  <c:v>9</c:v>
                </c:pt>
                <c:pt idx="1084">
                  <c:v>6</c:v>
                </c:pt>
                <c:pt idx="1085">
                  <c:v>5</c:v>
                </c:pt>
                <c:pt idx="1086">
                  <c:v>8</c:v>
                </c:pt>
                <c:pt idx="1087">
                  <c:v>6</c:v>
                </c:pt>
                <c:pt idx="1088">
                  <c:v>8</c:v>
                </c:pt>
                <c:pt idx="1089">
                  <c:v>8</c:v>
                </c:pt>
                <c:pt idx="1090">
                  <c:v>6</c:v>
                </c:pt>
                <c:pt idx="1091">
                  <c:v>5</c:v>
                </c:pt>
                <c:pt idx="1092">
                  <c:v>4</c:v>
                </c:pt>
                <c:pt idx="1093">
                  <c:v>6</c:v>
                </c:pt>
                <c:pt idx="1094">
                  <c:v>8</c:v>
                </c:pt>
                <c:pt idx="1095">
                  <c:v>3</c:v>
                </c:pt>
                <c:pt idx="1096">
                  <c:v>4</c:v>
                </c:pt>
                <c:pt idx="1097">
                  <c:v>5</c:v>
                </c:pt>
                <c:pt idx="1098">
                  <c:v>4</c:v>
                </c:pt>
                <c:pt idx="1099">
                  <c:v>7</c:v>
                </c:pt>
                <c:pt idx="1100">
                  <c:v>4</c:v>
                </c:pt>
                <c:pt idx="1101">
                  <c:v>4</c:v>
                </c:pt>
                <c:pt idx="1102">
                  <c:v>4</c:v>
                </c:pt>
                <c:pt idx="1103">
                  <c:v>1</c:v>
                </c:pt>
                <c:pt idx="1104">
                  <c:v>2</c:v>
                </c:pt>
                <c:pt idx="1105">
                  <c:v>6</c:v>
                </c:pt>
                <c:pt idx="1106">
                  <c:v>5</c:v>
                </c:pt>
                <c:pt idx="1107">
                  <c:v>10</c:v>
                </c:pt>
                <c:pt idx="1108">
                  <c:v>3</c:v>
                </c:pt>
                <c:pt idx="1109">
                  <c:v>4</c:v>
                </c:pt>
                <c:pt idx="1110">
                  <c:v>2</c:v>
                </c:pt>
                <c:pt idx="1111">
                  <c:v>3</c:v>
                </c:pt>
                <c:pt idx="1112">
                  <c:v>8</c:v>
                </c:pt>
                <c:pt idx="1113">
                  <c:v>6</c:v>
                </c:pt>
                <c:pt idx="1114">
                  <c:v>7</c:v>
                </c:pt>
                <c:pt idx="1115">
                  <c:v>5</c:v>
                </c:pt>
                <c:pt idx="1116">
                  <c:v>5</c:v>
                </c:pt>
                <c:pt idx="1117">
                  <c:v>10</c:v>
                </c:pt>
                <c:pt idx="1118">
                  <c:v>6</c:v>
                </c:pt>
                <c:pt idx="1119">
                  <c:v>3</c:v>
                </c:pt>
                <c:pt idx="1120">
                  <c:v>7</c:v>
                </c:pt>
                <c:pt idx="1121">
                  <c:v>4</c:v>
                </c:pt>
                <c:pt idx="1122">
                  <c:v>6</c:v>
                </c:pt>
                <c:pt idx="1123">
                  <c:v>5</c:v>
                </c:pt>
                <c:pt idx="1124">
                  <c:v>6</c:v>
                </c:pt>
                <c:pt idx="1125">
                  <c:v>8</c:v>
                </c:pt>
                <c:pt idx="1126">
                  <c:v>12</c:v>
                </c:pt>
                <c:pt idx="1127">
                  <c:v>5</c:v>
                </c:pt>
                <c:pt idx="1128">
                  <c:v>8</c:v>
                </c:pt>
                <c:pt idx="1129">
                  <c:v>6</c:v>
                </c:pt>
                <c:pt idx="1130">
                  <c:v>3</c:v>
                </c:pt>
                <c:pt idx="1131">
                  <c:v>7</c:v>
                </c:pt>
                <c:pt idx="1132">
                  <c:v>5</c:v>
                </c:pt>
                <c:pt idx="1133">
                  <c:v>4</c:v>
                </c:pt>
                <c:pt idx="1134">
                  <c:v>8</c:v>
                </c:pt>
                <c:pt idx="1135">
                  <c:v>5</c:v>
                </c:pt>
                <c:pt idx="1136">
                  <c:v>6</c:v>
                </c:pt>
                <c:pt idx="1137">
                  <c:v>6</c:v>
                </c:pt>
                <c:pt idx="1138">
                  <c:v>3</c:v>
                </c:pt>
                <c:pt idx="1139">
                  <c:v>3</c:v>
                </c:pt>
                <c:pt idx="1140">
                  <c:v>2</c:v>
                </c:pt>
                <c:pt idx="1141">
                  <c:v>6</c:v>
                </c:pt>
                <c:pt idx="1142">
                  <c:v>2</c:v>
                </c:pt>
                <c:pt idx="1143">
                  <c:v>11</c:v>
                </c:pt>
                <c:pt idx="1144">
                  <c:v>7</c:v>
                </c:pt>
                <c:pt idx="1145">
                  <c:v>7</c:v>
                </c:pt>
                <c:pt idx="1146">
                  <c:v>6</c:v>
                </c:pt>
                <c:pt idx="1147">
                  <c:v>7</c:v>
                </c:pt>
                <c:pt idx="1148">
                  <c:v>7</c:v>
                </c:pt>
                <c:pt idx="1149">
                  <c:v>4</c:v>
                </c:pt>
                <c:pt idx="1150">
                  <c:v>6</c:v>
                </c:pt>
                <c:pt idx="1151">
                  <c:v>4</c:v>
                </c:pt>
                <c:pt idx="1152">
                  <c:v>8</c:v>
                </c:pt>
                <c:pt idx="1153">
                  <c:v>7</c:v>
                </c:pt>
                <c:pt idx="1154">
                  <c:v>6</c:v>
                </c:pt>
                <c:pt idx="1155">
                  <c:v>3</c:v>
                </c:pt>
                <c:pt idx="1156">
                  <c:v>6</c:v>
                </c:pt>
                <c:pt idx="1157">
                  <c:v>7</c:v>
                </c:pt>
                <c:pt idx="1158">
                  <c:v>4</c:v>
                </c:pt>
                <c:pt idx="1159">
                  <c:v>2</c:v>
                </c:pt>
                <c:pt idx="1160">
                  <c:v>1</c:v>
                </c:pt>
                <c:pt idx="1161">
                  <c:v>5</c:v>
                </c:pt>
                <c:pt idx="1162">
                  <c:v>5</c:v>
                </c:pt>
                <c:pt idx="1163">
                  <c:v>4</c:v>
                </c:pt>
                <c:pt idx="1164">
                  <c:v>7</c:v>
                </c:pt>
                <c:pt idx="1165">
                  <c:v>3</c:v>
                </c:pt>
                <c:pt idx="1166">
                  <c:v>6</c:v>
                </c:pt>
                <c:pt idx="1167">
                  <c:v>2</c:v>
                </c:pt>
                <c:pt idx="1168">
                  <c:v>6</c:v>
                </c:pt>
                <c:pt idx="1169">
                  <c:v>8</c:v>
                </c:pt>
                <c:pt idx="1170">
                  <c:v>4</c:v>
                </c:pt>
                <c:pt idx="1171">
                  <c:v>4</c:v>
                </c:pt>
                <c:pt idx="1172">
                  <c:v>5</c:v>
                </c:pt>
                <c:pt idx="1173">
                  <c:v>6</c:v>
                </c:pt>
                <c:pt idx="1174">
                  <c:v>7</c:v>
                </c:pt>
                <c:pt idx="1175">
                  <c:v>6</c:v>
                </c:pt>
                <c:pt idx="1176">
                  <c:v>4</c:v>
                </c:pt>
                <c:pt idx="1177">
                  <c:v>4</c:v>
                </c:pt>
                <c:pt idx="1178">
                  <c:v>7</c:v>
                </c:pt>
                <c:pt idx="1179">
                  <c:v>7</c:v>
                </c:pt>
                <c:pt idx="1180">
                  <c:v>5</c:v>
                </c:pt>
                <c:pt idx="1181">
                  <c:v>6</c:v>
                </c:pt>
                <c:pt idx="1182">
                  <c:v>7</c:v>
                </c:pt>
                <c:pt idx="1183">
                  <c:v>2</c:v>
                </c:pt>
                <c:pt idx="1184">
                  <c:v>4</c:v>
                </c:pt>
                <c:pt idx="1185">
                  <c:v>3</c:v>
                </c:pt>
                <c:pt idx="1186">
                  <c:v>5</c:v>
                </c:pt>
                <c:pt idx="1187">
                  <c:v>2</c:v>
                </c:pt>
                <c:pt idx="1188">
                  <c:v>4</c:v>
                </c:pt>
                <c:pt idx="1189">
                  <c:v>4</c:v>
                </c:pt>
                <c:pt idx="1190">
                  <c:v>1</c:v>
                </c:pt>
                <c:pt idx="1191">
                  <c:v>4</c:v>
                </c:pt>
                <c:pt idx="1192">
                  <c:v>2</c:v>
                </c:pt>
                <c:pt idx="1193">
                  <c:v>1</c:v>
                </c:pt>
                <c:pt idx="1194">
                  <c:v>6</c:v>
                </c:pt>
                <c:pt idx="1195">
                  <c:v>7</c:v>
                </c:pt>
                <c:pt idx="1196">
                  <c:v>3</c:v>
                </c:pt>
                <c:pt idx="1197">
                  <c:v>3</c:v>
                </c:pt>
                <c:pt idx="1198">
                  <c:v>3</c:v>
                </c:pt>
                <c:pt idx="1199">
                  <c:v>5</c:v>
                </c:pt>
              </c:numCache>
            </c:numRef>
          </c:val>
          <c:smooth val="0"/>
        </c:ser>
        <c:dLbls>
          <c:showLegendKey val="0"/>
          <c:showVal val="0"/>
          <c:showCatName val="0"/>
          <c:showSerName val="0"/>
          <c:showPercent val="0"/>
          <c:showBubbleSize val="0"/>
        </c:dLbls>
        <c:marker val="1"/>
        <c:smooth val="0"/>
        <c:axId val="150419328"/>
        <c:axId val="150417408"/>
      </c:lineChart>
      <c:valAx>
        <c:axId val="150417408"/>
        <c:scaling>
          <c:orientation val="minMax"/>
        </c:scaling>
        <c:delete val="0"/>
        <c:axPos val="l"/>
        <c:majorGridlines>
          <c:spPr>
            <a:ln>
              <a:solidFill>
                <a:srgbClr val="B3B3B3"/>
              </a:solidFill>
            </a:ln>
          </c:spPr>
        </c:majorGridlines>
        <c:title>
          <c:tx>
            <c:rich>
              <a:bodyPr/>
              <a:lstStyle/>
              <a:p>
                <a:pPr>
                  <a:defRPr sz="900" b="0"/>
                </a:pPr>
                <a:r>
                  <a:rPr lang="it-IT"/>
                  <a:t>N</a:t>
                </a:r>
              </a:p>
            </c:rich>
          </c:tx>
          <c:layout>
            <c:manualLayout>
              <c:xMode val="edge"/>
              <c:yMode val="edge"/>
              <c:x val="2.0026022471324199E-2"/>
              <c:y val="0.54761136216914197"/>
            </c:manualLayout>
          </c:layout>
          <c:overlay val="0"/>
        </c:title>
        <c:numFmt formatCode="General" sourceLinked="1"/>
        <c:majorTickMark val="none"/>
        <c:minorTickMark val="none"/>
        <c:tickLblPos val="nextTo"/>
        <c:spPr>
          <a:ln>
            <a:solidFill>
              <a:srgbClr val="B3B3B3"/>
            </a:solidFill>
          </a:ln>
        </c:spPr>
        <c:txPr>
          <a:bodyPr/>
          <a:lstStyle/>
          <a:p>
            <a:pPr>
              <a:defRPr sz="800" b="0"/>
            </a:pPr>
            <a:endParaRPr lang="it-IT"/>
          </a:p>
        </c:txPr>
        <c:crossAx val="150419328"/>
        <c:crosses val="autoZero"/>
        <c:crossBetween val="between"/>
      </c:valAx>
      <c:catAx>
        <c:axId val="150419328"/>
        <c:scaling>
          <c:orientation val="minMax"/>
        </c:scaling>
        <c:delete val="0"/>
        <c:axPos val="b"/>
        <c:title>
          <c:tx>
            <c:rich>
              <a:bodyPr/>
              <a:lstStyle/>
              <a:p>
                <a:pPr>
                  <a:defRPr sz="900" b="0"/>
                </a:pPr>
                <a:r>
                  <a:rPr lang="it-IT"/>
                  <a:t>STEP</a:t>
                </a:r>
              </a:p>
            </c:rich>
          </c:tx>
          <c:layout>
            <c:manualLayout>
              <c:xMode val="edge"/>
              <c:yMode val="edge"/>
              <c:x val="0.48954551538290503"/>
              <c:y val="0.95012889139946899"/>
            </c:manualLayout>
          </c:layout>
          <c:overlay val="0"/>
        </c:title>
        <c:numFmt formatCode="General" sourceLinked="1"/>
        <c:majorTickMark val="none"/>
        <c:minorTickMark val="none"/>
        <c:tickLblPos val="nextTo"/>
        <c:spPr>
          <a:ln>
            <a:solidFill>
              <a:srgbClr val="B3B3B3"/>
            </a:solidFill>
          </a:ln>
        </c:spPr>
        <c:txPr>
          <a:bodyPr/>
          <a:lstStyle/>
          <a:p>
            <a:pPr>
              <a:defRPr sz="800" b="0"/>
            </a:pPr>
            <a:endParaRPr lang="it-IT"/>
          </a:p>
        </c:txPr>
        <c:crossAx val="150417408"/>
        <c:crosses val="autoZero"/>
        <c:auto val="1"/>
        <c:lblAlgn val="ctr"/>
        <c:lblOffset val="100"/>
        <c:noMultiLvlLbl val="0"/>
      </c:catAx>
      <c:spPr>
        <a:noFill/>
        <a:ln>
          <a:solidFill>
            <a:srgbClr val="B3B3B3"/>
          </a:solidFill>
          <a:prstDash val="solid"/>
        </a:ln>
      </c:spPr>
    </c:plotArea>
    <c:legend>
      <c:legendPos val="t"/>
      <c:layout>
        <c:manualLayout>
          <c:xMode val="edge"/>
          <c:yMode val="edge"/>
          <c:x val="6.857493142389498E-2"/>
          <c:y val="4.2690150315068558E-2"/>
          <c:w val="0.56963744259829896"/>
          <c:h val="0.15141853270904068"/>
        </c:manualLayout>
      </c:layout>
      <c:overlay val="0"/>
      <c:spPr>
        <a:noFill/>
        <a:ln>
          <a:noFill/>
        </a:ln>
      </c:spPr>
      <c:txPr>
        <a:bodyPr/>
        <a:lstStyle/>
        <a:p>
          <a:pPr>
            <a:defRPr sz="1200" b="0"/>
          </a:pPr>
          <a:endParaRPr lang="it-IT"/>
        </a:p>
      </c:txPr>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a:t>PERCENTUALE</a:t>
            </a:r>
            <a:r>
              <a:rPr lang="it-IT" sz="1200" baseline="0"/>
              <a:t> DI </a:t>
            </a:r>
            <a:r>
              <a:rPr lang="it-IT" sz="1200"/>
              <a:t>TEMPO DI PERMANENZA DI UN OBU NELLO</a:t>
            </a:r>
            <a:r>
              <a:rPr lang="it-IT" sz="1200" baseline="0"/>
              <a:t> STESSO CLUSTER</a:t>
            </a:r>
            <a:endParaRPr lang="it-IT" sz="1200"/>
          </a:p>
        </c:rich>
      </c:tx>
      <c:layout/>
      <c:overlay val="0"/>
    </c:title>
    <c:autoTitleDeleted val="0"/>
    <c:plotArea>
      <c:layout>
        <c:manualLayout>
          <c:layoutTarget val="inner"/>
          <c:xMode val="edge"/>
          <c:yMode val="edge"/>
          <c:x val="8.0703120073745555E-2"/>
          <c:y val="0.39470832717204346"/>
          <c:w val="0.89307982296261379"/>
          <c:h val="0.43463945653735392"/>
        </c:manualLayout>
      </c:layout>
      <c:lineChart>
        <c:grouping val="standard"/>
        <c:varyColors val="0"/>
        <c:ser>
          <c:idx val="0"/>
          <c:order val="0"/>
          <c:tx>
            <c:strRef>
              <c:f>'Analisi OBU'!$B$4</c:f>
              <c:strCache>
                <c:ptCount val="1"/>
                <c:pt idx="0">
                  <c:v>AVG LIFE IN ONE CH 1</c:v>
                </c:pt>
              </c:strCache>
            </c:strRef>
          </c:tx>
          <c:spPr>
            <a:ln>
              <a:solidFill>
                <a:srgbClr val="FFC000"/>
              </a:solidFill>
            </a:ln>
          </c:spPr>
          <c:marker>
            <c:symbol val="none"/>
          </c:marker>
          <c:cat>
            <c:numRef>
              <c:f>'Analisi OBU'!$A$5:$A$9</c:f>
              <c:numCache>
                <c:formatCode>General</c:formatCode>
                <c:ptCount val="5"/>
                <c:pt idx="0">
                  <c:v>0.5</c:v>
                </c:pt>
                <c:pt idx="1">
                  <c:v>1</c:v>
                </c:pt>
                <c:pt idx="2">
                  <c:v>2</c:v>
                </c:pt>
                <c:pt idx="3">
                  <c:v>4</c:v>
                </c:pt>
                <c:pt idx="4">
                  <c:v>8</c:v>
                </c:pt>
              </c:numCache>
            </c:numRef>
          </c:cat>
          <c:val>
            <c:numRef>
              <c:f>'Analisi OBU'!$B$5:$B$9</c:f>
              <c:numCache>
                <c:formatCode>General</c:formatCode>
                <c:ptCount val="5"/>
                <c:pt idx="0">
                  <c:v>0.24038751</c:v>
                </c:pt>
                <c:pt idx="1">
                  <c:v>0.18551527000000001</c:v>
                </c:pt>
                <c:pt idx="2">
                  <c:v>0.14609510000000001</c:v>
                </c:pt>
                <c:pt idx="3">
                  <c:v>0.14110065999999999</c:v>
                </c:pt>
                <c:pt idx="4">
                  <c:v>0.19871148</c:v>
                </c:pt>
              </c:numCache>
            </c:numRef>
          </c:val>
          <c:smooth val="0"/>
        </c:ser>
        <c:ser>
          <c:idx val="1"/>
          <c:order val="1"/>
          <c:tx>
            <c:strRef>
              <c:f>'Analisi OBU'!$C$4</c:f>
              <c:strCache>
                <c:ptCount val="1"/>
                <c:pt idx="0">
                  <c:v>AVG LIFE IN ONE CH 2</c:v>
                </c:pt>
              </c:strCache>
            </c:strRef>
          </c:tx>
          <c:marker>
            <c:symbol val="none"/>
          </c:marker>
          <c:cat>
            <c:numRef>
              <c:f>'Analisi OBU'!$A$5:$A$9</c:f>
              <c:numCache>
                <c:formatCode>General</c:formatCode>
                <c:ptCount val="5"/>
                <c:pt idx="0">
                  <c:v>0.5</c:v>
                </c:pt>
                <c:pt idx="1">
                  <c:v>1</c:v>
                </c:pt>
                <c:pt idx="2">
                  <c:v>2</c:v>
                </c:pt>
                <c:pt idx="3">
                  <c:v>4</c:v>
                </c:pt>
                <c:pt idx="4">
                  <c:v>8</c:v>
                </c:pt>
              </c:numCache>
            </c:numRef>
          </c:cat>
          <c:val>
            <c:numRef>
              <c:f>'Analisi OBU'!$C$5:$C$9</c:f>
              <c:numCache>
                <c:formatCode>General</c:formatCode>
                <c:ptCount val="5"/>
                <c:pt idx="0">
                  <c:v>0.11843275</c:v>
                </c:pt>
                <c:pt idx="1">
                  <c:v>0.11311839999999999</c:v>
                </c:pt>
                <c:pt idx="2">
                  <c:v>0.12787667</c:v>
                </c:pt>
                <c:pt idx="3">
                  <c:v>0.15061243999999999</c:v>
                </c:pt>
                <c:pt idx="4">
                  <c:v>0.21255736</c:v>
                </c:pt>
              </c:numCache>
            </c:numRef>
          </c:val>
          <c:smooth val="0"/>
        </c:ser>
        <c:dLbls>
          <c:showLegendKey val="0"/>
          <c:showVal val="0"/>
          <c:showCatName val="0"/>
          <c:showSerName val="0"/>
          <c:showPercent val="0"/>
          <c:showBubbleSize val="0"/>
        </c:dLbls>
        <c:marker val="1"/>
        <c:smooth val="0"/>
        <c:axId val="150482304"/>
        <c:axId val="150488576"/>
      </c:lineChart>
      <c:catAx>
        <c:axId val="150482304"/>
        <c:scaling>
          <c:orientation val="minMax"/>
        </c:scaling>
        <c:delete val="0"/>
        <c:axPos val="b"/>
        <c:title>
          <c:tx>
            <c:rich>
              <a:bodyPr/>
              <a:lstStyle/>
              <a:p>
                <a:pPr>
                  <a:defRPr/>
                </a:pPr>
                <a:r>
                  <a:rPr lang="it-IT"/>
                  <a:t>CAMPIONAMENTO</a:t>
                </a:r>
              </a:p>
            </c:rich>
          </c:tx>
          <c:layout>
            <c:manualLayout>
              <c:xMode val="edge"/>
              <c:yMode val="edge"/>
              <c:x val="0.40697223581764186"/>
              <c:y val="0.92325321724702214"/>
            </c:manualLayout>
          </c:layout>
          <c:overlay val="0"/>
        </c:title>
        <c:numFmt formatCode="General" sourceLinked="1"/>
        <c:majorTickMark val="out"/>
        <c:minorTickMark val="none"/>
        <c:tickLblPos val="nextTo"/>
        <c:crossAx val="150488576"/>
        <c:crosses val="autoZero"/>
        <c:auto val="1"/>
        <c:lblAlgn val="ctr"/>
        <c:lblOffset val="100"/>
        <c:noMultiLvlLbl val="0"/>
      </c:catAx>
      <c:valAx>
        <c:axId val="150488576"/>
        <c:scaling>
          <c:orientation val="minMax"/>
        </c:scaling>
        <c:delete val="0"/>
        <c:axPos val="l"/>
        <c:majorGridlines/>
        <c:numFmt formatCode="General" sourceLinked="1"/>
        <c:majorTickMark val="out"/>
        <c:minorTickMark val="none"/>
        <c:tickLblPos val="nextTo"/>
        <c:crossAx val="150482304"/>
        <c:crosses val="autoZero"/>
        <c:crossBetween val="between"/>
      </c:valAx>
    </c:plotArea>
    <c:legend>
      <c:legendPos val="t"/>
      <c:layout>
        <c:manualLayout>
          <c:xMode val="edge"/>
          <c:yMode val="edge"/>
          <c:x val="0"/>
          <c:y val="0.20207040413729591"/>
          <c:w val="0.84971940054708639"/>
          <c:h val="9.1460469808157627E-2"/>
        </c:manualLayout>
      </c:layout>
      <c:overlay val="0"/>
      <c:txPr>
        <a:bodyPr/>
        <a:lstStyle/>
        <a:p>
          <a:pPr>
            <a:defRPr sz="1200"/>
          </a:pPr>
          <a:endParaRPr lang="it-IT"/>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a:t>PERCENTUALE DI CH "NUOVI" ELETTI AD OGNI PASSO</a:t>
            </a:r>
            <a:r>
              <a:rPr lang="it-IT" sz="1200" baseline="0"/>
              <a:t> DELLA SIMULAZIONE</a:t>
            </a:r>
            <a:endParaRPr lang="it-IT" sz="1200"/>
          </a:p>
        </c:rich>
      </c:tx>
      <c:layout/>
      <c:overlay val="0"/>
    </c:title>
    <c:autoTitleDeleted val="0"/>
    <c:plotArea>
      <c:layout>
        <c:manualLayout>
          <c:layoutTarget val="inner"/>
          <c:xMode val="edge"/>
          <c:yMode val="edge"/>
          <c:x val="7.1248063486773081E-2"/>
          <c:y val="0.39318641772535778"/>
          <c:w val="0.90180662796726285"/>
          <c:h val="0.4101537516852482"/>
        </c:manualLayout>
      </c:layout>
      <c:lineChart>
        <c:grouping val="standard"/>
        <c:varyColors val="0"/>
        <c:ser>
          <c:idx val="0"/>
          <c:order val="0"/>
          <c:tx>
            <c:strRef>
              <c:f>'Analisi STEP'!$B$1</c:f>
              <c:strCache>
                <c:ptCount val="1"/>
                <c:pt idx="0">
                  <c:v>NEW CH 1</c:v>
                </c:pt>
              </c:strCache>
            </c:strRef>
          </c:tx>
          <c:spPr>
            <a:ln>
              <a:solidFill>
                <a:srgbClr val="FFC000"/>
              </a:solidFill>
            </a:ln>
          </c:spPr>
          <c:marker>
            <c:symbol val="none"/>
          </c:marker>
          <c:cat>
            <c:numRef>
              <c:f>'Analisi STEP'!$A$2:$A$6</c:f>
              <c:numCache>
                <c:formatCode>General</c:formatCode>
                <c:ptCount val="5"/>
                <c:pt idx="0">
                  <c:v>0.5</c:v>
                </c:pt>
                <c:pt idx="1">
                  <c:v>1</c:v>
                </c:pt>
                <c:pt idx="2">
                  <c:v>2</c:v>
                </c:pt>
                <c:pt idx="3">
                  <c:v>4</c:v>
                </c:pt>
                <c:pt idx="4">
                  <c:v>8</c:v>
                </c:pt>
              </c:numCache>
            </c:numRef>
          </c:cat>
          <c:val>
            <c:numRef>
              <c:f>'Analisi STEP'!$B$2:$B$6</c:f>
              <c:numCache>
                <c:formatCode>General</c:formatCode>
                <c:ptCount val="5"/>
                <c:pt idx="0">
                  <c:v>0.64949840029216599</c:v>
                </c:pt>
                <c:pt idx="1">
                  <c:v>0.72191984546377097</c:v>
                </c:pt>
                <c:pt idx="2">
                  <c:v>0.79975375711108998</c:v>
                </c:pt>
                <c:pt idx="3">
                  <c:v>0.86499842446709896</c:v>
                </c:pt>
                <c:pt idx="4">
                  <c:v>0.90075375469921903</c:v>
                </c:pt>
              </c:numCache>
            </c:numRef>
          </c:val>
          <c:smooth val="0"/>
        </c:ser>
        <c:ser>
          <c:idx val="1"/>
          <c:order val="1"/>
          <c:tx>
            <c:strRef>
              <c:f>'Analisi STEP'!$C$1</c:f>
              <c:strCache>
                <c:ptCount val="1"/>
                <c:pt idx="0">
                  <c:v>NEW CH 2</c:v>
                </c:pt>
              </c:strCache>
            </c:strRef>
          </c:tx>
          <c:marker>
            <c:symbol val="none"/>
          </c:marker>
          <c:cat>
            <c:numRef>
              <c:f>'Analisi STEP'!$A$2:$A$6</c:f>
              <c:numCache>
                <c:formatCode>General</c:formatCode>
                <c:ptCount val="5"/>
                <c:pt idx="0">
                  <c:v>0.5</c:v>
                </c:pt>
                <c:pt idx="1">
                  <c:v>1</c:v>
                </c:pt>
                <c:pt idx="2">
                  <c:v>2</c:v>
                </c:pt>
                <c:pt idx="3">
                  <c:v>4</c:v>
                </c:pt>
                <c:pt idx="4">
                  <c:v>8</c:v>
                </c:pt>
              </c:numCache>
            </c:numRef>
          </c:cat>
          <c:val>
            <c:numRef>
              <c:f>'Analisi STEP'!$C$2:$C$6</c:f>
              <c:numCache>
                <c:formatCode>General</c:formatCode>
                <c:ptCount val="5"/>
                <c:pt idx="0">
                  <c:v>0.77461613769774096</c:v>
                </c:pt>
                <c:pt idx="1">
                  <c:v>0.79339337464301296</c:v>
                </c:pt>
                <c:pt idx="2">
                  <c:v>0.813965849051698</c:v>
                </c:pt>
                <c:pt idx="3">
                  <c:v>0.84560192255120703</c:v>
                </c:pt>
                <c:pt idx="4">
                  <c:v>0.88621794871794901</c:v>
                </c:pt>
              </c:numCache>
            </c:numRef>
          </c:val>
          <c:smooth val="0"/>
        </c:ser>
        <c:dLbls>
          <c:showLegendKey val="0"/>
          <c:showVal val="0"/>
          <c:showCatName val="0"/>
          <c:showSerName val="0"/>
          <c:showPercent val="0"/>
          <c:showBubbleSize val="0"/>
        </c:dLbls>
        <c:marker val="1"/>
        <c:smooth val="0"/>
        <c:axId val="150526208"/>
        <c:axId val="150532480"/>
      </c:lineChart>
      <c:catAx>
        <c:axId val="150526208"/>
        <c:scaling>
          <c:orientation val="minMax"/>
        </c:scaling>
        <c:delete val="0"/>
        <c:axPos val="b"/>
        <c:title>
          <c:tx>
            <c:rich>
              <a:bodyPr/>
              <a:lstStyle/>
              <a:p>
                <a:pPr>
                  <a:defRPr/>
                </a:pPr>
                <a:r>
                  <a:rPr lang="it-IT"/>
                  <a:t>CAMPIONAMENTO</a:t>
                </a:r>
              </a:p>
            </c:rich>
          </c:tx>
          <c:layout>
            <c:manualLayout>
              <c:xMode val="edge"/>
              <c:yMode val="edge"/>
              <c:x val="0.40098920336012051"/>
              <c:y val="0.91798809141326643"/>
            </c:manualLayout>
          </c:layout>
          <c:overlay val="0"/>
        </c:title>
        <c:numFmt formatCode="General" sourceLinked="1"/>
        <c:majorTickMark val="out"/>
        <c:minorTickMark val="none"/>
        <c:tickLblPos val="nextTo"/>
        <c:crossAx val="150532480"/>
        <c:crosses val="autoZero"/>
        <c:auto val="1"/>
        <c:lblAlgn val="ctr"/>
        <c:lblOffset val="100"/>
        <c:noMultiLvlLbl val="0"/>
      </c:catAx>
      <c:valAx>
        <c:axId val="150532480"/>
        <c:scaling>
          <c:orientation val="minMax"/>
        </c:scaling>
        <c:delete val="0"/>
        <c:axPos val="l"/>
        <c:majorGridlines/>
        <c:numFmt formatCode="General" sourceLinked="1"/>
        <c:majorTickMark val="out"/>
        <c:minorTickMark val="none"/>
        <c:tickLblPos val="nextTo"/>
        <c:crossAx val="150526208"/>
        <c:crosses val="autoZero"/>
        <c:crossBetween val="between"/>
      </c:valAx>
    </c:plotArea>
    <c:legend>
      <c:legendPos val="t"/>
      <c:layout>
        <c:manualLayout>
          <c:xMode val="edge"/>
          <c:yMode val="edge"/>
          <c:x val="0.12188344813539237"/>
          <c:y val="0.21116647699805127"/>
          <c:w val="0.4720825772445037"/>
          <c:h val="9.7735011425156962E-2"/>
        </c:manualLayout>
      </c:layout>
      <c:overlay val="0"/>
      <c:txPr>
        <a:bodyPr/>
        <a:lstStyle/>
        <a:p>
          <a:pPr>
            <a:defRPr sz="1200"/>
          </a:pPr>
          <a:endParaRPr lang="it-IT"/>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dirty="0"/>
              <a:t>PERCENTUALE DI MESSAGGI INVIATI PER</a:t>
            </a:r>
            <a:r>
              <a:rPr lang="it-IT" sz="1200" baseline="0" dirty="0"/>
              <a:t> LA VELOCITA' MEDIA NEI SEGMENTI RISPETTO ALL'ASSENZA DI ALGORITMI DI ELEZIONE</a:t>
            </a:r>
            <a:endParaRPr lang="it-IT" sz="1200" dirty="0"/>
          </a:p>
        </c:rich>
      </c:tx>
      <c:layout/>
      <c:overlay val="0"/>
    </c:title>
    <c:autoTitleDeleted val="0"/>
    <c:plotArea>
      <c:layout>
        <c:manualLayout>
          <c:layoutTarget val="inner"/>
          <c:xMode val="edge"/>
          <c:yMode val="edge"/>
          <c:x val="0.19194882813127223"/>
          <c:y val="0.36463677742855966"/>
          <c:w val="0.78451723842634702"/>
          <c:h val="0.25007336489023629"/>
        </c:manualLayout>
      </c:layout>
      <c:lineChart>
        <c:grouping val="standard"/>
        <c:varyColors val="0"/>
        <c:ser>
          <c:idx val="0"/>
          <c:order val="0"/>
          <c:tx>
            <c:strRef>
              <c:f>'Analisi PRESTAZIONI'!$B$1</c:f>
              <c:strCache>
                <c:ptCount val="1"/>
                <c:pt idx="0">
                  <c:v>TOT SEND MESSAGES 1</c:v>
                </c:pt>
              </c:strCache>
            </c:strRef>
          </c:tx>
          <c:spPr>
            <a:ln>
              <a:solidFill>
                <a:srgbClr val="FFC000"/>
              </a:solidFill>
            </a:ln>
          </c:spPr>
          <c:marker>
            <c:symbol val="none"/>
          </c:marker>
          <c:cat>
            <c:numRef>
              <c:f>'Analisi PRESTAZIONI'!$A$2:$A$6</c:f>
              <c:numCache>
                <c:formatCode>General</c:formatCode>
                <c:ptCount val="5"/>
                <c:pt idx="0">
                  <c:v>0.5</c:v>
                </c:pt>
                <c:pt idx="1">
                  <c:v>1</c:v>
                </c:pt>
                <c:pt idx="2">
                  <c:v>2</c:v>
                </c:pt>
                <c:pt idx="3">
                  <c:v>4</c:v>
                </c:pt>
                <c:pt idx="4">
                  <c:v>8</c:v>
                </c:pt>
              </c:numCache>
            </c:numRef>
          </c:cat>
          <c:val>
            <c:numRef>
              <c:f>'Analisi PRESTAZIONI'!$B$2:$B$6</c:f>
              <c:numCache>
                <c:formatCode>General</c:formatCode>
                <c:ptCount val="5"/>
                <c:pt idx="0">
                  <c:v>0.42631911027997599</c:v>
                </c:pt>
                <c:pt idx="1">
                  <c:v>0.42745891353780902</c:v>
                </c:pt>
                <c:pt idx="2">
                  <c:v>0.426444393697191</c:v>
                </c:pt>
                <c:pt idx="3">
                  <c:v>0.425697302240512</c:v>
                </c:pt>
                <c:pt idx="4">
                  <c:v>0.42513319860371102</c:v>
                </c:pt>
              </c:numCache>
            </c:numRef>
          </c:val>
          <c:smooth val="0"/>
        </c:ser>
        <c:ser>
          <c:idx val="1"/>
          <c:order val="1"/>
          <c:tx>
            <c:strRef>
              <c:f>'Analisi PRESTAZIONI'!$C$1</c:f>
              <c:strCache>
                <c:ptCount val="1"/>
                <c:pt idx="0">
                  <c:v>TOT SEND MESSAGES 2</c:v>
                </c:pt>
              </c:strCache>
            </c:strRef>
          </c:tx>
          <c:marker>
            <c:symbol val="none"/>
          </c:marker>
          <c:cat>
            <c:numRef>
              <c:f>'Analisi PRESTAZIONI'!$A$2:$A$6</c:f>
              <c:numCache>
                <c:formatCode>General</c:formatCode>
                <c:ptCount val="5"/>
                <c:pt idx="0">
                  <c:v>0.5</c:v>
                </c:pt>
                <c:pt idx="1">
                  <c:v>1</c:v>
                </c:pt>
                <c:pt idx="2">
                  <c:v>2</c:v>
                </c:pt>
                <c:pt idx="3">
                  <c:v>4</c:v>
                </c:pt>
                <c:pt idx="4">
                  <c:v>8</c:v>
                </c:pt>
              </c:numCache>
            </c:numRef>
          </c:cat>
          <c:val>
            <c:numRef>
              <c:f>'Analisi PRESTAZIONI'!$C$2:$C$6</c:f>
              <c:numCache>
                <c:formatCode>General</c:formatCode>
                <c:ptCount val="5"/>
                <c:pt idx="0">
                  <c:v>0.43857328559374198</c:v>
                </c:pt>
                <c:pt idx="1">
                  <c:v>0.43879809264512398</c:v>
                </c:pt>
                <c:pt idx="2">
                  <c:v>0.439993910329603</c:v>
                </c:pt>
                <c:pt idx="3">
                  <c:v>0.43782959914647201</c:v>
                </c:pt>
                <c:pt idx="4">
                  <c:v>0.43823871639414502</c:v>
                </c:pt>
              </c:numCache>
            </c:numRef>
          </c:val>
          <c:smooth val="0"/>
        </c:ser>
        <c:dLbls>
          <c:showLegendKey val="0"/>
          <c:showVal val="0"/>
          <c:showCatName val="0"/>
          <c:showSerName val="0"/>
          <c:showPercent val="0"/>
          <c:showBubbleSize val="0"/>
        </c:dLbls>
        <c:marker val="1"/>
        <c:smooth val="0"/>
        <c:axId val="150587264"/>
        <c:axId val="150732800"/>
      </c:lineChart>
      <c:catAx>
        <c:axId val="150587264"/>
        <c:scaling>
          <c:orientation val="minMax"/>
        </c:scaling>
        <c:delete val="0"/>
        <c:axPos val="b"/>
        <c:title>
          <c:tx>
            <c:rich>
              <a:bodyPr/>
              <a:lstStyle/>
              <a:p>
                <a:pPr>
                  <a:defRPr/>
                </a:pPr>
                <a:r>
                  <a:rPr lang="it-IT"/>
                  <a:t>CAMPIONAMENTO</a:t>
                </a:r>
              </a:p>
            </c:rich>
          </c:tx>
          <c:layout>
            <c:manualLayout>
              <c:xMode val="edge"/>
              <c:yMode val="edge"/>
              <c:x val="0.51267151496185448"/>
              <c:y val="0.68422260307721627"/>
            </c:manualLayout>
          </c:layout>
          <c:overlay val="0"/>
        </c:title>
        <c:numFmt formatCode="General" sourceLinked="1"/>
        <c:majorTickMark val="out"/>
        <c:minorTickMark val="none"/>
        <c:tickLblPos val="nextTo"/>
        <c:crossAx val="150732800"/>
        <c:crosses val="autoZero"/>
        <c:auto val="1"/>
        <c:lblAlgn val="ctr"/>
        <c:lblOffset val="100"/>
        <c:noMultiLvlLbl val="0"/>
      </c:catAx>
      <c:valAx>
        <c:axId val="150732800"/>
        <c:scaling>
          <c:orientation val="minMax"/>
          <c:min val="0"/>
        </c:scaling>
        <c:delete val="0"/>
        <c:axPos val="l"/>
        <c:majorGridlines/>
        <c:numFmt formatCode="General" sourceLinked="1"/>
        <c:majorTickMark val="out"/>
        <c:minorTickMark val="none"/>
        <c:tickLblPos val="nextTo"/>
        <c:crossAx val="150587264"/>
        <c:crosses val="autoZero"/>
        <c:crossBetween val="between"/>
      </c:valAx>
    </c:plotArea>
    <c:legend>
      <c:legendPos val="t"/>
      <c:layout>
        <c:manualLayout>
          <c:xMode val="edge"/>
          <c:yMode val="edge"/>
          <c:x val="1.1541661983382513E-2"/>
          <c:y val="0.20509695983894999"/>
          <c:w val="0.9682389633070807"/>
          <c:h val="8.3511609107501106E-2"/>
        </c:manualLayout>
      </c:layout>
      <c:overlay val="0"/>
      <c:txPr>
        <a:bodyPr/>
        <a:lstStyle/>
        <a:p>
          <a:pPr>
            <a:defRPr sz="1200"/>
          </a:pPr>
          <a:endParaRPr lang="it-IT"/>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b="1" i="0" baseline="0" dirty="0">
                <a:effectLst/>
              </a:rPr>
              <a:t>PERCENTUALE DI MESSAGGI INVIATI PER LA VELOCITA' MEDIA NEI SEGMENTI RISPETTO ALL'ASSENZA DI ALGORITMI DI ELEZIONE</a:t>
            </a:r>
            <a:endParaRPr lang="it-IT" sz="1200" dirty="0">
              <a:effectLst/>
            </a:endParaRPr>
          </a:p>
        </c:rich>
      </c:tx>
      <c:layout>
        <c:manualLayout>
          <c:xMode val="edge"/>
          <c:yMode val="edge"/>
          <c:x val="0.11710451873227901"/>
          <c:y val="2.04084502232676E-2"/>
        </c:manualLayout>
      </c:layout>
      <c:overlay val="0"/>
    </c:title>
    <c:autoTitleDeleted val="0"/>
    <c:plotArea>
      <c:layout>
        <c:manualLayout>
          <c:layoutTarget val="inner"/>
          <c:xMode val="edge"/>
          <c:yMode val="edge"/>
          <c:x val="0.18357845860263891"/>
          <c:y val="0.33580377355458557"/>
          <c:w val="0.80151644154236801"/>
          <c:h val="0.29019651168162813"/>
        </c:manualLayout>
      </c:layout>
      <c:lineChart>
        <c:grouping val="standard"/>
        <c:varyColors val="0"/>
        <c:ser>
          <c:idx val="0"/>
          <c:order val="0"/>
          <c:tx>
            <c:strRef>
              <c:f>'Analisi PRESTAZIONI'!$B$8</c:f>
              <c:strCache>
                <c:ptCount val="1"/>
                <c:pt idx="0">
                  <c:v>TOT SEND MESSAGES 1</c:v>
                </c:pt>
              </c:strCache>
            </c:strRef>
          </c:tx>
          <c:spPr>
            <a:ln>
              <a:solidFill>
                <a:srgbClr val="FFC000"/>
              </a:solidFill>
            </a:ln>
          </c:spPr>
          <c:marker>
            <c:symbol val="none"/>
          </c:marker>
          <c:cat>
            <c:numRef>
              <c:f>'Analisi PRESTAZIONI'!$A$9:$A$12</c:f>
              <c:numCache>
                <c:formatCode>General</c:formatCode>
                <c:ptCount val="4"/>
                <c:pt idx="0">
                  <c:v>100</c:v>
                </c:pt>
                <c:pt idx="1">
                  <c:v>120</c:v>
                </c:pt>
                <c:pt idx="2">
                  <c:v>140</c:v>
                </c:pt>
                <c:pt idx="3">
                  <c:v>250</c:v>
                </c:pt>
              </c:numCache>
            </c:numRef>
          </c:cat>
          <c:val>
            <c:numRef>
              <c:f>'Analisi PRESTAZIONI'!$B$9:$B$12</c:f>
              <c:numCache>
                <c:formatCode>General</c:formatCode>
                <c:ptCount val="4"/>
                <c:pt idx="0">
                  <c:v>0.42631911027997599</c:v>
                </c:pt>
                <c:pt idx="1">
                  <c:v>0.40621602925190198</c:v>
                </c:pt>
                <c:pt idx="2">
                  <c:v>0.39905128965312803</c:v>
                </c:pt>
                <c:pt idx="3">
                  <c:v>0.36273347168692599</c:v>
                </c:pt>
              </c:numCache>
            </c:numRef>
          </c:val>
          <c:smooth val="0"/>
        </c:ser>
        <c:ser>
          <c:idx val="1"/>
          <c:order val="1"/>
          <c:tx>
            <c:strRef>
              <c:f>'Analisi PRESTAZIONI'!$C$8</c:f>
              <c:strCache>
                <c:ptCount val="1"/>
                <c:pt idx="0">
                  <c:v>TOT SEND MESSAGES 2</c:v>
                </c:pt>
              </c:strCache>
            </c:strRef>
          </c:tx>
          <c:marker>
            <c:symbol val="none"/>
          </c:marker>
          <c:cat>
            <c:numRef>
              <c:f>'Analisi PRESTAZIONI'!$A$9:$A$12</c:f>
              <c:numCache>
                <c:formatCode>General</c:formatCode>
                <c:ptCount val="4"/>
                <c:pt idx="0">
                  <c:v>100</c:v>
                </c:pt>
                <c:pt idx="1">
                  <c:v>120</c:v>
                </c:pt>
                <c:pt idx="2">
                  <c:v>140</c:v>
                </c:pt>
                <c:pt idx="3">
                  <c:v>250</c:v>
                </c:pt>
              </c:numCache>
            </c:numRef>
          </c:cat>
          <c:val>
            <c:numRef>
              <c:f>'Analisi PRESTAZIONI'!$C$9:$C$12</c:f>
              <c:numCache>
                <c:formatCode>General</c:formatCode>
                <c:ptCount val="4"/>
                <c:pt idx="0">
                  <c:v>0.43857328559374198</c:v>
                </c:pt>
                <c:pt idx="1">
                  <c:v>0.41546367458018801</c:v>
                </c:pt>
                <c:pt idx="2">
                  <c:v>0.39734087436429599</c:v>
                </c:pt>
                <c:pt idx="3">
                  <c:v>0.35073395820505199</c:v>
                </c:pt>
              </c:numCache>
            </c:numRef>
          </c:val>
          <c:smooth val="0"/>
        </c:ser>
        <c:dLbls>
          <c:showLegendKey val="0"/>
          <c:showVal val="0"/>
          <c:showCatName val="0"/>
          <c:showSerName val="0"/>
          <c:showPercent val="0"/>
          <c:showBubbleSize val="0"/>
        </c:dLbls>
        <c:marker val="1"/>
        <c:smooth val="0"/>
        <c:axId val="150763008"/>
        <c:axId val="150764928"/>
      </c:lineChart>
      <c:catAx>
        <c:axId val="150763008"/>
        <c:scaling>
          <c:orientation val="minMax"/>
        </c:scaling>
        <c:delete val="0"/>
        <c:axPos val="b"/>
        <c:title>
          <c:tx>
            <c:rich>
              <a:bodyPr/>
              <a:lstStyle/>
              <a:p>
                <a:pPr>
                  <a:defRPr/>
                </a:pPr>
                <a:r>
                  <a:rPr lang="it-IT"/>
                  <a:t>WIFI</a:t>
                </a:r>
              </a:p>
            </c:rich>
          </c:tx>
          <c:layout>
            <c:manualLayout>
              <c:xMode val="edge"/>
              <c:yMode val="edge"/>
              <c:x val="0.55525051371509604"/>
              <c:y val="0.59565115209317177"/>
            </c:manualLayout>
          </c:layout>
          <c:overlay val="0"/>
        </c:title>
        <c:numFmt formatCode="General" sourceLinked="1"/>
        <c:majorTickMark val="out"/>
        <c:minorTickMark val="none"/>
        <c:tickLblPos val="nextTo"/>
        <c:crossAx val="150764928"/>
        <c:crosses val="autoZero"/>
        <c:auto val="1"/>
        <c:lblAlgn val="ctr"/>
        <c:lblOffset val="100"/>
        <c:noMultiLvlLbl val="0"/>
      </c:catAx>
      <c:valAx>
        <c:axId val="150764928"/>
        <c:scaling>
          <c:orientation val="minMax"/>
        </c:scaling>
        <c:delete val="0"/>
        <c:axPos val="l"/>
        <c:majorGridlines/>
        <c:numFmt formatCode="General" sourceLinked="1"/>
        <c:majorTickMark val="out"/>
        <c:minorTickMark val="none"/>
        <c:tickLblPos val="nextTo"/>
        <c:crossAx val="150763008"/>
        <c:crosses val="autoZero"/>
        <c:crossBetween val="between"/>
      </c:valAx>
    </c:plotArea>
    <c:legend>
      <c:legendPos val="t"/>
      <c:layout>
        <c:manualLayout>
          <c:xMode val="edge"/>
          <c:yMode val="edge"/>
          <c:x val="6.8515963212304144E-3"/>
          <c:y val="0.18560360602852763"/>
          <c:w val="0.97592214310454761"/>
          <c:h val="7.41690845719985E-2"/>
        </c:manualLayout>
      </c:layout>
      <c:overlay val="0"/>
      <c:txPr>
        <a:bodyPr/>
        <a:lstStyle/>
        <a:p>
          <a:pPr>
            <a:defRPr sz="1200"/>
          </a:pPr>
          <a:endParaRPr lang="it-IT"/>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dirty="0"/>
              <a:t>STABILITA'</a:t>
            </a:r>
            <a:r>
              <a:rPr lang="it-IT" sz="1200" baseline="0" dirty="0"/>
              <a:t> DIMENSIONE </a:t>
            </a:r>
            <a:r>
              <a:rPr lang="it-IT" sz="1200" baseline="0" dirty="0" smtClean="0"/>
              <a:t>CH 1</a:t>
            </a:r>
            <a:endParaRPr lang="it-IT" sz="1200" dirty="0"/>
          </a:p>
        </c:rich>
      </c:tx>
      <c:layout/>
      <c:overlay val="0"/>
    </c:title>
    <c:autoTitleDeleted val="0"/>
    <c:plotArea>
      <c:layout>
        <c:manualLayout>
          <c:layoutTarget val="inner"/>
          <c:xMode val="edge"/>
          <c:yMode val="edge"/>
          <c:x val="0.39188641736304669"/>
          <c:y val="0.35252029825684073"/>
          <c:w val="0.24534386984226186"/>
          <c:h val="0.5341598722954376"/>
        </c:manualLayout>
      </c:layout>
      <c:pieChart>
        <c:varyColors val="1"/>
        <c:ser>
          <c:idx val="0"/>
          <c:order val="0"/>
          <c:dPt>
            <c:idx val="0"/>
            <c:bubble3D val="0"/>
            <c:spPr>
              <a:solidFill>
                <a:srgbClr val="FFC000"/>
              </a:solidFill>
            </c:spPr>
          </c:dPt>
          <c:dLbls>
            <c:showLegendKey val="0"/>
            <c:showVal val="0"/>
            <c:showCatName val="0"/>
            <c:showSerName val="0"/>
            <c:showPercent val="1"/>
            <c:showBubbleSize val="0"/>
            <c:showLeaderLines val="1"/>
          </c:dLbls>
          <c:cat>
            <c:strRef>
              <c:f>'Analisi OBU'!$A$103:$B$103</c:f>
              <c:strCache>
                <c:ptCount val="2"/>
                <c:pt idx="0">
                  <c:v>DIM CONSTANT CH AVG 1</c:v>
                </c:pt>
                <c:pt idx="1">
                  <c:v>DIM CHANGE CH AVG 1</c:v>
                </c:pt>
              </c:strCache>
            </c:strRef>
          </c:cat>
          <c:val>
            <c:numRef>
              <c:f>'Analisi OBU'!$A$104:$B$104</c:f>
              <c:numCache>
                <c:formatCode>General</c:formatCode>
                <c:ptCount val="2"/>
                <c:pt idx="0">
                  <c:v>0.336395404633826</c:v>
                </c:pt>
                <c:pt idx="1">
                  <c:v>0.663604595366174</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b="1" i="0" baseline="0" dirty="0">
                <a:effectLst/>
              </a:rPr>
              <a:t>STABILITA' </a:t>
            </a:r>
            <a:r>
              <a:rPr lang="it-IT" sz="1200" b="1" i="0" baseline="0" dirty="0" smtClean="0">
                <a:effectLst/>
              </a:rPr>
              <a:t>CM 2</a:t>
            </a:r>
            <a:endParaRPr lang="it-IT" sz="1200" dirty="0">
              <a:effectLst/>
            </a:endParaRPr>
          </a:p>
        </c:rich>
      </c:tx>
      <c:layout/>
      <c:overlay val="0"/>
    </c:title>
    <c:autoTitleDeleted val="0"/>
    <c:plotArea>
      <c:layout>
        <c:manualLayout>
          <c:layoutTarget val="inner"/>
          <c:xMode val="edge"/>
          <c:yMode val="edge"/>
          <c:x val="0.38419635507977623"/>
          <c:y val="0.33786033513056757"/>
          <c:w val="0.26408976976269422"/>
          <c:h val="0.55031028454701558"/>
        </c:manualLayout>
      </c:layout>
      <c:pieChart>
        <c:varyColors val="1"/>
        <c:ser>
          <c:idx val="0"/>
          <c:order val="0"/>
          <c:dPt>
            <c:idx val="0"/>
            <c:bubble3D val="0"/>
            <c:spPr>
              <a:solidFill>
                <a:srgbClr val="FFC000"/>
              </a:solidFill>
            </c:spPr>
          </c:dPt>
          <c:dLbls>
            <c:showLegendKey val="0"/>
            <c:showVal val="0"/>
            <c:showCatName val="0"/>
            <c:showSerName val="0"/>
            <c:showPercent val="1"/>
            <c:showBubbleSize val="0"/>
            <c:showLeaderLines val="1"/>
          </c:dLbls>
          <c:cat>
            <c:strRef>
              <c:f>'Analisi OBU'!$G$27:$H$27</c:f>
              <c:strCache>
                <c:ptCount val="2"/>
                <c:pt idx="0">
                  <c:v>AVG LIFE IN OTHERS CH 2</c:v>
                </c:pt>
                <c:pt idx="1">
                  <c:v>AVG LIFE IN ONE CH 2</c:v>
                </c:pt>
              </c:strCache>
            </c:strRef>
          </c:cat>
          <c:val>
            <c:numRef>
              <c:f>'Analisi OBU'!$G$28:$H$28</c:f>
              <c:numCache>
                <c:formatCode>General</c:formatCode>
                <c:ptCount val="2"/>
                <c:pt idx="0">
                  <c:v>0.88156725000000002</c:v>
                </c:pt>
                <c:pt idx="1">
                  <c:v>0.11843275</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b="1" i="0" baseline="0" dirty="0">
                <a:effectLst/>
              </a:rPr>
              <a:t>STABILITA' DIMENSIONE </a:t>
            </a:r>
            <a:r>
              <a:rPr lang="it-IT" sz="1200" b="1" i="0" baseline="0" dirty="0" smtClean="0">
                <a:effectLst/>
              </a:rPr>
              <a:t>CH 2</a:t>
            </a:r>
            <a:endParaRPr lang="it-IT" sz="1200" dirty="0">
              <a:effectLst/>
            </a:endParaRPr>
          </a:p>
        </c:rich>
      </c:tx>
      <c:layout/>
      <c:overlay val="0"/>
    </c:title>
    <c:autoTitleDeleted val="0"/>
    <c:plotArea>
      <c:layout>
        <c:manualLayout>
          <c:layoutTarget val="inner"/>
          <c:xMode val="edge"/>
          <c:yMode val="edge"/>
          <c:x val="0.34955756396363685"/>
          <c:y val="0.33113448443579768"/>
          <c:w val="0.25885392140732294"/>
          <c:h val="0.55478274967574581"/>
        </c:manualLayout>
      </c:layout>
      <c:pieChart>
        <c:varyColors val="1"/>
        <c:ser>
          <c:idx val="0"/>
          <c:order val="0"/>
          <c:dPt>
            <c:idx val="0"/>
            <c:bubble3D val="0"/>
            <c:spPr>
              <a:solidFill>
                <a:srgbClr val="FFC000"/>
              </a:solidFill>
            </c:spPr>
          </c:dPt>
          <c:dLbls>
            <c:showLegendKey val="0"/>
            <c:showVal val="0"/>
            <c:showCatName val="0"/>
            <c:showSerName val="0"/>
            <c:showPercent val="1"/>
            <c:showBubbleSize val="0"/>
            <c:showLeaderLines val="1"/>
          </c:dLbls>
          <c:cat>
            <c:strRef>
              <c:f>'Analisi OBU'!$C$103:$D$103</c:f>
              <c:strCache>
                <c:ptCount val="2"/>
                <c:pt idx="0">
                  <c:v>DIM CONSTANT CH AVG 2</c:v>
                </c:pt>
                <c:pt idx="1">
                  <c:v>DIM CHANGE CH AVG 2</c:v>
                </c:pt>
              </c:strCache>
            </c:strRef>
          </c:cat>
          <c:val>
            <c:numRef>
              <c:f>'Analisi OBU'!$C$104:$D$104</c:f>
              <c:numCache>
                <c:formatCode>General</c:formatCode>
                <c:ptCount val="2"/>
                <c:pt idx="0">
                  <c:v>0.22969524388995499</c:v>
                </c:pt>
                <c:pt idx="1">
                  <c:v>0.77030475611004501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b="1" i="0" baseline="0">
                <a:effectLst/>
              </a:rPr>
              <a:t>PERCENTUALE DI CH "NUOVI E VECCHI" ELETTI AD OGNI PASSO DELLA SIMULAZIONE</a:t>
            </a:r>
            <a:endParaRPr lang="it-IT" sz="1200">
              <a:effectLst/>
            </a:endParaRPr>
          </a:p>
        </c:rich>
      </c:tx>
      <c:layout/>
      <c:overlay val="0"/>
    </c:title>
    <c:autoTitleDeleted val="0"/>
    <c:plotArea>
      <c:layout>
        <c:manualLayout>
          <c:layoutTarget val="inner"/>
          <c:xMode val="edge"/>
          <c:yMode val="edge"/>
          <c:x val="0.33383615126484256"/>
          <c:y val="0.35338051172824886"/>
          <c:w val="0.24159022604911867"/>
          <c:h val="0.58691972561950334"/>
        </c:manualLayout>
      </c:layout>
      <c:pieChart>
        <c:varyColors val="1"/>
        <c:ser>
          <c:idx val="0"/>
          <c:order val="0"/>
          <c:dPt>
            <c:idx val="0"/>
            <c:bubble3D val="0"/>
            <c:spPr>
              <a:solidFill>
                <a:srgbClr val="FFC000"/>
              </a:solidFill>
            </c:spPr>
          </c:dPt>
          <c:dLbls>
            <c:showLegendKey val="0"/>
            <c:showVal val="0"/>
            <c:showCatName val="0"/>
            <c:showSerName val="0"/>
            <c:showPercent val="1"/>
            <c:showBubbleSize val="0"/>
            <c:showLeaderLines val="1"/>
          </c:dLbls>
          <c:cat>
            <c:strRef>
              <c:f>'Analisi STEP'!$A$23:$B$23</c:f>
              <c:strCache>
                <c:ptCount val="2"/>
                <c:pt idx="0">
                  <c:v>OLD CH 1</c:v>
                </c:pt>
                <c:pt idx="1">
                  <c:v>NEW CH 1</c:v>
                </c:pt>
              </c:strCache>
            </c:strRef>
          </c:cat>
          <c:val>
            <c:numRef>
              <c:f>'Analisi STEP'!$A$24:$B$24</c:f>
              <c:numCache>
                <c:formatCode>General</c:formatCode>
                <c:ptCount val="2"/>
                <c:pt idx="0">
                  <c:v>0.35050159970783401</c:v>
                </c:pt>
                <c:pt idx="1">
                  <c:v>0.64949840029216599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788231064237769"/>
          <c:y val="0.47914402512448301"/>
          <c:w val="0.18454762519359835"/>
          <c:h val="0.25717208467922781"/>
        </c:manualLayout>
      </c:layout>
      <c:overlay val="1"/>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b="1" i="0" baseline="0">
                <a:effectLst/>
              </a:rPr>
              <a:t>PERCENTUALE DI CH ISOLATI E NON PRESENTI AD OGNI PASSO DELLA SIMULAZIONE</a:t>
            </a:r>
            <a:endParaRPr lang="it-IT" sz="1200">
              <a:effectLst/>
            </a:endParaRPr>
          </a:p>
        </c:rich>
      </c:tx>
      <c:layout/>
      <c:overlay val="0"/>
    </c:title>
    <c:autoTitleDeleted val="0"/>
    <c:plotArea>
      <c:layout>
        <c:manualLayout>
          <c:layoutTarget val="inner"/>
          <c:xMode val="edge"/>
          <c:yMode val="edge"/>
          <c:x val="0.37797660065897576"/>
          <c:y val="0.36281689962844071"/>
          <c:w val="0.22266848773294712"/>
          <c:h val="0.55725362080731999"/>
        </c:manualLayout>
      </c:layout>
      <c:pieChart>
        <c:varyColors val="1"/>
        <c:ser>
          <c:idx val="0"/>
          <c:order val="0"/>
          <c:dPt>
            <c:idx val="0"/>
            <c:bubble3D val="0"/>
            <c:spPr>
              <a:solidFill>
                <a:srgbClr val="FFC000"/>
              </a:solidFill>
            </c:spPr>
          </c:dPt>
          <c:dLbls>
            <c:showLegendKey val="0"/>
            <c:showVal val="0"/>
            <c:showCatName val="0"/>
            <c:showSerName val="0"/>
            <c:showPercent val="1"/>
            <c:showBubbleSize val="0"/>
            <c:showLeaderLines val="1"/>
          </c:dLbls>
          <c:cat>
            <c:strRef>
              <c:f>'Analisi STEP'!$A$63:$B$63</c:f>
              <c:strCache>
                <c:ptCount val="2"/>
                <c:pt idx="0">
                  <c:v>STATE WITH OTHERS 1</c:v>
                </c:pt>
                <c:pt idx="1">
                  <c:v>STATE LONELY 1</c:v>
                </c:pt>
              </c:strCache>
            </c:strRef>
          </c:cat>
          <c:val>
            <c:numRef>
              <c:f>'Analisi STEP'!$A$64:$B$64</c:f>
              <c:numCache>
                <c:formatCode>General</c:formatCode>
                <c:ptCount val="2"/>
                <c:pt idx="0">
                  <c:v>0.94064179800000003</c:v>
                </c:pt>
                <c:pt idx="1">
                  <c:v>5.9358201999999999E-2</c:v>
                </c:pt>
              </c:numCache>
            </c:numRef>
          </c:val>
        </c:ser>
        <c:dLbls>
          <c:showLegendKey val="0"/>
          <c:showVal val="0"/>
          <c:showCatName val="0"/>
          <c:showSerName val="0"/>
          <c:showPercent val="1"/>
          <c:showBubbleSize val="0"/>
          <c:showLeaderLines val="1"/>
        </c:dLbls>
        <c:firstSliceAng val="0"/>
      </c:pieChart>
    </c:plotArea>
    <c:legend>
      <c:legendPos val="r"/>
      <c:layout/>
      <c:overlay val="1"/>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b="1" i="0" baseline="0">
                <a:effectLst/>
              </a:rPr>
              <a:t>PERCENTUALE DI CH "NUOVI E VECCHI" ELETTI AD OGNI PASSO DELLA SIMULAZIONE</a:t>
            </a:r>
            <a:endParaRPr lang="it-IT" sz="1200">
              <a:effectLst/>
            </a:endParaRPr>
          </a:p>
        </c:rich>
      </c:tx>
      <c:layout/>
      <c:overlay val="0"/>
    </c:title>
    <c:autoTitleDeleted val="0"/>
    <c:plotArea>
      <c:layout>
        <c:manualLayout>
          <c:layoutTarget val="inner"/>
          <c:xMode val="edge"/>
          <c:yMode val="edge"/>
          <c:x val="0.33463193632080096"/>
          <c:y val="0.28224425753340526"/>
          <c:w val="0.23217681695497885"/>
          <c:h val="0.59778441010497441"/>
        </c:manualLayout>
      </c:layout>
      <c:pieChart>
        <c:varyColors val="1"/>
        <c:ser>
          <c:idx val="0"/>
          <c:order val="0"/>
          <c:dPt>
            <c:idx val="0"/>
            <c:bubble3D val="0"/>
            <c:spPr>
              <a:solidFill>
                <a:srgbClr val="FFC000"/>
              </a:solidFill>
            </c:spPr>
          </c:dPt>
          <c:dLbls>
            <c:showLegendKey val="0"/>
            <c:showVal val="0"/>
            <c:showCatName val="0"/>
            <c:showSerName val="0"/>
            <c:showPercent val="1"/>
            <c:showBubbleSize val="0"/>
            <c:showLeaderLines val="1"/>
          </c:dLbls>
          <c:cat>
            <c:strRef>
              <c:f>'Analisi STEP'!$C$23:$D$23</c:f>
              <c:strCache>
                <c:ptCount val="2"/>
                <c:pt idx="0">
                  <c:v>OLD CH 2</c:v>
                </c:pt>
                <c:pt idx="1">
                  <c:v>NEW CH 2</c:v>
                </c:pt>
              </c:strCache>
            </c:strRef>
          </c:cat>
          <c:val>
            <c:numRef>
              <c:f>'Analisi STEP'!$C$24:$D$24</c:f>
              <c:numCache>
                <c:formatCode>General</c:formatCode>
                <c:ptCount val="2"/>
                <c:pt idx="0">
                  <c:v>0.22538386230225901</c:v>
                </c:pt>
                <c:pt idx="1">
                  <c:v>0.77461613769774096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4268451381219094"/>
          <c:y val="0.40027952524876487"/>
          <c:w val="0.16797786357071437"/>
          <c:h val="0.24151170788034049"/>
        </c:manualLayout>
      </c:layout>
      <c:overlay val="1"/>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it-IT" sz="1200" b="1" i="0" baseline="0">
                <a:effectLst/>
              </a:rPr>
              <a:t>PERCENTUALE DI CH ISOLATI E NON PRESENTI AD OGNI PASSO DELLA SIMULAZIONE</a:t>
            </a:r>
            <a:endParaRPr lang="it-IT" sz="1200">
              <a:effectLst/>
            </a:endParaRPr>
          </a:p>
        </c:rich>
      </c:tx>
      <c:layout/>
      <c:overlay val="0"/>
    </c:title>
    <c:autoTitleDeleted val="0"/>
    <c:plotArea>
      <c:layout>
        <c:manualLayout>
          <c:layoutTarget val="inner"/>
          <c:xMode val="edge"/>
          <c:yMode val="edge"/>
          <c:x val="0.36473682609438357"/>
          <c:y val="0.30346829778607576"/>
          <c:w val="0.24621087141182335"/>
          <c:h val="0.57932235798199028"/>
        </c:manualLayout>
      </c:layout>
      <c:pieChart>
        <c:varyColors val="1"/>
        <c:ser>
          <c:idx val="0"/>
          <c:order val="0"/>
          <c:dPt>
            <c:idx val="0"/>
            <c:bubble3D val="0"/>
            <c:spPr>
              <a:solidFill>
                <a:srgbClr val="FFC000"/>
              </a:solidFill>
            </c:spPr>
          </c:dPt>
          <c:dLbls>
            <c:showLegendKey val="0"/>
            <c:showVal val="0"/>
            <c:showCatName val="0"/>
            <c:showSerName val="0"/>
            <c:showPercent val="1"/>
            <c:showBubbleSize val="0"/>
            <c:showLeaderLines val="1"/>
          </c:dLbls>
          <c:cat>
            <c:strRef>
              <c:f>'Analisi STEP'!$C$63:$D$63</c:f>
              <c:strCache>
                <c:ptCount val="2"/>
                <c:pt idx="0">
                  <c:v>STATE WITH OTHERS 2</c:v>
                </c:pt>
                <c:pt idx="1">
                  <c:v>STATE LONELY 2</c:v>
                </c:pt>
              </c:strCache>
            </c:strRef>
          </c:cat>
          <c:val>
            <c:numRef>
              <c:f>'Analisi STEP'!$C$64:$D$64</c:f>
              <c:numCache>
                <c:formatCode>General</c:formatCode>
                <c:ptCount val="2"/>
                <c:pt idx="0">
                  <c:v>0.91685050000000001</c:v>
                </c:pt>
                <c:pt idx="1">
                  <c:v>8.3149500000000001E-2</c:v>
                </c:pt>
              </c:numCache>
            </c:numRef>
          </c:val>
        </c:ser>
        <c:dLbls>
          <c:showLegendKey val="0"/>
          <c:showVal val="0"/>
          <c:showCatName val="0"/>
          <c:showSerName val="0"/>
          <c:showPercent val="1"/>
          <c:showBubbleSize val="0"/>
          <c:showLeaderLines val="1"/>
        </c:dLbls>
        <c:firstSliceAng val="0"/>
      </c:pieChart>
    </c:plotArea>
    <c:legend>
      <c:legendPos val="r"/>
      <c:layout/>
      <c:overlay val="1"/>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3364546796387E-2"/>
          <c:y val="0.27945682091661178"/>
          <c:w val="0.89110074125856242"/>
          <c:h val="0.53510212480303432"/>
        </c:manualLayout>
      </c:layout>
      <c:lineChart>
        <c:grouping val="standard"/>
        <c:varyColors val="0"/>
        <c:ser>
          <c:idx val="0"/>
          <c:order val="0"/>
          <c:tx>
            <c:strRef>
              <c:f>'[1]05 100'!$B$3</c:f>
              <c:strCache>
                <c:ptCount val="1"/>
                <c:pt idx="0">
                  <c:v>n CHs 1</c:v>
                </c:pt>
              </c:strCache>
            </c:strRef>
          </c:tx>
          <c:spPr>
            <a:ln w="31680">
              <a:solidFill>
                <a:schemeClr val="tx1"/>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'[1]05 100'!$B$4:$B$1203</c:f>
              <c:numCache>
                <c:formatCode>General</c:formatCode>
                <c:ptCount val="1200"/>
                <c:pt idx="0">
                  <c:v>1</c:v>
                </c:pt>
                <c:pt idx="1">
                  <c:v>2</c:v>
                </c:pt>
                <c:pt idx="2">
                  <c:v>2</c:v>
                </c:pt>
                <c:pt idx="3">
                  <c:v>3</c:v>
                </c:pt>
                <c:pt idx="4">
                  <c:v>4</c:v>
                </c:pt>
                <c:pt idx="5">
                  <c:v>4</c:v>
                </c:pt>
                <c:pt idx="6">
                  <c:v>4</c:v>
                </c:pt>
                <c:pt idx="7">
                  <c:v>4</c:v>
                </c:pt>
                <c:pt idx="8">
                  <c:v>5</c:v>
                </c:pt>
                <c:pt idx="9">
                  <c:v>5</c:v>
                </c:pt>
                <c:pt idx="10">
                  <c:v>5</c:v>
                </c:pt>
                <c:pt idx="11">
                  <c:v>5</c:v>
                </c:pt>
                <c:pt idx="12">
                  <c:v>5</c:v>
                </c:pt>
                <c:pt idx="13">
                  <c:v>5</c:v>
                </c:pt>
                <c:pt idx="14">
                  <c:v>5</c:v>
                </c:pt>
                <c:pt idx="15">
                  <c:v>5</c:v>
                </c:pt>
                <c:pt idx="16">
                  <c:v>6</c:v>
                </c:pt>
                <c:pt idx="17">
                  <c:v>7</c:v>
                </c:pt>
                <c:pt idx="18">
                  <c:v>7</c:v>
                </c:pt>
                <c:pt idx="19">
                  <c:v>7</c:v>
                </c:pt>
                <c:pt idx="20">
                  <c:v>8</c:v>
                </c:pt>
                <c:pt idx="21">
                  <c:v>9</c:v>
                </c:pt>
                <c:pt idx="22">
                  <c:v>9</c:v>
                </c:pt>
                <c:pt idx="23">
                  <c:v>10</c:v>
                </c:pt>
                <c:pt idx="24">
                  <c:v>11</c:v>
                </c:pt>
                <c:pt idx="25">
                  <c:v>11</c:v>
                </c:pt>
                <c:pt idx="26">
                  <c:v>11</c:v>
                </c:pt>
                <c:pt idx="27">
                  <c:v>11</c:v>
                </c:pt>
                <c:pt idx="28">
                  <c:v>10</c:v>
                </c:pt>
                <c:pt idx="29">
                  <c:v>10</c:v>
                </c:pt>
                <c:pt idx="30">
                  <c:v>10</c:v>
                </c:pt>
                <c:pt idx="31">
                  <c:v>12</c:v>
                </c:pt>
                <c:pt idx="32">
                  <c:v>13</c:v>
                </c:pt>
                <c:pt idx="33">
                  <c:v>13</c:v>
                </c:pt>
                <c:pt idx="34">
                  <c:v>14</c:v>
                </c:pt>
                <c:pt idx="35">
                  <c:v>13</c:v>
                </c:pt>
                <c:pt idx="36">
                  <c:v>14</c:v>
                </c:pt>
                <c:pt idx="37">
                  <c:v>14</c:v>
                </c:pt>
                <c:pt idx="38">
                  <c:v>15</c:v>
                </c:pt>
                <c:pt idx="39">
                  <c:v>15</c:v>
                </c:pt>
                <c:pt idx="40">
                  <c:v>15</c:v>
                </c:pt>
                <c:pt idx="41">
                  <c:v>13</c:v>
                </c:pt>
                <c:pt idx="42">
                  <c:v>12</c:v>
                </c:pt>
                <c:pt idx="43">
                  <c:v>13</c:v>
                </c:pt>
                <c:pt idx="44">
                  <c:v>12</c:v>
                </c:pt>
                <c:pt idx="45">
                  <c:v>12</c:v>
                </c:pt>
                <c:pt idx="46">
                  <c:v>14</c:v>
                </c:pt>
                <c:pt idx="47">
                  <c:v>14</c:v>
                </c:pt>
                <c:pt idx="48">
                  <c:v>14</c:v>
                </c:pt>
                <c:pt idx="49">
                  <c:v>13</c:v>
                </c:pt>
                <c:pt idx="50">
                  <c:v>13</c:v>
                </c:pt>
                <c:pt idx="51">
                  <c:v>13</c:v>
                </c:pt>
                <c:pt idx="52">
                  <c:v>13</c:v>
                </c:pt>
                <c:pt idx="53">
                  <c:v>14</c:v>
                </c:pt>
                <c:pt idx="54">
                  <c:v>15</c:v>
                </c:pt>
                <c:pt idx="55">
                  <c:v>16</c:v>
                </c:pt>
                <c:pt idx="56">
                  <c:v>17</c:v>
                </c:pt>
                <c:pt idx="57">
                  <c:v>15</c:v>
                </c:pt>
                <c:pt idx="58">
                  <c:v>15</c:v>
                </c:pt>
                <c:pt idx="59">
                  <c:v>16</c:v>
                </c:pt>
                <c:pt idx="60">
                  <c:v>16</c:v>
                </c:pt>
                <c:pt idx="61">
                  <c:v>17</c:v>
                </c:pt>
                <c:pt idx="62">
                  <c:v>16</c:v>
                </c:pt>
                <c:pt idx="63">
                  <c:v>17</c:v>
                </c:pt>
                <c:pt idx="64">
                  <c:v>17</c:v>
                </c:pt>
                <c:pt idx="65">
                  <c:v>17</c:v>
                </c:pt>
                <c:pt idx="66">
                  <c:v>17</c:v>
                </c:pt>
                <c:pt idx="67">
                  <c:v>20</c:v>
                </c:pt>
                <c:pt idx="68">
                  <c:v>19</c:v>
                </c:pt>
                <c:pt idx="69">
                  <c:v>20</c:v>
                </c:pt>
                <c:pt idx="70">
                  <c:v>20</c:v>
                </c:pt>
                <c:pt idx="71">
                  <c:v>20</c:v>
                </c:pt>
                <c:pt idx="72">
                  <c:v>20</c:v>
                </c:pt>
                <c:pt idx="73">
                  <c:v>20</c:v>
                </c:pt>
                <c:pt idx="74">
                  <c:v>18</c:v>
                </c:pt>
                <c:pt idx="75">
                  <c:v>17</c:v>
                </c:pt>
                <c:pt idx="76">
                  <c:v>19</c:v>
                </c:pt>
                <c:pt idx="77">
                  <c:v>17</c:v>
                </c:pt>
                <c:pt idx="78">
                  <c:v>16</c:v>
                </c:pt>
                <c:pt idx="79">
                  <c:v>18</c:v>
                </c:pt>
                <c:pt idx="80">
                  <c:v>16</c:v>
                </c:pt>
                <c:pt idx="81">
                  <c:v>16</c:v>
                </c:pt>
                <c:pt idx="82">
                  <c:v>17</c:v>
                </c:pt>
                <c:pt idx="83">
                  <c:v>19</c:v>
                </c:pt>
                <c:pt idx="84">
                  <c:v>19</c:v>
                </c:pt>
                <c:pt idx="85">
                  <c:v>19</c:v>
                </c:pt>
                <c:pt idx="86">
                  <c:v>20</c:v>
                </c:pt>
                <c:pt idx="87">
                  <c:v>20</c:v>
                </c:pt>
                <c:pt idx="88">
                  <c:v>19</c:v>
                </c:pt>
                <c:pt idx="89">
                  <c:v>18</c:v>
                </c:pt>
                <c:pt idx="90">
                  <c:v>16</c:v>
                </c:pt>
                <c:pt idx="91">
                  <c:v>19</c:v>
                </c:pt>
                <c:pt idx="92">
                  <c:v>19</c:v>
                </c:pt>
                <c:pt idx="93">
                  <c:v>21</c:v>
                </c:pt>
                <c:pt idx="94">
                  <c:v>20</c:v>
                </c:pt>
                <c:pt idx="95">
                  <c:v>21</c:v>
                </c:pt>
                <c:pt idx="96">
                  <c:v>21</c:v>
                </c:pt>
                <c:pt idx="97">
                  <c:v>23</c:v>
                </c:pt>
                <c:pt idx="98">
                  <c:v>24</c:v>
                </c:pt>
                <c:pt idx="99">
                  <c:v>22</c:v>
                </c:pt>
                <c:pt idx="100">
                  <c:v>22</c:v>
                </c:pt>
                <c:pt idx="101">
                  <c:v>21</c:v>
                </c:pt>
                <c:pt idx="102">
                  <c:v>20</c:v>
                </c:pt>
                <c:pt idx="103">
                  <c:v>20</c:v>
                </c:pt>
                <c:pt idx="104">
                  <c:v>18</c:v>
                </c:pt>
                <c:pt idx="105">
                  <c:v>18</c:v>
                </c:pt>
                <c:pt idx="106">
                  <c:v>21</c:v>
                </c:pt>
                <c:pt idx="107">
                  <c:v>23</c:v>
                </c:pt>
                <c:pt idx="108">
                  <c:v>25</c:v>
                </c:pt>
                <c:pt idx="109">
                  <c:v>22</c:v>
                </c:pt>
                <c:pt idx="110">
                  <c:v>24</c:v>
                </c:pt>
                <c:pt idx="111">
                  <c:v>20</c:v>
                </c:pt>
                <c:pt idx="112">
                  <c:v>21</c:v>
                </c:pt>
                <c:pt idx="113">
                  <c:v>20</c:v>
                </c:pt>
                <c:pt idx="114">
                  <c:v>19</c:v>
                </c:pt>
                <c:pt idx="115">
                  <c:v>20</c:v>
                </c:pt>
                <c:pt idx="116">
                  <c:v>18</c:v>
                </c:pt>
                <c:pt idx="117">
                  <c:v>18</c:v>
                </c:pt>
                <c:pt idx="118">
                  <c:v>19</c:v>
                </c:pt>
                <c:pt idx="119">
                  <c:v>19</c:v>
                </c:pt>
                <c:pt idx="120">
                  <c:v>22</c:v>
                </c:pt>
                <c:pt idx="121">
                  <c:v>23</c:v>
                </c:pt>
                <c:pt idx="122">
                  <c:v>21</c:v>
                </c:pt>
                <c:pt idx="123">
                  <c:v>20</c:v>
                </c:pt>
                <c:pt idx="124">
                  <c:v>20</c:v>
                </c:pt>
                <c:pt idx="125">
                  <c:v>21</c:v>
                </c:pt>
                <c:pt idx="126">
                  <c:v>20</c:v>
                </c:pt>
                <c:pt idx="127">
                  <c:v>21</c:v>
                </c:pt>
                <c:pt idx="128">
                  <c:v>20</c:v>
                </c:pt>
                <c:pt idx="129">
                  <c:v>22</c:v>
                </c:pt>
                <c:pt idx="130">
                  <c:v>18</c:v>
                </c:pt>
                <c:pt idx="131">
                  <c:v>20</c:v>
                </c:pt>
                <c:pt idx="132">
                  <c:v>18</c:v>
                </c:pt>
                <c:pt idx="133">
                  <c:v>17</c:v>
                </c:pt>
                <c:pt idx="134">
                  <c:v>16</c:v>
                </c:pt>
                <c:pt idx="135">
                  <c:v>20</c:v>
                </c:pt>
                <c:pt idx="136">
                  <c:v>19</c:v>
                </c:pt>
                <c:pt idx="137">
                  <c:v>18</c:v>
                </c:pt>
                <c:pt idx="138">
                  <c:v>19</c:v>
                </c:pt>
                <c:pt idx="139">
                  <c:v>21</c:v>
                </c:pt>
                <c:pt idx="140">
                  <c:v>23</c:v>
                </c:pt>
                <c:pt idx="141">
                  <c:v>21</c:v>
                </c:pt>
                <c:pt idx="142">
                  <c:v>25</c:v>
                </c:pt>
                <c:pt idx="143">
                  <c:v>24</c:v>
                </c:pt>
                <c:pt idx="144">
                  <c:v>23</c:v>
                </c:pt>
                <c:pt idx="145">
                  <c:v>21</c:v>
                </c:pt>
                <c:pt idx="146">
                  <c:v>20</c:v>
                </c:pt>
                <c:pt idx="147">
                  <c:v>21</c:v>
                </c:pt>
                <c:pt idx="148">
                  <c:v>21</c:v>
                </c:pt>
                <c:pt idx="149">
                  <c:v>19</c:v>
                </c:pt>
                <c:pt idx="150">
                  <c:v>21</c:v>
                </c:pt>
                <c:pt idx="151">
                  <c:v>23</c:v>
                </c:pt>
                <c:pt idx="152">
                  <c:v>24</c:v>
                </c:pt>
                <c:pt idx="153">
                  <c:v>21</c:v>
                </c:pt>
                <c:pt idx="154">
                  <c:v>22</c:v>
                </c:pt>
                <c:pt idx="155">
                  <c:v>23</c:v>
                </c:pt>
                <c:pt idx="156">
                  <c:v>23</c:v>
                </c:pt>
                <c:pt idx="157">
                  <c:v>22</c:v>
                </c:pt>
                <c:pt idx="158">
                  <c:v>20</c:v>
                </c:pt>
                <c:pt idx="159">
                  <c:v>20</c:v>
                </c:pt>
                <c:pt idx="160">
                  <c:v>21</c:v>
                </c:pt>
                <c:pt idx="161">
                  <c:v>23</c:v>
                </c:pt>
                <c:pt idx="162">
                  <c:v>24</c:v>
                </c:pt>
                <c:pt idx="163">
                  <c:v>21</c:v>
                </c:pt>
                <c:pt idx="164">
                  <c:v>23</c:v>
                </c:pt>
                <c:pt idx="165">
                  <c:v>21</c:v>
                </c:pt>
                <c:pt idx="166">
                  <c:v>21</c:v>
                </c:pt>
                <c:pt idx="167">
                  <c:v>22</c:v>
                </c:pt>
                <c:pt idx="168">
                  <c:v>24</c:v>
                </c:pt>
                <c:pt idx="169">
                  <c:v>22</c:v>
                </c:pt>
                <c:pt idx="170">
                  <c:v>20</c:v>
                </c:pt>
                <c:pt idx="171">
                  <c:v>23</c:v>
                </c:pt>
                <c:pt idx="172">
                  <c:v>23</c:v>
                </c:pt>
                <c:pt idx="173">
                  <c:v>21</c:v>
                </c:pt>
                <c:pt idx="174">
                  <c:v>21</c:v>
                </c:pt>
                <c:pt idx="175">
                  <c:v>22</c:v>
                </c:pt>
                <c:pt idx="176">
                  <c:v>20</c:v>
                </c:pt>
                <c:pt idx="177">
                  <c:v>22</c:v>
                </c:pt>
                <c:pt idx="178">
                  <c:v>23</c:v>
                </c:pt>
                <c:pt idx="179">
                  <c:v>23</c:v>
                </c:pt>
                <c:pt idx="180">
                  <c:v>21</c:v>
                </c:pt>
                <c:pt idx="181">
                  <c:v>18</c:v>
                </c:pt>
                <c:pt idx="182">
                  <c:v>19</c:v>
                </c:pt>
                <c:pt idx="183">
                  <c:v>21</c:v>
                </c:pt>
                <c:pt idx="184">
                  <c:v>20</c:v>
                </c:pt>
                <c:pt idx="185">
                  <c:v>20</c:v>
                </c:pt>
                <c:pt idx="186">
                  <c:v>23</c:v>
                </c:pt>
                <c:pt idx="187">
                  <c:v>21</c:v>
                </c:pt>
                <c:pt idx="188">
                  <c:v>21</c:v>
                </c:pt>
                <c:pt idx="189">
                  <c:v>23</c:v>
                </c:pt>
                <c:pt idx="190">
                  <c:v>20</c:v>
                </c:pt>
                <c:pt idx="191">
                  <c:v>21</c:v>
                </c:pt>
                <c:pt idx="192">
                  <c:v>22</c:v>
                </c:pt>
                <c:pt idx="193">
                  <c:v>21</c:v>
                </c:pt>
                <c:pt idx="194">
                  <c:v>21</c:v>
                </c:pt>
                <c:pt idx="195">
                  <c:v>23</c:v>
                </c:pt>
                <c:pt idx="196">
                  <c:v>23</c:v>
                </c:pt>
                <c:pt idx="197">
                  <c:v>22</c:v>
                </c:pt>
                <c:pt idx="198">
                  <c:v>19</c:v>
                </c:pt>
                <c:pt idx="199">
                  <c:v>22</c:v>
                </c:pt>
                <c:pt idx="200">
                  <c:v>23</c:v>
                </c:pt>
                <c:pt idx="201">
                  <c:v>23</c:v>
                </c:pt>
                <c:pt idx="202">
                  <c:v>24</c:v>
                </c:pt>
                <c:pt idx="203">
                  <c:v>24</c:v>
                </c:pt>
                <c:pt idx="204">
                  <c:v>25</c:v>
                </c:pt>
                <c:pt idx="205">
                  <c:v>22</c:v>
                </c:pt>
                <c:pt idx="206">
                  <c:v>26</c:v>
                </c:pt>
                <c:pt idx="207">
                  <c:v>23</c:v>
                </c:pt>
                <c:pt idx="208">
                  <c:v>23</c:v>
                </c:pt>
                <c:pt idx="209">
                  <c:v>23</c:v>
                </c:pt>
                <c:pt idx="210">
                  <c:v>23</c:v>
                </c:pt>
                <c:pt idx="211">
                  <c:v>23</c:v>
                </c:pt>
                <c:pt idx="212">
                  <c:v>23</c:v>
                </c:pt>
                <c:pt idx="213">
                  <c:v>22</c:v>
                </c:pt>
                <c:pt idx="214">
                  <c:v>21</c:v>
                </c:pt>
                <c:pt idx="215">
                  <c:v>22</c:v>
                </c:pt>
                <c:pt idx="216">
                  <c:v>23</c:v>
                </c:pt>
                <c:pt idx="217">
                  <c:v>24</c:v>
                </c:pt>
                <c:pt idx="218">
                  <c:v>26</c:v>
                </c:pt>
                <c:pt idx="219">
                  <c:v>26</c:v>
                </c:pt>
                <c:pt idx="220">
                  <c:v>25</c:v>
                </c:pt>
                <c:pt idx="221">
                  <c:v>27</c:v>
                </c:pt>
                <c:pt idx="222">
                  <c:v>26</c:v>
                </c:pt>
                <c:pt idx="223">
                  <c:v>23</c:v>
                </c:pt>
                <c:pt idx="224">
                  <c:v>23</c:v>
                </c:pt>
                <c:pt idx="225">
                  <c:v>21</c:v>
                </c:pt>
                <c:pt idx="226">
                  <c:v>20</c:v>
                </c:pt>
                <c:pt idx="227">
                  <c:v>23</c:v>
                </c:pt>
                <c:pt idx="228">
                  <c:v>21</c:v>
                </c:pt>
                <c:pt idx="229">
                  <c:v>21</c:v>
                </c:pt>
                <c:pt idx="230">
                  <c:v>17</c:v>
                </c:pt>
                <c:pt idx="231">
                  <c:v>22</c:v>
                </c:pt>
                <c:pt idx="232">
                  <c:v>19</c:v>
                </c:pt>
                <c:pt idx="233">
                  <c:v>22</c:v>
                </c:pt>
                <c:pt idx="234">
                  <c:v>21</c:v>
                </c:pt>
                <c:pt idx="235">
                  <c:v>21</c:v>
                </c:pt>
                <c:pt idx="236">
                  <c:v>20</c:v>
                </c:pt>
                <c:pt idx="237">
                  <c:v>21</c:v>
                </c:pt>
                <c:pt idx="238">
                  <c:v>20</c:v>
                </c:pt>
                <c:pt idx="239">
                  <c:v>21</c:v>
                </c:pt>
                <c:pt idx="240">
                  <c:v>18</c:v>
                </c:pt>
                <c:pt idx="241">
                  <c:v>21</c:v>
                </c:pt>
                <c:pt idx="242">
                  <c:v>22</c:v>
                </c:pt>
                <c:pt idx="243">
                  <c:v>21</c:v>
                </c:pt>
                <c:pt idx="244">
                  <c:v>23</c:v>
                </c:pt>
                <c:pt idx="245">
                  <c:v>21</c:v>
                </c:pt>
                <c:pt idx="246">
                  <c:v>23</c:v>
                </c:pt>
                <c:pt idx="247">
                  <c:v>26</c:v>
                </c:pt>
                <c:pt idx="248">
                  <c:v>27</c:v>
                </c:pt>
                <c:pt idx="249">
                  <c:v>25</c:v>
                </c:pt>
                <c:pt idx="250">
                  <c:v>22</c:v>
                </c:pt>
                <c:pt idx="251">
                  <c:v>24</c:v>
                </c:pt>
                <c:pt idx="252">
                  <c:v>21</c:v>
                </c:pt>
                <c:pt idx="253">
                  <c:v>22</c:v>
                </c:pt>
                <c:pt idx="254">
                  <c:v>22</c:v>
                </c:pt>
                <c:pt idx="255">
                  <c:v>23</c:v>
                </c:pt>
                <c:pt idx="256">
                  <c:v>23</c:v>
                </c:pt>
                <c:pt idx="257">
                  <c:v>21</c:v>
                </c:pt>
                <c:pt idx="258">
                  <c:v>20</c:v>
                </c:pt>
                <c:pt idx="259">
                  <c:v>19</c:v>
                </c:pt>
                <c:pt idx="260">
                  <c:v>23</c:v>
                </c:pt>
                <c:pt idx="261">
                  <c:v>20</c:v>
                </c:pt>
                <c:pt idx="262">
                  <c:v>24</c:v>
                </c:pt>
                <c:pt idx="263">
                  <c:v>22</c:v>
                </c:pt>
                <c:pt idx="264">
                  <c:v>20</c:v>
                </c:pt>
                <c:pt idx="265">
                  <c:v>21</c:v>
                </c:pt>
                <c:pt idx="266">
                  <c:v>21</c:v>
                </c:pt>
                <c:pt idx="267">
                  <c:v>21</c:v>
                </c:pt>
                <c:pt idx="268">
                  <c:v>21</c:v>
                </c:pt>
                <c:pt idx="269">
                  <c:v>22</c:v>
                </c:pt>
                <c:pt idx="270">
                  <c:v>21</c:v>
                </c:pt>
                <c:pt idx="271">
                  <c:v>21</c:v>
                </c:pt>
                <c:pt idx="272">
                  <c:v>19</c:v>
                </c:pt>
                <c:pt idx="273">
                  <c:v>22</c:v>
                </c:pt>
                <c:pt idx="274">
                  <c:v>22</c:v>
                </c:pt>
                <c:pt idx="275">
                  <c:v>22</c:v>
                </c:pt>
                <c:pt idx="276">
                  <c:v>20</c:v>
                </c:pt>
                <c:pt idx="277">
                  <c:v>22</c:v>
                </c:pt>
                <c:pt idx="278">
                  <c:v>22</c:v>
                </c:pt>
                <c:pt idx="279">
                  <c:v>21</c:v>
                </c:pt>
                <c:pt idx="280">
                  <c:v>22</c:v>
                </c:pt>
                <c:pt idx="281">
                  <c:v>21</c:v>
                </c:pt>
                <c:pt idx="282">
                  <c:v>24</c:v>
                </c:pt>
                <c:pt idx="283">
                  <c:v>22</c:v>
                </c:pt>
                <c:pt idx="284">
                  <c:v>22</c:v>
                </c:pt>
                <c:pt idx="285">
                  <c:v>22</c:v>
                </c:pt>
                <c:pt idx="286">
                  <c:v>20</c:v>
                </c:pt>
                <c:pt idx="287">
                  <c:v>23</c:v>
                </c:pt>
                <c:pt idx="288">
                  <c:v>22</c:v>
                </c:pt>
                <c:pt idx="289">
                  <c:v>22</c:v>
                </c:pt>
                <c:pt idx="290">
                  <c:v>24</c:v>
                </c:pt>
                <c:pt idx="291">
                  <c:v>22</c:v>
                </c:pt>
                <c:pt idx="292">
                  <c:v>23</c:v>
                </c:pt>
                <c:pt idx="293">
                  <c:v>22</c:v>
                </c:pt>
                <c:pt idx="294">
                  <c:v>24</c:v>
                </c:pt>
                <c:pt idx="295">
                  <c:v>23</c:v>
                </c:pt>
                <c:pt idx="296">
                  <c:v>22</c:v>
                </c:pt>
                <c:pt idx="297">
                  <c:v>24</c:v>
                </c:pt>
                <c:pt idx="298">
                  <c:v>26</c:v>
                </c:pt>
                <c:pt idx="299">
                  <c:v>26</c:v>
                </c:pt>
                <c:pt idx="300">
                  <c:v>24</c:v>
                </c:pt>
                <c:pt idx="301">
                  <c:v>25</c:v>
                </c:pt>
                <c:pt idx="302">
                  <c:v>25</c:v>
                </c:pt>
                <c:pt idx="303">
                  <c:v>26</c:v>
                </c:pt>
                <c:pt idx="304">
                  <c:v>24</c:v>
                </c:pt>
                <c:pt idx="305">
                  <c:v>21</c:v>
                </c:pt>
                <c:pt idx="306">
                  <c:v>21</c:v>
                </c:pt>
                <c:pt idx="307">
                  <c:v>27</c:v>
                </c:pt>
                <c:pt idx="308">
                  <c:v>25</c:v>
                </c:pt>
                <c:pt idx="309">
                  <c:v>24</c:v>
                </c:pt>
                <c:pt idx="310">
                  <c:v>24</c:v>
                </c:pt>
                <c:pt idx="311">
                  <c:v>23</c:v>
                </c:pt>
                <c:pt idx="312">
                  <c:v>23</c:v>
                </c:pt>
                <c:pt idx="313">
                  <c:v>23</c:v>
                </c:pt>
                <c:pt idx="314">
                  <c:v>24</c:v>
                </c:pt>
                <c:pt idx="315">
                  <c:v>24</c:v>
                </c:pt>
                <c:pt idx="316">
                  <c:v>22</c:v>
                </c:pt>
                <c:pt idx="317">
                  <c:v>25</c:v>
                </c:pt>
                <c:pt idx="318">
                  <c:v>24</c:v>
                </c:pt>
                <c:pt idx="319">
                  <c:v>25</c:v>
                </c:pt>
                <c:pt idx="320">
                  <c:v>26</c:v>
                </c:pt>
                <c:pt idx="321">
                  <c:v>23</c:v>
                </c:pt>
                <c:pt idx="322">
                  <c:v>23</c:v>
                </c:pt>
                <c:pt idx="323">
                  <c:v>22</c:v>
                </c:pt>
                <c:pt idx="324">
                  <c:v>26</c:v>
                </c:pt>
                <c:pt idx="325">
                  <c:v>26</c:v>
                </c:pt>
                <c:pt idx="326">
                  <c:v>25</c:v>
                </c:pt>
                <c:pt idx="327">
                  <c:v>24</c:v>
                </c:pt>
                <c:pt idx="328">
                  <c:v>23</c:v>
                </c:pt>
                <c:pt idx="329">
                  <c:v>22</c:v>
                </c:pt>
                <c:pt idx="330">
                  <c:v>24</c:v>
                </c:pt>
                <c:pt idx="331">
                  <c:v>23</c:v>
                </c:pt>
                <c:pt idx="332">
                  <c:v>22</c:v>
                </c:pt>
                <c:pt idx="333">
                  <c:v>23</c:v>
                </c:pt>
                <c:pt idx="334">
                  <c:v>22</c:v>
                </c:pt>
                <c:pt idx="335">
                  <c:v>21</c:v>
                </c:pt>
                <c:pt idx="336">
                  <c:v>20</c:v>
                </c:pt>
                <c:pt idx="337">
                  <c:v>22</c:v>
                </c:pt>
                <c:pt idx="338">
                  <c:v>23</c:v>
                </c:pt>
                <c:pt idx="339">
                  <c:v>22</c:v>
                </c:pt>
                <c:pt idx="340">
                  <c:v>23</c:v>
                </c:pt>
                <c:pt idx="341">
                  <c:v>23</c:v>
                </c:pt>
                <c:pt idx="342">
                  <c:v>21</c:v>
                </c:pt>
                <c:pt idx="343">
                  <c:v>21</c:v>
                </c:pt>
                <c:pt idx="344">
                  <c:v>24</c:v>
                </c:pt>
                <c:pt idx="345">
                  <c:v>22</c:v>
                </c:pt>
                <c:pt idx="346">
                  <c:v>23</c:v>
                </c:pt>
                <c:pt idx="347">
                  <c:v>24</c:v>
                </c:pt>
                <c:pt idx="348">
                  <c:v>21</c:v>
                </c:pt>
                <c:pt idx="349">
                  <c:v>23</c:v>
                </c:pt>
                <c:pt idx="350">
                  <c:v>21</c:v>
                </c:pt>
                <c:pt idx="351">
                  <c:v>23</c:v>
                </c:pt>
                <c:pt idx="352">
                  <c:v>25</c:v>
                </c:pt>
                <c:pt idx="353">
                  <c:v>28</c:v>
                </c:pt>
                <c:pt idx="354">
                  <c:v>26</c:v>
                </c:pt>
                <c:pt idx="355">
                  <c:v>24</c:v>
                </c:pt>
                <c:pt idx="356">
                  <c:v>25</c:v>
                </c:pt>
                <c:pt idx="357">
                  <c:v>24</c:v>
                </c:pt>
                <c:pt idx="358">
                  <c:v>22</c:v>
                </c:pt>
                <c:pt idx="359">
                  <c:v>22</c:v>
                </c:pt>
                <c:pt idx="360">
                  <c:v>20</c:v>
                </c:pt>
                <c:pt idx="361">
                  <c:v>22</c:v>
                </c:pt>
                <c:pt idx="362">
                  <c:v>22</c:v>
                </c:pt>
                <c:pt idx="363">
                  <c:v>22</c:v>
                </c:pt>
                <c:pt idx="364">
                  <c:v>20</c:v>
                </c:pt>
                <c:pt idx="365">
                  <c:v>21</c:v>
                </c:pt>
                <c:pt idx="366">
                  <c:v>21</c:v>
                </c:pt>
                <c:pt idx="367">
                  <c:v>21</c:v>
                </c:pt>
                <c:pt idx="368">
                  <c:v>22</c:v>
                </c:pt>
                <c:pt idx="369">
                  <c:v>22</c:v>
                </c:pt>
                <c:pt idx="370">
                  <c:v>22</c:v>
                </c:pt>
                <c:pt idx="371">
                  <c:v>20</c:v>
                </c:pt>
                <c:pt idx="372">
                  <c:v>19</c:v>
                </c:pt>
                <c:pt idx="373">
                  <c:v>18</c:v>
                </c:pt>
                <c:pt idx="374">
                  <c:v>20</c:v>
                </c:pt>
                <c:pt idx="375">
                  <c:v>20</c:v>
                </c:pt>
                <c:pt idx="376">
                  <c:v>20</c:v>
                </c:pt>
                <c:pt idx="377">
                  <c:v>19</c:v>
                </c:pt>
                <c:pt idx="378">
                  <c:v>20</c:v>
                </c:pt>
                <c:pt idx="379">
                  <c:v>23</c:v>
                </c:pt>
                <c:pt idx="380">
                  <c:v>22</c:v>
                </c:pt>
                <c:pt idx="381">
                  <c:v>22</c:v>
                </c:pt>
                <c:pt idx="382">
                  <c:v>22</c:v>
                </c:pt>
                <c:pt idx="383">
                  <c:v>23</c:v>
                </c:pt>
                <c:pt idx="384">
                  <c:v>23</c:v>
                </c:pt>
                <c:pt idx="385">
                  <c:v>22</c:v>
                </c:pt>
                <c:pt idx="386">
                  <c:v>22</c:v>
                </c:pt>
                <c:pt idx="387">
                  <c:v>22</c:v>
                </c:pt>
                <c:pt idx="388">
                  <c:v>25</c:v>
                </c:pt>
                <c:pt idx="389">
                  <c:v>27</c:v>
                </c:pt>
                <c:pt idx="390">
                  <c:v>23</c:v>
                </c:pt>
                <c:pt idx="391">
                  <c:v>24</c:v>
                </c:pt>
                <c:pt idx="392">
                  <c:v>23</c:v>
                </c:pt>
                <c:pt idx="393">
                  <c:v>23</c:v>
                </c:pt>
                <c:pt idx="394">
                  <c:v>24</c:v>
                </c:pt>
                <c:pt idx="395">
                  <c:v>23</c:v>
                </c:pt>
                <c:pt idx="396">
                  <c:v>25</c:v>
                </c:pt>
                <c:pt idx="397">
                  <c:v>27</c:v>
                </c:pt>
                <c:pt idx="398">
                  <c:v>28</c:v>
                </c:pt>
                <c:pt idx="399">
                  <c:v>27</c:v>
                </c:pt>
                <c:pt idx="400">
                  <c:v>24</c:v>
                </c:pt>
                <c:pt idx="401">
                  <c:v>25</c:v>
                </c:pt>
                <c:pt idx="402">
                  <c:v>24</c:v>
                </c:pt>
                <c:pt idx="403">
                  <c:v>24</c:v>
                </c:pt>
                <c:pt idx="404">
                  <c:v>24</c:v>
                </c:pt>
                <c:pt idx="405">
                  <c:v>25</c:v>
                </c:pt>
                <c:pt idx="406">
                  <c:v>23</c:v>
                </c:pt>
                <c:pt idx="407">
                  <c:v>24</c:v>
                </c:pt>
                <c:pt idx="408">
                  <c:v>23</c:v>
                </c:pt>
                <c:pt idx="409">
                  <c:v>25</c:v>
                </c:pt>
                <c:pt idx="410">
                  <c:v>26</c:v>
                </c:pt>
                <c:pt idx="411">
                  <c:v>23</c:v>
                </c:pt>
                <c:pt idx="412">
                  <c:v>25</c:v>
                </c:pt>
                <c:pt idx="413">
                  <c:v>23</c:v>
                </c:pt>
                <c:pt idx="414">
                  <c:v>24</c:v>
                </c:pt>
                <c:pt idx="415">
                  <c:v>24</c:v>
                </c:pt>
                <c:pt idx="416">
                  <c:v>26</c:v>
                </c:pt>
                <c:pt idx="417">
                  <c:v>27</c:v>
                </c:pt>
                <c:pt idx="418">
                  <c:v>25</c:v>
                </c:pt>
                <c:pt idx="419">
                  <c:v>24</c:v>
                </c:pt>
                <c:pt idx="420">
                  <c:v>23</c:v>
                </c:pt>
                <c:pt idx="421">
                  <c:v>26</c:v>
                </c:pt>
                <c:pt idx="422">
                  <c:v>23</c:v>
                </c:pt>
                <c:pt idx="423">
                  <c:v>25</c:v>
                </c:pt>
                <c:pt idx="424">
                  <c:v>24</c:v>
                </c:pt>
                <c:pt idx="425">
                  <c:v>24</c:v>
                </c:pt>
                <c:pt idx="426">
                  <c:v>21</c:v>
                </c:pt>
                <c:pt idx="427">
                  <c:v>21</c:v>
                </c:pt>
                <c:pt idx="428">
                  <c:v>22</c:v>
                </c:pt>
                <c:pt idx="429">
                  <c:v>22</c:v>
                </c:pt>
                <c:pt idx="430">
                  <c:v>22</c:v>
                </c:pt>
                <c:pt idx="431">
                  <c:v>23</c:v>
                </c:pt>
                <c:pt idx="432">
                  <c:v>23</c:v>
                </c:pt>
                <c:pt idx="433">
                  <c:v>23</c:v>
                </c:pt>
                <c:pt idx="434">
                  <c:v>21</c:v>
                </c:pt>
                <c:pt idx="435">
                  <c:v>22</c:v>
                </c:pt>
                <c:pt idx="436">
                  <c:v>23</c:v>
                </c:pt>
                <c:pt idx="437">
                  <c:v>21</c:v>
                </c:pt>
                <c:pt idx="438">
                  <c:v>20</c:v>
                </c:pt>
                <c:pt idx="439">
                  <c:v>22</c:v>
                </c:pt>
                <c:pt idx="440">
                  <c:v>21</c:v>
                </c:pt>
                <c:pt idx="441">
                  <c:v>21</c:v>
                </c:pt>
                <c:pt idx="442">
                  <c:v>23</c:v>
                </c:pt>
                <c:pt idx="443">
                  <c:v>23</c:v>
                </c:pt>
                <c:pt idx="444">
                  <c:v>22</c:v>
                </c:pt>
                <c:pt idx="445">
                  <c:v>24</c:v>
                </c:pt>
                <c:pt idx="446">
                  <c:v>24</c:v>
                </c:pt>
                <c:pt idx="447">
                  <c:v>24</c:v>
                </c:pt>
                <c:pt idx="448">
                  <c:v>24</c:v>
                </c:pt>
                <c:pt idx="449">
                  <c:v>21</c:v>
                </c:pt>
                <c:pt idx="450">
                  <c:v>22</c:v>
                </c:pt>
                <c:pt idx="451">
                  <c:v>24</c:v>
                </c:pt>
                <c:pt idx="452">
                  <c:v>23</c:v>
                </c:pt>
                <c:pt idx="453">
                  <c:v>23</c:v>
                </c:pt>
                <c:pt idx="454">
                  <c:v>23</c:v>
                </c:pt>
                <c:pt idx="455">
                  <c:v>23</c:v>
                </c:pt>
                <c:pt idx="456">
                  <c:v>24</c:v>
                </c:pt>
                <c:pt idx="457">
                  <c:v>25</c:v>
                </c:pt>
                <c:pt idx="458">
                  <c:v>22</c:v>
                </c:pt>
                <c:pt idx="459">
                  <c:v>20</c:v>
                </c:pt>
                <c:pt idx="460">
                  <c:v>20</c:v>
                </c:pt>
                <c:pt idx="461">
                  <c:v>21</c:v>
                </c:pt>
                <c:pt idx="462">
                  <c:v>21</c:v>
                </c:pt>
                <c:pt idx="463">
                  <c:v>20</c:v>
                </c:pt>
                <c:pt idx="464">
                  <c:v>20</c:v>
                </c:pt>
                <c:pt idx="465">
                  <c:v>21</c:v>
                </c:pt>
                <c:pt idx="466">
                  <c:v>24</c:v>
                </c:pt>
                <c:pt idx="467">
                  <c:v>23</c:v>
                </c:pt>
                <c:pt idx="468">
                  <c:v>23</c:v>
                </c:pt>
                <c:pt idx="469">
                  <c:v>23</c:v>
                </c:pt>
                <c:pt idx="470">
                  <c:v>22</c:v>
                </c:pt>
                <c:pt idx="471">
                  <c:v>21</c:v>
                </c:pt>
                <c:pt idx="472">
                  <c:v>22</c:v>
                </c:pt>
                <c:pt idx="473">
                  <c:v>21</c:v>
                </c:pt>
                <c:pt idx="474">
                  <c:v>23</c:v>
                </c:pt>
                <c:pt idx="475">
                  <c:v>21</c:v>
                </c:pt>
                <c:pt idx="476">
                  <c:v>24</c:v>
                </c:pt>
                <c:pt idx="477">
                  <c:v>21</c:v>
                </c:pt>
                <c:pt idx="478">
                  <c:v>23</c:v>
                </c:pt>
                <c:pt idx="479">
                  <c:v>21</c:v>
                </c:pt>
                <c:pt idx="480">
                  <c:v>24</c:v>
                </c:pt>
                <c:pt idx="481">
                  <c:v>26</c:v>
                </c:pt>
                <c:pt idx="482">
                  <c:v>23</c:v>
                </c:pt>
                <c:pt idx="483">
                  <c:v>24</c:v>
                </c:pt>
                <c:pt idx="484">
                  <c:v>23</c:v>
                </c:pt>
                <c:pt idx="485">
                  <c:v>28</c:v>
                </c:pt>
                <c:pt idx="486">
                  <c:v>27</c:v>
                </c:pt>
                <c:pt idx="487">
                  <c:v>24</c:v>
                </c:pt>
                <c:pt idx="488">
                  <c:v>25</c:v>
                </c:pt>
                <c:pt idx="489">
                  <c:v>25</c:v>
                </c:pt>
                <c:pt idx="490">
                  <c:v>25</c:v>
                </c:pt>
                <c:pt idx="491">
                  <c:v>23</c:v>
                </c:pt>
                <c:pt idx="492">
                  <c:v>24</c:v>
                </c:pt>
                <c:pt idx="493">
                  <c:v>25</c:v>
                </c:pt>
                <c:pt idx="494">
                  <c:v>22</c:v>
                </c:pt>
                <c:pt idx="495">
                  <c:v>22</c:v>
                </c:pt>
                <c:pt idx="496">
                  <c:v>23</c:v>
                </c:pt>
                <c:pt idx="497">
                  <c:v>24</c:v>
                </c:pt>
                <c:pt idx="498">
                  <c:v>23</c:v>
                </c:pt>
                <c:pt idx="499">
                  <c:v>21</c:v>
                </c:pt>
                <c:pt idx="500">
                  <c:v>22</c:v>
                </c:pt>
                <c:pt idx="501">
                  <c:v>21</c:v>
                </c:pt>
                <c:pt idx="502">
                  <c:v>20</c:v>
                </c:pt>
                <c:pt idx="503">
                  <c:v>23</c:v>
                </c:pt>
                <c:pt idx="504">
                  <c:v>24</c:v>
                </c:pt>
                <c:pt idx="505">
                  <c:v>22</c:v>
                </c:pt>
                <c:pt idx="506">
                  <c:v>23</c:v>
                </c:pt>
                <c:pt idx="507">
                  <c:v>20</c:v>
                </c:pt>
                <c:pt idx="508">
                  <c:v>21</c:v>
                </c:pt>
                <c:pt idx="509">
                  <c:v>20</c:v>
                </c:pt>
                <c:pt idx="510">
                  <c:v>21</c:v>
                </c:pt>
                <c:pt idx="511">
                  <c:v>21</c:v>
                </c:pt>
                <c:pt idx="512">
                  <c:v>22</c:v>
                </c:pt>
                <c:pt idx="513">
                  <c:v>22</c:v>
                </c:pt>
                <c:pt idx="514">
                  <c:v>21</c:v>
                </c:pt>
                <c:pt idx="515">
                  <c:v>22</c:v>
                </c:pt>
                <c:pt idx="516">
                  <c:v>20</c:v>
                </c:pt>
                <c:pt idx="517">
                  <c:v>21</c:v>
                </c:pt>
                <c:pt idx="518">
                  <c:v>22</c:v>
                </c:pt>
                <c:pt idx="519">
                  <c:v>20</c:v>
                </c:pt>
                <c:pt idx="520">
                  <c:v>21</c:v>
                </c:pt>
                <c:pt idx="521">
                  <c:v>20</c:v>
                </c:pt>
                <c:pt idx="522">
                  <c:v>19</c:v>
                </c:pt>
                <c:pt idx="523">
                  <c:v>20</c:v>
                </c:pt>
                <c:pt idx="524">
                  <c:v>21</c:v>
                </c:pt>
                <c:pt idx="525">
                  <c:v>21</c:v>
                </c:pt>
                <c:pt idx="526">
                  <c:v>24</c:v>
                </c:pt>
                <c:pt idx="527">
                  <c:v>22</c:v>
                </c:pt>
                <c:pt idx="528">
                  <c:v>24</c:v>
                </c:pt>
                <c:pt idx="529">
                  <c:v>26</c:v>
                </c:pt>
                <c:pt idx="530">
                  <c:v>24</c:v>
                </c:pt>
                <c:pt idx="531">
                  <c:v>21</c:v>
                </c:pt>
                <c:pt idx="532">
                  <c:v>22</c:v>
                </c:pt>
                <c:pt idx="533">
                  <c:v>23</c:v>
                </c:pt>
                <c:pt idx="534">
                  <c:v>22</c:v>
                </c:pt>
                <c:pt idx="535">
                  <c:v>22</c:v>
                </c:pt>
                <c:pt idx="536">
                  <c:v>22</c:v>
                </c:pt>
                <c:pt idx="537">
                  <c:v>23</c:v>
                </c:pt>
                <c:pt idx="538">
                  <c:v>24</c:v>
                </c:pt>
                <c:pt idx="539">
                  <c:v>23</c:v>
                </c:pt>
                <c:pt idx="540">
                  <c:v>23</c:v>
                </c:pt>
                <c:pt idx="541">
                  <c:v>24</c:v>
                </c:pt>
                <c:pt idx="542">
                  <c:v>21</c:v>
                </c:pt>
                <c:pt idx="543">
                  <c:v>21</c:v>
                </c:pt>
                <c:pt idx="544">
                  <c:v>22</c:v>
                </c:pt>
                <c:pt idx="545">
                  <c:v>26</c:v>
                </c:pt>
                <c:pt idx="546">
                  <c:v>24</c:v>
                </c:pt>
                <c:pt idx="547">
                  <c:v>26</c:v>
                </c:pt>
                <c:pt idx="548">
                  <c:v>24</c:v>
                </c:pt>
                <c:pt idx="549">
                  <c:v>24</c:v>
                </c:pt>
                <c:pt idx="550">
                  <c:v>25</c:v>
                </c:pt>
                <c:pt idx="551">
                  <c:v>22</c:v>
                </c:pt>
                <c:pt idx="552">
                  <c:v>23</c:v>
                </c:pt>
                <c:pt idx="553">
                  <c:v>22</c:v>
                </c:pt>
                <c:pt idx="554">
                  <c:v>24</c:v>
                </c:pt>
                <c:pt idx="555">
                  <c:v>23</c:v>
                </c:pt>
                <c:pt idx="556">
                  <c:v>22</c:v>
                </c:pt>
                <c:pt idx="557">
                  <c:v>22</c:v>
                </c:pt>
                <c:pt idx="558">
                  <c:v>21</c:v>
                </c:pt>
                <c:pt idx="559">
                  <c:v>23</c:v>
                </c:pt>
                <c:pt idx="560">
                  <c:v>23</c:v>
                </c:pt>
                <c:pt idx="561">
                  <c:v>21</c:v>
                </c:pt>
                <c:pt idx="562">
                  <c:v>20</c:v>
                </c:pt>
                <c:pt idx="563">
                  <c:v>22</c:v>
                </c:pt>
                <c:pt idx="564">
                  <c:v>25</c:v>
                </c:pt>
                <c:pt idx="565">
                  <c:v>23</c:v>
                </c:pt>
                <c:pt idx="566">
                  <c:v>23</c:v>
                </c:pt>
                <c:pt idx="567">
                  <c:v>24</c:v>
                </c:pt>
                <c:pt idx="568">
                  <c:v>25</c:v>
                </c:pt>
                <c:pt idx="569">
                  <c:v>26</c:v>
                </c:pt>
                <c:pt idx="570">
                  <c:v>26</c:v>
                </c:pt>
                <c:pt idx="571">
                  <c:v>24</c:v>
                </c:pt>
                <c:pt idx="572">
                  <c:v>25</c:v>
                </c:pt>
                <c:pt idx="573">
                  <c:v>24</c:v>
                </c:pt>
                <c:pt idx="574">
                  <c:v>23</c:v>
                </c:pt>
                <c:pt idx="575">
                  <c:v>22</c:v>
                </c:pt>
                <c:pt idx="576">
                  <c:v>21</c:v>
                </c:pt>
                <c:pt idx="577">
                  <c:v>20</c:v>
                </c:pt>
                <c:pt idx="578">
                  <c:v>19</c:v>
                </c:pt>
                <c:pt idx="579">
                  <c:v>20</c:v>
                </c:pt>
                <c:pt idx="580">
                  <c:v>21</c:v>
                </c:pt>
                <c:pt idx="581">
                  <c:v>20</c:v>
                </c:pt>
                <c:pt idx="582">
                  <c:v>24</c:v>
                </c:pt>
                <c:pt idx="583">
                  <c:v>25</c:v>
                </c:pt>
                <c:pt idx="584">
                  <c:v>20</c:v>
                </c:pt>
                <c:pt idx="585">
                  <c:v>21</c:v>
                </c:pt>
                <c:pt idx="586">
                  <c:v>22</c:v>
                </c:pt>
                <c:pt idx="587">
                  <c:v>22</c:v>
                </c:pt>
                <c:pt idx="588">
                  <c:v>22</c:v>
                </c:pt>
                <c:pt idx="589">
                  <c:v>23</c:v>
                </c:pt>
                <c:pt idx="590">
                  <c:v>22</c:v>
                </c:pt>
                <c:pt idx="591">
                  <c:v>22</c:v>
                </c:pt>
                <c:pt idx="592">
                  <c:v>21</c:v>
                </c:pt>
                <c:pt idx="593">
                  <c:v>23</c:v>
                </c:pt>
                <c:pt idx="594">
                  <c:v>24</c:v>
                </c:pt>
                <c:pt idx="595">
                  <c:v>24</c:v>
                </c:pt>
                <c:pt idx="596">
                  <c:v>23</c:v>
                </c:pt>
                <c:pt idx="597">
                  <c:v>23</c:v>
                </c:pt>
                <c:pt idx="598">
                  <c:v>21</c:v>
                </c:pt>
                <c:pt idx="599">
                  <c:v>24</c:v>
                </c:pt>
                <c:pt idx="600">
                  <c:v>21</c:v>
                </c:pt>
                <c:pt idx="601">
                  <c:v>23</c:v>
                </c:pt>
                <c:pt idx="602">
                  <c:v>23</c:v>
                </c:pt>
                <c:pt idx="603">
                  <c:v>21</c:v>
                </c:pt>
                <c:pt idx="604">
                  <c:v>24</c:v>
                </c:pt>
                <c:pt idx="605">
                  <c:v>22</c:v>
                </c:pt>
                <c:pt idx="606">
                  <c:v>21</c:v>
                </c:pt>
                <c:pt idx="607">
                  <c:v>22</c:v>
                </c:pt>
                <c:pt idx="608">
                  <c:v>21</c:v>
                </c:pt>
                <c:pt idx="609">
                  <c:v>21</c:v>
                </c:pt>
                <c:pt idx="610">
                  <c:v>23</c:v>
                </c:pt>
                <c:pt idx="611">
                  <c:v>22</c:v>
                </c:pt>
                <c:pt idx="612">
                  <c:v>23</c:v>
                </c:pt>
                <c:pt idx="613">
                  <c:v>24</c:v>
                </c:pt>
                <c:pt idx="614">
                  <c:v>25</c:v>
                </c:pt>
                <c:pt idx="615">
                  <c:v>25</c:v>
                </c:pt>
                <c:pt idx="616">
                  <c:v>25</c:v>
                </c:pt>
                <c:pt idx="617">
                  <c:v>25</c:v>
                </c:pt>
                <c:pt idx="618">
                  <c:v>25</c:v>
                </c:pt>
                <c:pt idx="619">
                  <c:v>24</c:v>
                </c:pt>
                <c:pt idx="620">
                  <c:v>22</c:v>
                </c:pt>
                <c:pt idx="621">
                  <c:v>23</c:v>
                </c:pt>
                <c:pt idx="622">
                  <c:v>24</c:v>
                </c:pt>
                <c:pt idx="623">
                  <c:v>24</c:v>
                </c:pt>
                <c:pt idx="624">
                  <c:v>24</c:v>
                </c:pt>
                <c:pt idx="625">
                  <c:v>24</c:v>
                </c:pt>
                <c:pt idx="626">
                  <c:v>20</c:v>
                </c:pt>
                <c:pt idx="627">
                  <c:v>21</c:v>
                </c:pt>
                <c:pt idx="628">
                  <c:v>24</c:v>
                </c:pt>
                <c:pt idx="629">
                  <c:v>23</c:v>
                </c:pt>
                <c:pt idx="630">
                  <c:v>21</c:v>
                </c:pt>
                <c:pt idx="631">
                  <c:v>21</c:v>
                </c:pt>
                <c:pt idx="632">
                  <c:v>21</c:v>
                </c:pt>
                <c:pt idx="633">
                  <c:v>22</c:v>
                </c:pt>
                <c:pt idx="634">
                  <c:v>23</c:v>
                </c:pt>
                <c:pt idx="635">
                  <c:v>23</c:v>
                </c:pt>
                <c:pt idx="636">
                  <c:v>22</c:v>
                </c:pt>
                <c:pt idx="637">
                  <c:v>22</c:v>
                </c:pt>
                <c:pt idx="638">
                  <c:v>21</c:v>
                </c:pt>
                <c:pt idx="639">
                  <c:v>20</c:v>
                </c:pt>
                <c:pt idx="640">
                  <c:v>20</c:v>
                </c:pt>
                <c:pt idx="641">
                  <c:v>23</c:v>
                </c:pt>
                <c:pt idx="642">
                  <c:v>22</c:v>
                </c:pt>
                <c:pt idx="643">
                  <c:v>21</c:v>
                </c:pt>
                <c:pt idx="644">
                  <c:v>22</c:v>
                </c:pt>
                <c:pt idx="645">
                  <c:v>24</c:v>
                </c:pt>
                <c:pt idx="646">
                  <c:v>23</c:v>
                </c:pt>
                <c:pt idx="647">
                  <c:v>27</c:v>
                </c:pt>
                <c:pt idx="648">
                  <c:v>24</c:v>
                </c:pt>
                <c:pt idx="649">
                  <c:v>26</c:v>
                </c:pt>
                <c:pt idx="650">
                  <c:v>26</c:v>
                </c:pt>
                <c:pt idx="651">
                  <c:v>25</c:v>
                </c:pt>
                <c:pt idx="652">
                  <c:v>25</c:v>
                </c:pt>
                <c:pt idx="653">
                  <c:v>23</c:v>
                </c:pt>
                <c:pt idx="654">
                  <c:v>25</c:v>
                </c:pt>
                <c:pt idx="655">
                  <c:v>23</c:v>
                </c:pt>
                <c:pt idx="656">
                  <c:v>23</c:v>
                </c:pt>
                <c:pt idx="657">
                  <c:v>23</c:v>
                </c:pt>
                <c:pt idx="658">
                  <c:v>23</c:v>
                </c:pt>
                <c:pt idx="659">
                  <c:v>23</c:v>
                </c:pt>
                <c:pt idx="660">
                  <c:v>21</c:v>
                </c:pt>
                <c:pt idx="661">
                  <c:v>23</c:v>
                </c:pt>
                <c:pt idx="662">
                  <c:v>24</c:v>
                </c:pt>
                <c:pt idx="663">
                  <c:v>23</c:v>
                </c:pt>
                <c:pt idx="664">
                  <c:v>23</c:v>
                </c:pt>
                <c:pt idx="665">
                  <c:v>24</c:v>
                </c:pt>
                <c:pt idx="666">
                  <c:v>22</c:v>
                </c:pt>
                <c:pt idx="667">
                  <c:v>24</c:v>
                </c:pt>
                <c:pt idx="668">
                  <c:v>24</c:v>
                </c:pt>
                <c:pt idx="669">
                  <c:v>25</c:v>
                </c:pt>
                <c:pt idx="670">
                  <c:v>22</c:v>
                </c:pt>
                <c:pt idx="671">
                  <c:v>22</c:v>
                </c:pt>
                <c:pt idx="672">
                  <c:v>21</c:v>
                </c:pt>
                <c:pt idx="673">
                  <c:v>20</c:v>
                </c:pt>
                <c:pt idx="674">
                  <c:v>23</c:v>
                </c:pt>
                <c:pt idx="675">
                  <c:v>24</c:v>
                </c:pt>
                <c:pt idx="676">
                  <c:v>24</c:v>
                </c:pt>
                <c:pt idx="677">
                  <c:v>21</c:v>
                </c:pt>
                <c:pt idx="678">
                  <c:v>22</c:v>
                </c:pt>
                <c:pt idx="679">
                  <c:v>23</c:v>
                </c:pt>
                <c:pt idx="680">
                  <c:v>23</c:v>
                </c:pt>
                <c:pt idx="681">
                  <c:v>22</c:v>
                </c:pt>
                <c:pt idx="682">
                  <c:v>21</c:v>
                </c:pt>
                <c:pt idx="683">
                  <c:v>22</c:v>
                </c:pt>
                <c:pt idx="684">
                  <c:v>22</c:v>
                </c:pt>
                <c:pt idx="685">
                  <c:v>21</c:v>
                </c:pt>
                <c:pt idx="686">
                  <c:v>24</c:v>
                </c:pt>
                <c:pt idx="687">
                  <c:v>21</c:v>
                </c:pt>
                <c:pt idx="688">
                  <c:v>24</c:v>
                </c:pt>
                <c:pt idx="689">
                  <c:v>20</c:v>
                </c:pt>
                <c:pt idx="690">
                  <c:v>23</c:v>
                </c:pt>
                <c:pt idx="691">
                  <c:v>22</c:v>
                </c:pt>
                <c:pt idx="692">
                  <c:v>20</c:v>
                </c:pt>
                <c:pt idx="693">
                  <c:v>21</c:v>
                </c:pt>
                <c:pt idx="694">
                  <c:v>22</c:v>
                </c:pt>
                <c:pt idx="695">
                  <c:v>23</c:v>
                </c:pt>
                <c:pt idx="696">
                  <c:v>21</c:v>
                </c:pt>
                <c:pt idx="697">
                  <c:v>23</c:v>
                </c:pt>
                <c:pt idx="698">
                  <c:v>23</c:v>
                </c:pt>
                <c:pt idx="699">
                  <c:v>21</c:v>
                </c:pt>
                <c:pt idx="700">
                  <c:v>22</c:v>
                </c:pt>
                <c:pt idx="701">
                  <c:v>22</c:v>
                </c:pt>
                <c:pt idx="702">
                  <c:v>23</c:v>
                </c:pt>
                <c:pt idx="703">
                  <c:v>26</c:v>
                </c:pt>
                <c:pt idx="704">
                  <c:v>24</c:v>
                </c:pt>
                <c:pt idx="705">
                  <c:v>24</c:v>
                </c:pt>
                <c:pt idx="706">
                  <c:v>23</c:v>
                </c:pt>
                <c:pt idx="707">
                  <c:v>21</c:v>
                </c:pt>
                <c:pt idx="708">
                  <c:v>22</c:v>
                </c:pt>
                <c:pt idx="709">
                  <c:v>21</c:v>
                </c:pt>
                <c:pt idx="710">
                  <c:v>24</c:v>
                </c:pt>
                <c:pt idx="711">
                  <c:v>25</c:v>
                </c:pt>
                <c:pt idx="712">
                  <c:v>24</c:v>
                </c:pt>
                <c:pt idx="713">
                  <c:v>24</c:v>
                </c:pt>
                <c:pt idx="714">
                  <c:v>24</c:v>
                </c:pt>
                <c:pt idx="715">
                  <c:v>22</c:v>
                </c:pt>
                <c:pt idx="716">
                  <c:v>23</c:v>
                </c:pt>
                <c:pt idx="717">
                  <c:v>26</c:v>
                </c:pt>
                <c:pt idx="718">
                  <c:v>24</c:v>
                </c:pt>
                <c:pt idx="719">
                  <c:v>26</c:v>
                </c:pt>
                <c:pt idx="720">
                  <c:v>25</c:v>
                </c:pt>
                <c:pt idx="721">
                  <c:v>23</c:v>
                </c:pt>
                <c:pt idx="722">
                  <c:v>23</c:v>
                </c:pt>
                <c:pt idx="723">
                  <c:v>23</c:v>
                </c:pt>
                <c:pt idx="724">
                  <c:v>23</c:v>
                </c:pt>
                <c:pt idx="725">
                  <c:v>23</c:v>
                </c:pt>
                <c:pt idx="726">
                  <c:v>22</c:v>
                </c:pt>
                <c:pt idx="727">
                  <c:v>24</c:v>
                </c:pt>
                <c:pt idx="728">
                  <c:v>25</c:v>
                </c:pt>
                <c:pt idx="729">
                  <c:v>24</c:v>
                </c:pt>
                <c:pt idx="730">
                  <c:v>24</c:v>
                </c:pt>
                <c:pt idx="731">
                  <c:v>22</c:v>
                </c:pt>
                <c:pt idx="732">
                  <c:v>22</c:v>
                </c:pt>
                <c:pt idx="733">
                  <c:v>23</c:v>
                </c:pt>
                <c:pt idx="734">
                  <c:v>20</c:v>
                </c:pt>
                <c:pt idx="735">
                  <c:v>21</c:v>
                </c:pt>
                <c:pt idx="736">
                  <c:v>22</c:v>
                </c:pt>
                <c:pt idx="737">
                  <c:v>21</c:v>
                </c:pt>
                <c:pt idx="738">
                  <c:v>21</c:v>
                </c:pt>
                <c:pt idx="739">
                  <c:v>22</c:v>
                </c:pt>
                <c:pt idx="740">
                  <c:v>21</c:v>
                </c:pt>
                <c:pt idx="741">
                  <c:v>23</c:v>
                </c:pt>
                <c:pt idx="742">
                  <c:v>23</c:v>
                </c:pt>
                <c:pt idx="743">
                  <c:v>22</c:v>
                </c:pt>
                <c:pt idx="744">
                  <c:v>22</c:v>
                </c:pt>
                <c:pt idx="745">
                  <c:v>24</c:v>
                </c:pt>
                <c:pt idx="746">
                  <c:v>22</c:v>
                </c:pt>
                <c:pt idx="747">
                  <c:v>20</c:v>
                </c:pt>
                <c:pt idx="748">
                  <c:v>22</c:v>
                </c:pt>
                <c:pt idx="749">
                  <c:v>20</c:v>
                </c:pt>
                <c:pt idx="750">
                  <c:v>24</c:v>
                </c:pt>
                <c:pt idx="751">
                  <c:v>24</c:v>
                </c:pt>
                <c:pt idx="752">
                  <c:v>26</c:v>
                </c:pt>
                <c:pt idx="753">
                  <c:v>24</c:v>
                </c:pt>
                <c:pt idx="754">
                  <c:v>26</c:v>
                </c:pt>
                <c:pt idx="755">
                  <c:v>24</c:v>
                </c:pt>
                <c:pt idx="756">
                  <c:v>22</c:v>
                </c:pt>
                <c:pt idx="757">
                  <c:v>24</c:v>
                </c:pt>
                <c:pt idx="758">
                  <c:v>21</c:v>
                </c:pt>
                <c:pt idx="759">
                  <c:v>24</c:v>
                </c:pt>
                <c:pt idx="760">
                  <c:v>24</c:v>
                </c:pt>
                <c:pt idx="761">
                  <c:v>20</c:v>
                </c:pt>
                <c:pt idx="762">
                  <c:v>22</c:v>
                </c:pt>
                <c:pt idx="763">
                  <c:v>23</c:v>
                </c:pt>
                <c:pt idx="764">
                  <c:v>22</c:v>
                </c:pt>
                <c:pt idx="765">
                  <c:v>23</c:v>
                </c:pt>
                <c:pt idx="766">
                  <c:v>23</c:v>
                </c:pt>
                <c:pt idx="767">
                  <c:v>22</c:v>
                </c:pt>
                <c:pt idx="768">
                  <c:v>20</c:v>
                </c:pt>
                <c:pt idx="769">
                  <c:v>22</c:v>
                </c:pt>
                <c:pt idx="770">
                  <c:v>23</c:v>
                </c:pt>
                <c:pt idx="771">
                  <c:v>23</c:v>
                </c:pt>
                <c:pt idx="772">
                  <c:v>21</c:v>
                </c:pt>
                <c:pt idx="773">
                  <c:v>20</c:v>
                </c:pt>
                <c:pt idx="774">
                  <c:v>22</c:v>
                </c:pt>
                <c:pt idx="775">
                  <c:v>22</c:v>
                </c:pt>
                <c:pt idx="776">
                  <c:v>22</c:v>
                </c:pt>
                <c:pt idx="777">
                  <c:v>23</c:v>
                </c:pt>
                <c:pt idx="778">
                  <c:v>22</c:v>
                </c:pt>
                <c:pt idx="779">
                  <c:v>22</c:v>
                </c:pt>
                <c:pt idx="780">
                  <c:v>21</c:v>
                </c:pt>
                <c:pt idx="781">
                  <c:v>21</c:v>
                </c:pt>
                <c:pt idx="782">
                  <c:v>20</c:v>
                </c:pt>
                <c:pt idx="783">
                  <c:v>20</c:v>
                </c:pt>
                <c:pt idx="784">
                  <c:v>21</c:v>
                </c:pt>
                <c:pt idx="785">
                  <c:v>23</c:v>
                </c:pt>
                <c:pt idx="786">
                  <c:v>22</c:v>
                </c:pt>
                <c:pt idx="787">
                  <c:v>21</c:v>
                </c:pt>
                <c:pt idx="788">
                  <c:v>22</c:v>
                </c:pt>
                <c:pt idx="789">
                  <c:v>22</c:v>
                </c:pt>
                <c:pt idx="790">
                  <c:v>23</c:v>
                </c:pt>
                <c:pt idx="791">
                  <c:v>23</c:v>
                </c:pt>
                <c:pt idx="792">
                  <c:v>21</c:v>
                </c:pt>
                <c:pt idx="793">
                  <c:v>21</c:v>
                </c:pt>
                <c:pt idx="794">
                  <c:v>23</c:v>
                </c:pt>
                <c:pt idx="795">
                  <c:v>24</c:v>
                </c:pt>
                <c:pt idx="796">
                  <c:v>25</c:v>
                </c:pt>
                <c:pt idx="797">
                  <c:v>21</c:v>
                </c:pt>
                <c:pt idx="798">
                  <c:v>21</c:v>
                </c:pt>
                <c:pt idx="799">
                  <c:v>20</c:v>
                </c:pt>
                <c:pt idx="800">
                  <c:v>21</c:v>
                </c:pt>
                <c:pt idx="801">
                  <c:v>21</c:v>
                </c:pt>
                <c:pt idx="802">
                  <c:v>24</c:v>
                </c:pt>
                <c:pt idx="803">
                  <c:v>22</c:v>
                </c:pt>
                <c:pt idx="804">
                  <c:v>23</c:v>
                </c:pt>
                <c:pt idx="805">
                  <c:v>22</c:v>
                </c:pt>
                <c:pt idx="806">
                  <c:v>23</c:v>
                </c:pt>
                <c:pt idx="807">
                  <c:v>24</c:v>
                </c:pt>
                <c:pt idx="808">
                  <c:v>21</c:v>
                </c:pt>
                <c:pt idx="809">
                  <c:v>23</c:v>
                </c:pt>
                <c:pt idx="810">
                  <c:v>21</c:v>
                </c:pt>
                <c:pt idx="811">
                  <c:v>21</c:v>
                </c:pt>
                <c:pt idx="812">
                  <c:v>19</c:v>
                </c:pt>
                <c:pt idx="813">
                  <c:v>20</c:v>
                </c:pt>
                <c:pt idx="814">
                  <c:v>19</c:v>
                </c:pt>
                <c:pt idx="815">
                  <c:v>22</c:v>
                </c:pt>
                <c:pt idx="816">
                  <c:v>21</c:v>
                </c:pt>
                <c:pt idx="817">
                  <c:v>22</c:v>
                </c:pt>
                <c:pt idx="818">
                  <c:v>24</c:v>
                </c:pt>
                <c:pt idx="819">
                  <c:v>22</c:v>
                </c:pt>
                <c:pt idx="820">
                  <c:v>23</c:v>
                </c:pt>
                <c:pt idx="821">
                  <c:v>25</c:v>
                </c:pt>
                <c:pt idx="822">
                  <c:v>22</c:v>
                </c:pt>
                <c:pt idx="823">
                  <c:v>22</c:v>
                </c:pt>
                <c:pt idx="824">
                  <c:v>25</c:v>
                </c:pt>
                <c:pt idx="825">
                  <c:v>24</c:v>
                </c:pt>
                <c:pt idx="826">
                  <c:v>21</c:v>
                </c:pt>
                <c:pt idx="827">
                  <c:v>21</c:v>
                </c:pt>
                <c:pt idx="828">
                  <c:v>21</c:v>
                </c:pt>
                <c:pt idx="829">
                  <c:v>23</c:v>
                </c:pt>
                <c:pt idx="830">
                  <c:v>22</c:v>
                </c:pt>
                <c:pt idx="831">
                  <c:v>24</c:v>
                </c:pt>
                <c:pt idx="832">
                  <c:v>22</c:v>
                </c:pt>
                <c:pt idx="833">
                  <c:v>24</c:v>
                </c:pt>
                <c:pt idx="834">
                  <c:v>26</c:v>
                </c:pt>
                <c:pt idx="835">
                  <c:v>25</c:v>
                </c:pt>
                <c:pt idx="836">
                  <c:v>25</c:v>
                </c:pt>
                <c:pt idx="837">
                  <c:v>25</c:v>
                </c:pt>
                <c:pt idx="838">
                  <c:v>23</c:v>
                </c:pt>
                <c:pt idx="839">
                  <c:v>24</c:v>
                </c:pt>
                <c:pt idx="840">
                  <c:v>24</c:v>
                </c:pt>
                <c:pt idx="841">
                  <c:v>22</c:v>
                </c:pt>
                <c:pt idx="842">
                  <c:v>24</c:v>
                </c:pt>
                <c:pt idx="843">
                  <c:v>23</c:v>
                </c:pt>
                <c:pt idx="844">
                  <c:v>24</c:v>
                </c:pt>
                <c:pt idx="845">
                  <c:v>20</c:v>
                </c:pt>
                <c:pt idx="846">
                  <c:v>22</c:v>
                </c:pt>
                <c:pt idx="847">
                  <c:v>24</c:v>
                </c:pt>
                <c:pt idx="848">
                  <c:v>23</c:v>
                </c:pt>
                <c:pt idx="849">
                  <c:v>24</c:v>
                </c:pt>
                <c:pt idx="850">
                  <c:v>24</c:v>
                </c:pt>
                <c:pt idx="851">
                  <c:v>25</c:v>
                </c:pt>
                <c:pt idx="852">
                  <c:v>23</c:v>
                </c:pt>
                <c:pt idx="853">
                  <c:v>25</c:v>
                </c:pt>
                <c:pt idx="854">
                  <c:v>25</c:v>
                </c:pt>
                <c:pt idx="855">
                  <c:v>26</c:v>
                </c:pt>
                <c:pt idx="856">
                  <c:v>27</c:v>
                </c:pt>
                <c:pt idx="857">
                  <c:v>27</c:v>
                </c:pt>
                <c:pt idx="858">
                  <c:v>25</c:v>
                </c:pt>
                <c:pt idx="859">
                  <c:v>24</c:v>
                </c:pt>
                <c:pt idx="860">
                  <c:v>23</c:v>
                </c:pt>
                <c:pt idx="861">
                  <c:v>21</c:v>
                </c:pt>
                <c:pt idx="862">
                  <c:v>19</c:v>
                </c:pt>
                <c:pt idx="863">
                  <c:v>22</c:v>
                </c:pt>
                <c:pt idx="864">
                  <c:v>23</c:v>
                </c:pt>
                <c:pt idx="865">
                  <c:v>23</c:v>
                </c:pt>
                <c:pt idx="866">
                  <c:v>22</c:v>
                </c:pt>
                <c:pt idx="867">
                  <c:v>24</c:v>
                </c:pt>
                <c:pt idx="868">
                  <c:v>21</c:v>
                </c:pt>
                <c:pt idx="869">
                  <c:v>22</c:v>
                </c:pt>
                <c:pt idx="870">
                  <c:v>24</c:v>
                </c:pt>
                <c:pt idx="871">
                  <c:v>22</c:v>
                </c:pt>
                <c:pt idx="872">
                  <c:v>26</c:v>
                </c:pt>
                <c:pt idx="873">
                  <c:v>24</c:v>
                </c:pt>
                <c:pt idx="874">
                  <c:v>25</c:v>
                </c:pt>
                <c:pt idx="875">
                  <c:v>23</c:v>
                </c:pt>
                <c:pt idx="876">
                  <c:v>22</c:v>
                </c:pt>
                <c:pt idx="877">
                  <c:v>21</c:v>
                </c:pt>
                <c:pt idx="878">
                  <c:v>21</c:v>
                </c:pt>
                <c:pt idx="879">
                  <c:v>21</c:v>
                </c:pt>
                <c:pt idx="880">
                  <c:v>23</c:v>
                </c:pt>
                <c:pt idx="881">
                  <c:v>21</c:v>
                </c:pt>
                <c:pt idx="882">
                  <c:v>22</c:v>
                </c:pt>
                <c:pt idx="883">
                  <c:v>22</c:v>
                </c:pt>
                <c:pt idx="884">
                  <c:v>24</c:v>
                </c:pt>
                <c:pt idx="885">
                  <c:v>23</c:v>
                </c:pt>
                <c:pt idx="886">
                  <c:v>23</c:v>
                </c:pt>
                <c:pt idx="887">
                  <c:v>19</c:v>
                </c:pt>
                <c:pt idx="888">
                  <c:v>22</c:v>
                </c:pt>
                <c:pt idx="889">
                  <c:v>21</c:v>
                </c:pt>
                <c:pt idx="890">
                  <c:v>23</c:v>
                </c:pt>
                <c:pt idx="891">
                  <c:v>21</c:v>
                </c:pt>
                <c:pt idx="892">
                  <c:v>21</c:v>
                </c:pt>
                <c:pt idx="893">
                  <c:v>24</c:v>
                </c:pt>
                <c:pt idx="894">
                  <c:v>23</c:v>
                </c:pt>
                <c:pt idx="895">
                  <c:v>22</c:v>
                </c:pt>
                <c:pt idx="896">
                  <c:v>23</c:v>
                </c:pt>
                <c:pt idx="897">
                  <c:v>22</c:v>
                </c:pt>
                <c:pt idx="898">
                  <c:v>24</c:v>
                </c:pt>
                <c:pt idx="899">
                  <c:v>21</c:v>
                </c:pt>
                <c:pt idx="900">
                  <c:v>22</c:v>
                </c:pt>
                <c:pt idx="901">
                  <c:v>21</c:v>
                </c:pt>
                <c:pt idx="902">
                  <c:v>21</c:v>
                </c:pt>
                <c:pt idx="903">
                  <c:v>25</c:v>
                </c:pt>
                <c:pt idx="904">
                  <c:v>21</c:v>
                </c:pt>
                <c:pt idx="905">
                  <c:v>23</c:v>
                </c:pt>
                <c:pt idx="906">
                  <c:v>23</c:v>
                </c:pt>
                <c:pt idx="907">
                  <c:v>24</c:v>
                </c:pt>
                <c:pt idx="908">
                  <c:v>24</c:v>
                </c:pt>
                <c:pt idx="909">
                  <c:v>24</c:v>
                </c:pt>
                <c:pt idx="910">
                  <c:v>23</c:v>
                </c:pt>
                <c:pt idx="911">
                  <c:v>23</c:v>
                </c:pt>
                <c:pt idx="912">
                  <c:v>23</c:v>
                </c:pt>
                <c:pt idx="913">
                  <c:v>24</c:v>
                </c:pt>
                <c:pt idx="914">
                  <c:v>22</c:v>
                </c:pt>
                <c:pt idx="915">
                  <c:v>22</c:v>
                </c:pt>
                <c:pt idx="916">
                  <c:v>23</c:v>
                </c:pt>
                <c:pt idx="917">
                  <c:v>22</c:v>
                </c:pt>
                <c:pt idx="918">
                  <c:v>23</c:v>
                </c:pt>
                <c:pt idx="919">
                  <c:v>21</c:v>
                </c:pt>
                <c:pt idx="920">
                  <c:v>20</c:v>
                </c:pt>
                <c:pt idx="921">
                  <c:v>20</c:v>
                </c:pt>
                <c:pt idx="922">
                  <c:v>21</c:v>
                </c:pt>
                <c:pt idx="923">
                  <c:v>23</c:v>
                </c:pt>
                <c:pt idx="924">
                  <c:v>24</c:v>
                </c:pt>
                <c:pt idx="925">
                  <c:v>24</c:v>
                </c:pt>
                <c:pt idx="926">
                  <c:v>25</c:v>
                </c:pt>
                <c:pt idx="927">
                  <c:v>23</c:v>
                </c:pt>
                <c:pt idx="928">
                  <c:v>23</c:v>
                </c:pt>
                <c:pt idx="929">
                  <c:v>25</c:v>
                </c:pt>
                <c:pt idx="930">
                  <c:v>22</c:v>
                </c:pt>
                <c:pt idx="931">
                  <c:v>22</c:v>
                </c:pt>
                <c:pt idx="932">
                  <c:v>23</c:v>
                </c:pt>
                <c:pt idx="933">
                  <c:v>23</c:v>
                </c:pt>
                <c:pt idx="934">
                  <c:v>23</c:v>
                </c:pt>
                <c:pt idx="935">
                  <c:v>23</c:v>
                </c:pt>
                <c:pt idx="936">
                  <c:v>23</c:v>
                </c:pt>
                <c:pt idx="937">
                  <c:v>23</c:v>
                </c:pt>
                <c:pt idx="938">
                  <c:v>26</c:v>
                </c:pt>
                <c:pt idx="939">
                  <c:v>25</c:v>
                </c:pt>
                <c:pt idx="940">
                  <c:v>23</c:v>
                </c:pt>
                <c:pt idx="941">
                  <c:v>23</c:v>
                </c:pt>
                <c:pt idx="942">
                  <c:v>21</c:v>
                </c:pt>
                <c:pt idx="943">
                  <c:v>19</c:v>
                </c:pt>
                <c:pt idx="944">
                  <c:v>19</c:v>
                </c:pt>
                <c:pt idx="945">
                  <c:v>20</c:v>
                </c:pt>
                <c:pt idx="946">
                  <c:v>19</c:v>
                </c:pt>
                <c:pt idx="947">
                  <c:v>18</c:v>
                </c:pt>
                <c:pt idx="948">
                  <c:v>21</c:v>
                </c:pt>
                <c:pt idx="949">
                  <c:v>23</c:v>
                </c:pt>
                <c:pt idx="950">
                  <c:v>24</c:v>
                </c:pt>
                <c:pt idx="951">
                  <c:v>24</c:v>
                </c:pt>
                <c:pt idx="952">
                  <c:v>23</c:v>
                </c:pt>
                <c:pt idx="953">
                  <c:v>22</c:v>
                </c:pt>
                <c:pt idx="954">
                  <c:v>21</c:v>
                </c:pt>
                <c:pt idx="955">
                  <c:v>22</c:v>
                </c:pt>
                <c:pt idx="956">
                  <c:v>21</c:v>
                </c:pt>
                <c:pt idx="957">
                  <c:v>21</c:v>
                </c:pt>
                <c:pt idx="958">
                  <c:v>21</c:v>
                </c:pt>
                <c:pt idx="959">
                  <c:v>19</c:v>
                </c:pt>
                <c:pt idx="960">
                  <c:v>20</c:v>
                </c:pt>
                <c:pt idx="961">
                  <c:v>23</c:v>
                </c:pt>
                <c:pt idx="962">
                  <c:v>23</c:v>
                </c:pt>
                <c:pt idx="963">
                  <c:v>22</c:v>
                </c:pt>
                <c:pt idx="964">
                  <c:v>21</c:v>
                </c:pt>
                <c:pt idx="965">
                  <c:v>22</c:v>
                </c:pt>
                <c:pt idx="966">
                  <c:v>23</c:v>
                </c:pt>
                <c:pt idx="967">
                  <c:v>21</c:v>
                </c:pt>
                <c:pt idx="968">
                  <c:v>23</c:v>
                </c:pt>
                <c:pt idx="969">
                  <c:v>25</c:v>
                </c:pt>
                <c:pt idx="970">
                  <c:v>24</c:v>
                </c:pt>
                <c:pt idx="971">
                  <c:v>21</c:v>
                </c:pt>
                <c:pt idx="972">
                  <c:v>23</c:v>
                </c:pt>
                <c:pt idx="973">
                  <c:v>24</c:v>
                </c:pt>
                <c:pt idx="974">
                  <c:v>23</c:v>
                </c:pt>
                <c:pt idx="975">
                  <c:v>24</c:v>
                </c:pt>
                <c:pt idx="976">
                  <c:v>22</c:v>
                </c:pt>
                <c:pt idx="977">
                  <c:v>24</c:v>
                </c:pt>
                <c:pt idx="978">
                  <c:v>25</c:v>
                </c:pt>
                <c:pt idx="979">
                  <c:v>24</c:v>
                </c:pt>
                <c:pt idx="980">
                  <c:v>24</c:v>
                </c:pt>
                <c:pt idx="981">
                  <c:v>24</c:v>
                </c:pt>
                <c:pt idx="982">
                  <c:v>23</c:v>
                </c:pt>
                <c:pt idx="983">
                  <c:v>23</c:v>
                </c:pt>
                <c:pt idx="984">
                  <c:v>23</c:v>
                </c:pt>
                <c:pt idx="985">
                  <c:v>24</c:v>
                </c:pt>
                <c:pt idx="986">
                  <c:v>25</c:v>
                </c:pt>
                <c:pt idx="987">
                  <c:v>23</c:v>
                </c:pt>
                <c:pt idx="988">
                  <c:v>24</c:v>
                </c:pt>
                <c:pt idx="989">
                  <c:v>22</c:v>
                </c:pt>
                <c:pt idx="990">
                  <c:v>21</c:v>
                </c:pt>
                <c:pt idx="991">
                  <c:v>21</c:v>
                </c:pt>
                <c:pt idx="992">
                  <c:v>19</c:v>
                </c:pt>
                <c:pt idx="993">
                  <c:v>20</c:v>
                </c:pt>
                <c:pt idx="994">
                  <c:v>21</c:v>
                </c:pt>
                <c:pt idx="995">
                  <c:v>22</c:v>
                </c:pt>
                <c:pt idx="996">
                  <c:v>21</c:v>
                </c:pt>
                <c:pt idx="997">
                  <c:v>25</c:v>
                </c:pt>
                <c:pt idx="998">
                  <c:v>23</c:v>
                </c:pt>
                <c:pt idx="999">
                  <c:v>23</c:v>
                </c:pt>
                <c:pt idx="1000">
                  <c:v>22</c:v>
                </c:pt>
                <c:pt idx="1001">
                  <c:v>25</c:v>
                </c:pt>
                <c:pt idx="1002">
                  <c:v>22</c:v>
                </c:pt>
                <c:pt idx="1003">
                  <c:v>22</c:v>
                </c:pt>
                <c:pt idx="1004">
                  <c:v>23</c:v>
                </c:pt>
                <c:pt idx="1005">
                  <c:v>21</c:v>
                </c:pt>
                <c:pt idx="1006">
                  <c:v>20</c:v>
                </c:pt>
                <c:pt idx="1007">
                  <c:v>23</c:v>
                </c:pt>
                <c:pt idx="1008">
                  <c:v>22</c:v>
                </c:pt>
                <c:pt idx="1009">
                  <c:v>21</c:v>
                </c:pt>
                <c:pt idx="1010">
                  <c:v>22</c:v>
                </c:pt>
                <c:pt idx="1011">
                  <c:v>24</c:v>
                </c:pt>
                <c:pt idx="1012">
                  <c:v>22</c:v>
                </c:pt>
                <c:pt idx="1013">
                  <c:v>22</c:v>
                </c:pt>
                <c:pt idx="1014">
                  <c:v>24</c:v>
                </c:pt>
                <c:pt idx="1015">
                  <c:v>25</c:v>
                </c:pt>
                <c:pt idx="1016">
                  <c:v>24</c:v>
                </c:pt>
                <c:pt idx="1017">
                  <c:v>25</c:v>
                </c:pt>
                <c:pt idx="1018">
                  <c:v>24</c:v>
                </c:pt>
                <c:pt idx="1019">
                  <c:v>23</c:v>
                </c:pt>
                <c:pt idx="1020">
                  <c:v>23</c:v>
                </c:pt>
                <c:pt idx="1021">
                  <c:v>25</c:v>
                </c:pt>
                <c:pt idx="1022">
                  <c:v>23</c:v>
                </c:pt>
                <c:pt idx="1023">
                  <c:v>24</c:v>
                </c:pt>
                <c:pt idx="1024">
                  <c:v>22</c:v>
                </c:pt>
                <c:pt idx="1025">
                  <c:v>24</c:v>
                </c:pt>
                <c:pt idx="1026">
                  <c:v>21</c:v>
                </c:pt>
                <c:pt idx="1027">
                  <c:v>24</c:v>
                </c:pt>
                <c:pt idx="1028">
                  <c:v>23</c:v>
                </c:pt>
                <c:pt idx="1029">
                  <c:v>24</c:v>
                </c:pt>
                <c:pt idx="1030">
                  <c:v>22</c:v>
                </c:pt>
                <c:pt idx="1031">
                  <c:v>21</c:v>
                </c:pt>
                <c:pt idx="1032">
                  <c:v>22</c:v>
                </c:pt>
                <c:pt idx="1033">
                  <c:v>20</c:v>
                </c:pt>
                <c:pt idx="1034">
                  <c:v>19</c:v>
                </c:pt>
                <c:pt idx="1035">
                  <c:v>20</c:v>
                </c:pt>
                <c:pt idx="1036">
                  <c:v>19</c:v>
                </c:pt>
                <c:pt idx="1037">
                  <c:v>19</c:v>
                </c:pt>
                <c:pt idx="1038">
                  <c:v>20</c:v>
                </c:pt>
                <c:pt idx="1039">
                  <c:v>21</c:v>
                </c:pt>
                <c:pt idx="1040">
                  <c:v>21</c:v>
                </c:pt>
                <c:pt idx="1041">
                  <c:v>20</c:v>
                </c:pt>
                <c:pt idx="1042">
                  <c:v>19</c:v>
                </c:pt>
                <c:pt idx="1043">
                  <c:v>23</c:v>
                </c:pt>
                <c:pt idx="1044">
                  <c:v>21</c:v>
                </c:pt>
                <c:pt idx="1045">
                  <c:v>22</c:v>
                </c:pt>
                <c:pt idx="1046">
                  <c:v>22</c:v>
                </c:pt>
                <c:pt idx="1047">
                  <c:v>21</c:v>
                </c:pt>
                <c:pt idx="1048">
                  <c:v>21</c:v>
                </c:pt>
                <c:pt idx="1049">
                  <c:v>23</c:v>
                </c:pt>
                <c:pt idx="1050">
                  <c:v>23</c:v>
                </c:pt>
                <c:pt idx="1051">
                  <c:v>24</c:v>
                </c:pt>
                <c:pt idx="1052">
                  <c:v>23</c:v>
                </c:pt>
                <c:pt idx="1053">
                  <c:v>24</c:v>
                </c:pt>
                <c:pt idx="1054">
                  <c:v>23</c:v>
                </c:pt>
                <c:pt idx="1055">
                  <c:v>23</c:v>
                </c:pt>
                <c:pt idx="1056">
                  <c:v>22</c:v>
                </c:pt>
                <c:pt idx="1057">
                  <c:v>22</c:v>
                </c:pt>
                <c:pt idx="1058">
                  <c:v>21</c:v>
                </c:pt>
                <c:pt idx="1059">
                  <c:v>20</c:v>
                </c:pt>
                <c:pt idx="1060">
                  <c:v>22</c:v>
                </c:pt>
                <c:pt idx="1061">
                  <c:v>23</c:v>
                </c:pt>
                <c:pt idx="1062">
                  <c:v>22</c:v>
                </c:pt>
                <c:pt idx="1063">
                  <c:v>20</c:v>
                </c:pt>
                <c:pt idx="1064">
                  <c:v>21</c:v>
                </c:pt>
                <c:pt idx="1065">
                  <c:v>21</c:v>
                </c:pt>
                <c:pt idx="1066">
                  <c:v>20</c:v>
                </c:pt>
                <c:pt idx="1067">
                  <c:v>21</c:v>
                </c:pt>
                <c:pt idx="1068">
                  <c:v>22</c:v>
                </c:pt>
                <c:pt idx="1069">
                  <c:v>19</c:v>
                </c:pt>
                <c:pt idx="1070">
                  <c:v>21</c:v>
                </c:pt>
                <c:pt idx="1071">
                  <c:v>20</c:v>
                </c:pt>
                <c:pt idx="1072">
                  <c:v>21</c:v>
                </c:pt>
                <c:pt idx="1073">
                  <c:v>19</c:v>
                </c:pt>
                <c:pt idx="1074">
                  <c:v>20</c:v>
                </c:pt>
                <c:pt idx="1075">
                  <c:v>21</c:v>
                </c:pt>
                <c:pt idx="1076">
                  <c:v>20</c:v>
                </c:pt>
                <c:pt idx="1077">
                  <c:v>22</c:v>
                </c:pt>
                <c:pt idx="1078">
                  <c:v>22</c:v>
                </c:pt>
                <c:pt idx="1079">
                  <c:v>22</c:v>
                </c:pt>
                <c:pt idx="1080">
                  <c:v>23</c:v>
                </c:pt>
                <c:pt idx="1081">
                  <c:v>26</c:v>
                </c:pt>
                <c:pt idx="1082">
                  <c:v>24</c:v>
                </c:pt>
                <c:pt idx="1083">
                  <c:v>21</c:v>
                </c:pt>
                <c:pt idx="1084">
                  <c:v>23</c:v>
                </c:pt>
                <c:pt idx="1085">
                  <c:v>26</c:v>
                </c:pt>
                <c:pt idx="1086">
                  <c:v>23</c:v>
                </c:pt>
                <c:pt idx="1087">
                  <c:v>24</c:v>
                </c:pt>
                <c:pt idx="1088">
                  <c:v>22</c:v>
                </c:pt>
                <c:pt idx="1089">
                  <c:v>25</c:v>
                </c:pt>
                <c:pt idx="1090">
                  <c:v>23</c:v>
                </c:pt>
                <c:pt idx="1091">
                  <c:v>23</c:v>
                </c:pt>
                <c:pt idx="1092">
                  <c:v>23</c:v>
                </c:pt>
                <c:pt idx="1093">
                  <c:v>22</c:v>
                </c:pt>
                <c:pt idx="1094">
                  <c:v>20</c:v>
                </c:pt>
                <c:pt idx="1095">
                  <c:v>19</c:v>
                </c:pt>
                <c:pt idx="1096">
                  <c:v>20</c:v>
                </c:pt>
                <c:pt idx="1097">
                  <c:v>19</c:v>
                </c:pt>
                <c:pt idx="1098">
                  <c:v>19</c:v>
                </c:pt>
                <c:pt idx="1099">
                  <c:v>19</c:v>
                </c:pt>
                <c:pt idx="1100">
                  <c:v>19</c:v>
                </c:pt>
                <c:pt idx="1101">
                  <c:v>19</c:v>
                </c:pt>
                <c:pt idx="1102">
                  <c:v>20</c:v>
                </c:pt>
                <c:pt idx="1103">
                  <c:v>20</c:v>
                </c:pt>
                <c:pt idx="1104">
                  <c:v>20</c:v>
                </c:pt>
                <c:pt idx="1105">
                  <c:v>18</c:v>
                </c:pt>
                <c:pt idx="1106">
                  <c:v>20</c:v>
                </c:pt>
                <c:pt idx="1107">
                  <c:v>21</c:v>
                </c:pt>
                <c:pt idx="1108">
                  <c:v>20</c:v>
                </c:pt>
                <c:pt idx="1109">
                  <c:v>20</c:v>
                </c:pt>
                <c:pt idx="1110">
                  <c:v>20</c:v>
                </c:pt>
                <c:pt idx="1111">
                  <c:v>20</c:v>
                </c:pt>
                <c:pt idx="1112">
                  <c:v>22</c:v>
                </c:pt>
                <c:pt idx="1113">
                  <c:v>20</c:v>
                </c:pt>
                <c:pt idx="1114">
                  <c:v>24</c:v>
                </c:pt>
                <c:pt idx="1115">
                  <c:v>21</c:v>
                </c:pt>
                <c:pt idx="1116">
                  <c:v>21</c:v>
                </c:pt>
                <c:pt idx="1117">
                  <c:v>22</c:v>
                </c:pt>
                <c:pt idx="1118">
                  <c:v>20</c:v>
                </c:pt>
                <c:pt idx="1119">
                  <c:v>23</c:v>
                </c:pt>
                <c:pt idx="1120">
                  <c:v>22</c:v>
                </c:pt>
                <c:pt idx="1121">
                  <c:v>22</c:v>
                </c:pt>
                <c:pt idx="1122">
                  <c:v>20</c:v>
                </c:pt>
                <c:pt idx="1123">
                  <c:v>22</c:v>
                </c:pt>
                <c:pt idx="1124">
                  <c:v>25</c:v>
                </c:pt>
                <c:pt idx="1125">
                  <c:v>25</c:v>
                </c:pt>
                <c:pt idx="1126">
                  <c:v>25</c:v>
                </c:pt>
                <c:pt idx="1127">
                  <c:v>26</c:v>
                </c:pt>
                <c:pt idx="1128">
                  <c:v>25</c:v>
                </c:pt>
                <c:pt idx="1129">
                  <c:v>23</c:v>
                </c:pt>
                <c:pt idx="1130">
                  <c:v>23</c:v>
                </c:pt>
                <c:pt idx="1131">
                  <c:v>24</c:v>
                </c:pt>
                <c:pt idx="1132">
                  <c:v>23</c:v>
                </c:pt>
                <c:pt idx="1133">
                  <c:v>24</c:v>
                </c:pt>
                <c:pt idx="1134">
                  <c:v>24</c:v>
                </c:pt>
                <c:pt idx="1135">
                  <c:v>24</c:v>
                </c:pt>
                <c:pt idx="1136">
                  <c:v>22</c:v>
                </c:pt>
                <c:pt idx="1137">
                  <c:v>20</c:v>
                </c:pt>
                <c:pt idx="1138">
                  <c:v>22</c:v>
                </c:pt>
                <c:pt idx="1139">
                  <c:v>23</c:v>
                </c:pt>
                <c:pt idx="1140">
                  <c:v>22</c:v>
                </c:pt>
                <c:pt idx="1141">
                  <c:v>22</c:v>
                </c:pt>
                <c:pt idx="1142">
                  <c:v>24</c:v>
                </c:pt>
                <c:pt idx="1143">
                  <c:v>23</c:v>
                </c:pt>
                <c:pt idx="1144">
                  <c:v>23</c:v>
                </c:pt>
                <c:pt idx="1145">
                  <c:v>25</c:v>
                </c:pt>
                <c:pt idx="1146">
                  <c:v>24</c:v>
                </c:pt>
                <c:pt idx="1147">
                  <c:v>23</c:v>
                </c:pt>
                <c:pt idx="1148">
                  <c:v>25</c:v>
                </c:pt>
                <c:pt idx="1149">
                  <c:v>23</c:v>
                </c:pt>
                <c:pt idx="1150">
                  <c:v>24</c:v>
                </c:pt>
                <c:pt idx="1151">
                  <c:v>20</c:v>
                </c:pt>
                <c:pt idx="1152">
                  <c:v>22</c:v>
                </c:pt>
                <c:pt idx="1153">
                  <c:v>23</c:v>
                </c:pt>
                <c:pt idx="1154">
                  <c:v>23</c:v>
                </c:pt>
                <c:pt idx="1155">
                  <c:v>22</c:v>
                </c:pt>
                <c:pt idx="1156">
                  <c:v>23</c:v>
                </c:pt>
                <c:pt idx="1157">
                  <c:v>24</c:v>
                </c:pt>
                <c:pt idx="1158">
                  <c:v>24</c:v>
                </c:pt>
                <c:pt idx="1159">
                  <c:v>23</c:v>
                </c:pt>
                <c:pt idx="1160">
                  <c:v>23</c:v>
                </c:pt>
                <c:pt idx="1161">
                  <c:v>22</c:v>
                </c:pt>
                <c:pt idx="1162">
                  <c:v>23</c:v>
                </c:pt>
                <c:pt idx="1163">
                  <c:v>22</c:v>
                </c:pt>
                <c:pt idx="1164">
                  <c:v>20</c:v>
                </c:pt>
                <c:pt idx="1165">
                  <c:v>22</c:v>
                </c:pt>
                <c:pt idx="1166">
                  <c:v>22</c:v>
                </c:pt>
                <c:pt idx="1167">
                  <c:v>21</c:v>
                </c:pt>
                <c:pt idx="1168">
                  <c:v>21</c:v>
                </c:pt>
                <c:pt idx="1169">
                  <c:v>22</c:v>
                </c:pt>
                <c:pt idx="1170">
                  <c:v>20</c:v>
                </c:pt>
                <c:pt idx="1171">
                  <c:v>21</c:v>
                </c:pt>
                <c:pt idx="1172">
                  <c:v>22</c:v>
                </c:pt>
                <c:pt idx="1173">
                  <c:v>20</c:v>
                </c:pt>
                <c:pt idx="1174">
                  <c:v>22</c:v>
                </c:pt>
                <c:pt idx="1175">
                  <c:v>22</c:v>
                </c:pt>
                <c:pt idx="1176">
                  <c:v>23</c:v>
                </c:pt>
                <c:pt idx="1177">
                  <c:v>24</c:v>
                </c:pt>
                <c:pt idx="1178">
                  <c:v>26</c:v>
                </c:pt>
                <c:pt idx="1179">
                  <c:v>24</c:v>
                </c:pt>
                <c:pt idx="1180">
                  <c:v>24</c:v>
                </c:pt>
                <c:pt idx="1181">
                  <c:v>22</c:v>
                </c:pt>
                <c:pt idx="1182">
                  <c:v>25</c:v>
                </c:pt>
                <c:pt idx="1183">
                  <c:v>23</c:v>
                </c:pt>
                <c:pt idx="1184">
                  <c:v>23</c:v>
                </c:pt>
                <c:pt idx="1185">
                  <c:v>24</c:v>
                </c:pt>
                <c:pt idx="1186">
                  <c:v>19</c:v>
                </c:pt>
                <c:pt idx="1187">
                  <c:v>23</c:v>
                </c:pt>
                <c:pt idx="1188">
                  <c:v>24</c:v>
                </c:pt>
                <c:pt idx="1189">
                  <c:v>24</c:v>
                </c:pt>
                <c:pt idx="1190">
                  <c:v>25</c:v>
                </c:pt>
                <c:pt idx="1191">
                  <c:v>24</c:v>
                </c:pt>
                <c:pt idx="1192">
                  <c:v>25</c:v>
                </c:pt>
                <c:pt idx="1193">
                  <c:v>24</c:v>
                </c:pt>
                <c:pt idx="1194">
                  <c:v>23</c:v>
                </c:pt>
                <c:pt idx="1195">
                  <c:v>23</c:v>
                </c:pt>
                <c:pt idx="1196">
                  <c:v>24</c:v>
                </c:pt>
                <c:pt idx="1197">
                  <c:v>21</c:v>
                </c:pt>
                <c:pt idx="1198">
                  <c:v>23</c:v>
                </c:pt>
                <c:pt idx="1199">
                  <c:v>23</c:v>
                </c:pt>
              </c:numCache>
            </c:numRef>
          </c:val>
          <c:smooth val="0"/>
        </c:ser>
        <c:ser>
          <c:idx val="1"/>
          <c:order val="1"/>
          <c:tx>
            <c:strRef>
              <c:f>'[1]05 100'!$C$3</c:f>
              <c:strCache>
                <c:ptCount val="1"/>
                <c:pt idx="0">
                  <c:v>n CHs LONELY 1</c:v>
                </c:pt>
              </c:strCache>
            </c:strRef>
          </c:tx>
          <c:spPr>
            <a:ln w="31680">
              <a:solidFill>
                <a:srgbClr val="FF420E"/>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'[1]05 100'!$C$4:$C$1203</c:f>
              <c:numCache>
                <c:formatCode>General</c:formatCode>
                <c:ptCount val="1200"/>
                <c:pt idx="0">
                  <c:v>1</c:v>
                </c:pt>
                <c:pt idx="1">
                  <c:v>2</c:v>
                </c:pt>
                <c:pt idx="2">
                  <c:v>2</c:v>
                </c:pt>
                <c:pt idx="3">
                  <c:v>2</c:v>
                </c:pt>
                <c:pt idx="4">
                  <c:v>2</c:v>
                </c:pt>
                <c:pt idx="5">
                  <c:v>1</c:v>
                </c:pt>
                <c:pt idx="6">
                  <c:v>1</c:v>
                </c:pt>
                <c:pt idx="7">
                  <c:v>0</c:v>
                </c:pt>
                <c:pt idx="8">
                  <c:v>1</c:v>
                </c:pt>
                <c:pt idx="9">
                  <c:v>1</c:v>
                </c:pt>
                <c:pt idx="10">
                  <c:v>1</c:v>
                </c:pt>
                <c:pt idx="11">
                  <c:v>1</c:v>
                </c:pt>
                <c:pt idx="12">
                  <c:v>1</c:v>
                </c:pt>
                <c:pt idx="13">
                  <c:v>1</c:v>
                </c:pt>
                <c:pt idx="14">
                  <c:v>1</c:v>
                </c:pt>
                <c:pt idx="15">
                  <c:v>1</c:v>
                </c:pt>
                <c:pt idx="16">
                  <c:v>2</c:v>
                </c:pt>
                <c:pt idx="17">
                  <c:v>3</c:v>
                </c:pt>
                <c:pt idx="18">
                  <c:v>2</c:v>
                </c:pt>
                <c:pt idx="19">
                  <c:v>2</c:v>
                </c:pt>
                <c:pt idx="20">
                  <c:v>2</c:v>
                </c:pt>
                <c:pt idx="21">
                  <c:v>3</c:v>
                </c:pt>
                <c:pt idx="22">
                  <c:v>3</c:v>
                </c:pt>
                <c:pt idx="23">
                  <c:v>3</c:v>
                </c:pt>
                <c:pt idx="24">
                  <c:v>4</c:v>
                </c:pt>
                <c:pt idx="25">
                  <c:v>4</c:v>
                </c:pt>
                <c:pt idx="26">
                  <c:v>4</c:v>
                </c:pt>
                <c:pt idx="27">
                  <c:v>3</c:v>
                </c:pt>
                <c:pt idx="28">
                  <c:v>2</c:v>
                </c:pt>
                <c:pt idx="29">
                  <c:v>2</c:v>
                </c:pt>
                <c:pt idx="30">
                  <c:v>2</c:v>
                </c:pt>
                <c:pt idx="31">
                  <c:v>3</c:v>
                </c:pt>
                <c:pt idx="32">
                  <c:v>3</c:v>
                </c:pt>
                <c:pt idx="33">
                  <c:v>3</c:v>
                </c:pt>
                <c:pt idx="34">
                  <c:v>3</c:v>
                </c:pt>
                <c:pt idx="35">
                  <c:v>2</c:v>
                </c:pt>
                <c:pt idx="36">
                  <c:v>2</c:v>
                </c:pt>
                <c:pt idx="37">
                  <c:v>1</c:v>
                </c:pt>
                <c:pt idx="38">
                  <c:v>1</c:v>
                </c:pt>
                <c:pt idx="39">
                  <c:v>1</c:v>
                </c:pt>
                <c:pt idx="40">
                  <c:v>1</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2</c:v>
                </c:pt>
                <c:pt idx="57">
                  <c:v>2</c:v>
                </c:pt>
                <c:pt idx="58">
                  <c:v>2</c:v>
                </c:pt>
                <c:pt idx="59">
                  <c:v>2</c:v>
                </c:pt>
                <c:pt idx="60">
                  <c:v>2</c:v>
                </c:pt>
                <c:pt idx="61">
                  <c:v>2</c:v>
                </c:pt>
                <c:pt idx="62">
                  <c:v>2</c:v>
                </c:pt>
                <c:pt idx="63">
                  <c:v>2</c:v>
                </c:pt>
                <c:pt idx="64">
                  <c:v>2</c:v>
                </c:pt>
                <c:pt idx="65">
                  <c:v>2</c:v>
                </c:pt>
                <c:pt idx="66">
                  <c:v>2</c:v>
                </c:pt>
                <c:pt idx="67">
                  <c:v>2</c:v>
                </c:pt>
                <c:pt idx="68">
                  <c:v>2</c:v>
                </c:pt>
                <c:pt idx="69">
                  <c:v>3</c:v>
                </c:pt>
                <c:pt idx="70">
                  <c:v>3</c:v>
                </c:pt>
                <c:pt idx="71">
                  <c:v>3</c:v>
                </c:pt>
                <c:pt idx="72">
                  <c:v>3</c:v>
                </c:pt>
                <c:pt idx="73">
                  <c:v>3</c:v>
                </c:pt>
                <c:pt idx="74">
                  <c:v>2</c:v>
                </c:pt>
                <c:pt idx="75">
                  <c:v>2</c:v>
                </c:pt>
                <c:pt idx="76">
                  <c:v>3</c:v>
                </c:pt>
                <c:pt idx="77">
                  <c:v>3</c:v>
                </c:pt>
                <c:pt idx="78">
                  <c:v>2</c:v>
                </c:pt>
                <c:pt idx="79">
                  <c:v>2</c:v>
                </c:pt>
                <c:pt idx="80">
                  <c:v>2</c:v>
                </c:pt>
                <c:pt idx="81">
                  <c:v>2</c:v>
                </c:pt>
                <c:pt idx="82">
                  <c:v>2</c:v>
                </c:pt>
                <c:pt idx="83">
                  <c:v>1</c:v>
                </c:pt>
                <c:pt idx="84">
                  <c:v>2</c:v>
                </c:pt>
                <c:pt idx="85">
                  <c:v>2</c:v>
                </c:pt>
                <c:pt idx="86">
                  <c:v>2</c:v>
                </c:pt>
                <c:pt idx="87">
                  <c:v>2</c:v>
                </c:pt>
                <c:pt idx="88">
                  <c:v>1</c:v>
                </c:pt>
                <c:pt idx="89">
                  <c:v>1</c:v>
                </c:pt>
                <c:pt idx="90">
                  <c:v>0</c:v>
                </c:pt>
                <c:pt idx="91">
                  <c:v>0</c:v>
                </c:pt>
                <c:pt idx="92">
                  <c:v>0</c:v>
                </c:pt>
                <c:pt idx="93">
                  <c:v>0</c:v>
                </c:pt>
                <c:pt idx="94">
                  <c:v>1</c:v>
                </c:pt>
                <c:pt idx="95">
                  <c:v>2</c:v>
                </c:pt>
                <c:pt idx="96">
                  <c:v>2</c:v>
                </c:pt>
                <c:pt idx="97">
                  <c:v>3</c:v>
                </c:pt>
                <c:pt idx="98">
                  <c:v>3</c:v>
                </c:pt>
                <c:pt idx="99">
                  <c:v>2</c:v>
                </c:pt>
                <c:pt idx="100">
                  <c:v>2</c:v>
                </c:pt>
                <c:pt idx="101">
                  <c:v>3</c:v>
                </c:pt>
                <c:pt idx="102">
                  <c:v>2</c:v>
                </c:pt>
                <c:pt idx="103">
                  <c:v>1</c:v>
                </c:pt>
                <c:pt idx="104">
                  <c:v>1</c:v>
                </c:pt>
                <c:pt idx="105">
                  <c:v>1</c:v>
                </c:pt>
                <c:pt idx="106">
                  <c:v>2</c:v>
                </c:pt>
                <c:pt idx="107">
                  <c:v>2</c:v>
                </c:pt>
                <c:pt idx="108">
                  <c:v>2</c:v>
                </c:pt>
                <c:pt idx="109">
                  <c:v>2</c:v>
                </c:pt>
                <c:pt idx="110">
                  <c:v>2</c:v>
                </c:pt>
                <c:pt idx="111">
                  <c:v>1</c:v>
                </c:pt>
                <c:pt idx="112">
                  <c:v>1</c:v>
                </c:pt>
                <c:pt idx="113">
                  <c:v>1</c:v>
                </c:pt>
                <c:pt idx="114">
                  <c:v>0</c:v>
                </c:pt>
                <c:pt idx="115">
                  <c:v>0</c:v>
                </c:pt>
                <c:pt idx="116">
                  <c:v>0</c:v>
                </c:pt>
                <c:pt idx="117">
                  <c:v>0</c:v>
                </c:pt>
                <c:pt idx="118">
                  <c:v>0</c:v>
                </c:pt>
                <c:pt idx="119">
                  <c:v>1</c:v>
                </c:pt>
                <c:pt idx="120">
                  <c:v>2</c:v>
                </c:pt>
                <c:pt idx="121">
                  <c:v>2</c:v>
                </c:pt>
                <c:pt idx="122">
                  <c:v>2</c:v>
                </c:pt>
                <c:pt idx="123">
                  <c:v>2</c:v>
                </c:pt>
                <c:pt idx="124">
                  <c:v>2</c:v>
                </c:pt>
                <c:pt idx="125">
                  <c:v>3</c:v>
                </c:pt>
                <c:pt idx="126">
                  <c:v>3</c:v>
                </c:pt>
                <c:pt idx="127">
                  <c:v>3</c:v>
                </c:pt>
                <c:pt idx="128">
                  <c:v>3</c:v>
                </c:pt>
                <c:pt idx="129">
                  <c:v>3</c:v>
                </c:pt>
                <c:pt idx="130">
                  <c:v>3</c:v>
                </c:pt>
                <c:pt idx="131">
                  <c:v>3</c:v>
                </c:pt>
                <c:pt idx="132">
                  <c:v>1</c:v>
                </c:pt>
                <c:pt idx="133">
                  <c:v>0</c:v>
                </c:pt>
                <c:pt idx="134">
                  <c:v>0</c:v>
                </c:pt>
                <c:pt idx="135">
                  <c:v>2</c:v>
                </c:pt>
                <c:pt idx="136">
                  <c:v>2</c:v>
                </c:pt>
                <c:pt idx="137">
                  <c:v>2</c:v>
                </c:pt>
                <c:pt idx="138">
                  <c:v>3</c:v>
                </c:pt>
                <c:pt idx="139">
                  <c:v>3</c:v>
                </c:pt>
                <c:pt idx="140">
                  <c:v>3</c:v>
                </c:pt>
                <c:pt idx="141">
                  <c:v>2</c:v>
                </c:pt>
                <c:pt idx="142">
                  <c:v>3</c:v>
                </c:pt>
                <c:pt idx="143">
                  <c:v>3</c:v>
                </c:pt>
                <c:pt idx="144">
                  <c:v>2</c:v>
                </c:pt>
                <c:pt idx="145">
                  <c:v>2</c:v>
                </c:pt>
                <c:pt idx="146">
                  <c:v>1</c:v>
                </c:pt>
                <c:pt idx="147">
                  <c:v>0</c:v>
                </c:pt>
                <c:pt idx="148">
                  <c:v>0</c:v>
                </c:pt>
                <c:pt idx="149">
                  <c:v>0</c:v>
                </c:pt>
                <c:pt idx="150">
                  <c:v>0</c:v>
                </c:pt>
                <c:pt idx="151">
                  <c:v>1</c:v>
                </c:pt>
                <c:pt idx="152">
                  <c:v>1</c:v>
                </c:pt>
                <c:pt idx="153">
                  <c:v>1</c:v>
                </c:pt>
                <c:pt idx="154">
                  <c:v>1</c:v>
                </c:pt>
                <c:pt idx="155">
                  <c:v>1</c:v>
                </c:pt>
                <c:pt idx="156">
                  <c:v>1</c:v>
                </c:pt>
                <c:pt idx="157">
                  <c:v>0</c:v>
                </c:pt>
                <c:pt idx="158">
                  <c:v>0</c:v>
                </c:pt>
                <c:pt idx="159">
                  <c:v>0</c:v>
                </c:pt>
                <c:pt idx="160">
                  <c:v>0</c:v>
                </c:pt>
                <c:pt idx="161">
                  <c:v>1</c:v>
                </c:pt>
                <c:pt idx="162">
                  <c:v>2</c:v>
                </c:pt>
                <c:pt idx="163">
                  <c:v>2</c:v>
                </c:pt>
                <c:pt idx="164">
                  <c:v>1</c:v>
                </c:pt>
                <c:pt idx="165">
                  <c:v>1</c:v>
                </c:pt>
                <c:pt idx="166">
                  <c:v>1</c:v>
                </c:pt>
                <c:pt idx="167">
                  <c:v>1</c:v>
                </c:pt>
                <c:pt idx="168">
                  <c:v>1</c:v>
                </c:pt>
                <c:pt idx="169">
                  <c:v>1</c:v>
                </c:pt>
                <c:pt idx="170">
                  <c:v>1</c:v>
                </c:pt>
                <c:pt idx="171">
                  <c:v>1</c:v>
                </c:pt>
                <c:pt idx="172">
                  <c:v>1</c:v>
                </c:pt>
                <c:pt idx="173">
                  <c:v>1</c:v>
                </c:pt>
                <c:pt idx="174">
                  <c:v>1</c:v>
                </c:pt>
                <c:pt idx="175">
                  <c:v>1</c:v>
                </c:pt>
                <c:pt idx="176">
                  <c:v>2</c:v>
                </c:pt>
                <c:pt idx="177">
                  <c:v>1</c:v>
                </c:pt>
                <c:pt idx="178">
                  <c:v>1</c:v>
                </c:pt>
                <c:pt idx="179">
                  <c:v>1</c:v>
                </c:pt>
                <c:pt idx="180">
                  <c:v>1</c:v>
                </c:pt>
                <c:pt idx="181">
                  <c:v>1</c:v>
                </c:pt>
                <c:pt idx="182">
                  <c:v>1</c:v>
                </c:pt>
                <c:pt idx="183">
                  <c:v>1</c:v>
                </c:pt>
                <c:pt idx="184">
                  <c:v>1</c:v>
                </c:pt>
                <c:pt idx="185">
                  <c:v>0</c:v>
                </c:pt>
                <c:pt idx="186">
                  <c:v>1</c:v>
                </c:pt>
                <c:pt idx="187">
                  <c:v>1</c:v>
                </c:pt>
                <c:pt idx="188">
                  <c:v>1</c:v>
                </c:pt>
                <c:pt idx="189">
                  <c:v>1</c:v>
                </c:pt>
                <c:pt idx="190">
                  <c:v>0</c:v>
                </c:pt>
                <c:pt idx="191">
                  <c:v>0</c:v>
                </c:pt>
                <c:pt idx="192">
                  <c:v>0</c:v>
                </c:pt>
                <c:pt idx="193">
                  <c:v>0</c:v>
                </c:pt>
                <c:pt idx="194">
                  <c:v>0</c:v>
                </c:pt>
                <c:pt idx="195">
                  <c:v>0</c:v>
                </c:pt>
                <c:pt idx="196">
                  <c:v>0</c:v>
                </c:pt>
                <c:pt idx="197">
                  <c:v>1</c:v>
                </c:pt>
                <c:pt idx="198">
                  <c:v>0</c:v>
                </c:pt>
                <c:pt idx="199">
                  <c:v>0</c:v>
                </c:pt>
                <c:pt idx="200">
                  <c:v>2</c:v>
                </c:pt>
                <c:pt idx="201">
                  <c:v>2</c:v>
                </c:pt>
                <c:pt idx="202">
                  <c:v>2</c:v>
                </c:pt>
                <c:pt idx="203">
                  <c:v>2</c:v>
                </c:pt>
                <c:pt idx="204">
                  <c:v>2</c:v>
                </c:pt>
                <c:pt idx="205">
                  <c:v>2</c:v>
                </c:pt>
                <c:pt idx="206">
                  <c:v>2</c:v>
                </c:pt>
                <c:pt idx="207">
                  <c:v>1</c:v>
                </c:pt>
                <c:pt idx="208">
                  <c:v>0</c:v>
                </c:pt>
                <c:pt idx="209">
                  <c:v>1</c:v>
                </c:pt>
                <c:pt idx="210">
                  <c:v>1</c:v>
                </c:pt>
                <c:pt idx="211">
                  <c:v>1</c:v>
                </c:pt>
                <c:pt idx="212">
                  <c:v>1</c:v>
                </c:pt>
                <c:pt idx="213">
                  <c:v>1</c:v>
                </c:pt>
                <c:pt idx="214">
                  <c:v>0</c:v>
                </c:pt>
                <c:pt idx="215">
                  <c:v>0</c:v>
                </c:pt>
                <c:pt idx="216">
                  <c:v>0</c:v>
                </c:pt>
                <c:pt idx="217">
                  <c:v>1</c:v>
                </c:pt>
                <c:pt idx="218">
                  <c:v>2</c:v>
                </c:pt>
                <c:pt idx="219">
                  <c:v>1</c:v>
                </c:pt>
                <c:pt idx="220">
                  <c:v>1</c:v>
                </c:pt>
                <c:pt idx="221">
                  <c:v>1</c:v>
                </c:pt>
                <c:pt idx="222">
                  <c:v>1</c:v>
                </c:pt>
                <c:pt idx="223">
                  <c:v>1</c:v>
                </c:pt>
                <c:pt idx="224">
                  <c:v>1</c:v>
                </c:pt>
                <c:pt idx="225">
                  <c:v>1</c:v>
                </c:pt>
                <c:pt idx="226">
                  <c:v>2</c:v>
                </c:pt>
                <c:pt idx="227">
                  <c:v>2</c:v>
                </c:pt>
                <c:pt idx="228">
                  <c:v>2</c:v>
                </c:pt>
                <c:pt idx="229">
                  <c:v>1</c:v>
                </c:pt>
                <c:pt idx="230">
                  <c:v>0</c:v>
                </c:pt>
                <c:pt idx="231">
                  <c:v>0</c:v>
                </c:pt>
                <c:pt idx="232">
                  <c:v>0</c:v>
                </c:pt>
                <c:pt idx="233">
                  <c:v>1</c:v>
                </c:pt>
                <c:pt idx="234">
                  <c:v>2</c:v>
                </c:pt>
                <c:pt idx="235">
                  <c:v>2</c:v>
                </c:pt>
                <c:pt idx="236">
                  <c:v>2</c:v>
                </c:pt>
                <c:pt idx="237">
                  <c:v>2</c:v>
                </c:pt>
                <c:pt idx="238">
                  <c:v>1</c:v>
                </c:pt>
                <c:pt idx="239">
                  <c:v>1</c:v>
                </c:pt>
                <c:pt idx="240">
                  <c:v>0</c:v>
                </c:pt>
                <c:pt idx="241">
                  <c:v>0</c:v>
                </c:pt>
                <c:pt idx="242">
                  <c:v>0</c:v>
                </c:pt>
                <c:pt idx="243">
                  <c:v>0</c:v>
                </c:pt>
                <c:pt idx="244">
                  <c:v>1</c:v>
                </c:pt>
                <c:pt idx="245">
                  <c:v>2</c:v>
                </c:pt>
                <c:pt idx="246">
                  <c:v>2</c:v>
                </c:pt>
                <c:pt idx="247">
                  <c:v>2</c:v>
                </c:pt>
                <c:pt idx="248">
                  <c:v>2</c:v>
                </c:pt>
                <c:pt idx="249">
                  <c:v>2</c:v>
                </c:pt>
                <c:pt idx="250">
                  <c:v>3</c:v>
                </c:pt>
                <c:pt idx="251">
                  <c:v>3</c:v>
                </c:pt>
                <c:pt idx="252">
                  <c:v>1</c:v>
                </c:pt>
                <c:pt idx="253">
                  <c:v>1</c:v>
                </c:pt>
                <c:pt idx="254">
                  <c:v>0</c:v>
                </c:pt>
                <c:pt idx="255">
                  <c:v>0</c:v>
                </c:pt>
                <c:pt idx="256">
                  <c:v>0</c:v>
                </c:pt>
                <c:pt idx="257">
                  <c:v>0</c:v>
                </c:pt>
                <c:pt idx="258">
                  <c:v>0</c:v>
                </c:pt>
                <c:pt idx="259">
                  <c:v>0</c:v>
                </c:pt>
                <c:pt idx="260">
                  <c:v>1</c:v>
                </c:pt>
                <c:pt idx="261">
                  <c:v>1</c:v>
                </c:pt>
                <c:pt idx="262">
                  <c:v>1</c:v>
                </c:pt>
                <c:pt idx="263">
                  <c:v>1</c:v>
                </c:pt>
                <c:pt idx="264">
                  <c:v>1</c:v>
                </c:pt>
                <c:pt idx="265">
                  <c:v>1</c:v>
                </c:pt>
                <c:pt idx="266">
                  <c:v>1</c:v>
                </c:pt>
                <c:pt idx="267">
                  <c:v>1</c:v>
                </c:pt>
                <c:pt idx="268">
                  <c:v>1</c:v>
                </c:pt>
                <c:pt idx="269">
                  <c:v>0</c:v>
                </c:pt>
                <c:pt idx="270">
                  <c:v>1</c:v>
                </c:pt>
                <c:pt idx="271">
                  <c:v>1</c:v>
                </c:pt>
                <c:pt idx="272">
                  <c:v>1</c:v>
                </c:pt>
                <c:pt idx="273">
                  <c:v>2</c:v>
                </c:pt>
                <c:pt idx="274">
                  <c:v>2</c:v>
                </c:pt>
                <c:pt idx="275">
                  <c:v>2</c:v>
                </c:pt>
                <c:pt idx="276">
                  <c:v>1</c:v>
                </c:pt>
                <c:pt idx="277">
                  <c:v>2</c:v>
                </c:pt>
                <c:pt idx="278">
                  <c:v>2</c:v>
                </c:pt>
                <c:pt idx="279">
                  <c:v>1</c:v>
                </c:pt>
                <c:pt idx="280">
                  <c:v>1</c:v>
                </c:pt>
                <c:pt idx="281">
                  <c:v>1</c:v>
                </c:pt>
                <c:pt idx="282">
                  <c:v>2</c:v>
                </c:pt>
                <c:pt idx="283">
                  <c:v>1</c:v>
                </c:pt>
                <c:pt idx="284">
                  <c:v>1</c:v>
                </c:pt>
                <c:pt idx="285">
                  <c:v>1</c:v>
                </c:pt>
                <c:pt idx="286">
                  <c:v>1</c:v>
                </c:pt>
                <c:pt idx="287">
                  <c:v>1</c:v>
                </c:pt>
                <c:pt idx="288">
                  <c:v>1</c:v>
                </c:pt>
                <c:pt idx="289">
                  <c:v>1</c:v>
                </c:pt>
                <c:pt idx="290">
                  <c:v>0</c:v>
                </c:pt>
                <c:pt idx="291">
                  <c:v>0</c:v>
                </c:pt>
                <c:pt idx="292">
                  <c:v>0</c:v>
                </c:pt>
                <c:pt idx="293">
                  <c:v>0</c:v>
                </c:pt>
                <c:pt idx="294">
                  <c:v>0</c:v>
                </c:pt>
                <c:pt idx="295">
                  <c:v>0</c:v>
                </c:pt>
                <c:pt idx="296">
                  <c:v>0</c:v>
                </c:pt>
                <c:pt idx="297">
                  <c:v>1</c:v>
                </c:pt>
                <c:pt idx="298">
                  <c:v>1</c:v>
                </c:pt>
                <c:pt idx="299">
                  <c:v>1</c:v>
                </c:pt>
                <c:pt idx="300">
                  <c:v>2</c:v>
                </c:pt>
                <c:pt idx="301">
                  <c:v>3</c:v>
                </c:pt>
                <c:pt idx="302">
                  <c:v>4</c:v>
                </c:pt>
                <c:pt idx="303">
                  <c:v>3</c:v>
                </c:pt>
                <c:pt idx="304">
                  <c:v>3</c:v>
                </c:pt>
                <c:pt idx="305">
                  <c:v>1</c:v>
                </c:pt>
                <c:pt idx="306">
                  <c:v>1</c:v>
                </c:pt>
                <c:pt idx="307">
                  <c:v>1</c:v>
                </c:pt>
                <c:pt idx="308">
                  <c:v>3</c:v>
                </c:pt>
                <c:pt idx="309">
                  <c:v>3</c:v>
                </c:pt>
                <c:pt idx="310">
                  <c:v>2</c:v>
                </c:pt>
                <c:pt idx="311">
                  <c:v>2</c:v>
                </c:pt>
                <c:pt idx="312">
                  <c:v>1</c:v>
                </c:pt>
                <c:pt idx="313">
                  <c:v>1</c:v>
                </c:pt>
                <c:pt idx="314">
                  <c:v>1</c:v>
                </c:pt>
                <c:pt idx="315">
                  <c:v>0</c:v>
                </c:pt>
                <c:pt idx="316">
                  <c:v>0</c:v>
                </c:pt>
                <c:pt idx="317">
                  <c:v>0</c:v>
                </c:pt>
                <c:pt idx="318">
                  <c:v>1</c:v>
                </c:pt>
                <c:pt idx="319">
                  <c:v>1</c:v>
                </c:pt>
                <c:pt idx="320">
                  <c:v>2</c:v>
                </c:pt>
                <c:pt idx="321">
                  <c:v>2</c:v>
                </c:pt>
                <c:pt idx="322">
                  <c:v>2</c:v>
                </c:pt>
                <c:pt idx="323">
                  <c:v>1</c:v>
                </c:pt>
                <c:pt idx="324">
                  <c:v>2</c:v>
                </c:pt>
                <c:pt idx="325">
                  <c:v>2</c:v>
                </c:pt>
                <c:pt idx="326">
                  <c:v>1</c:v>
                </c:pt>
                <c:pt idx="327">
                  <c:v>1</c:v>
                </c:pt>
                <c:pt idx="328">
                  <c:v>2</c:v>
                </c:pt>
                <c:pt idx="329">
                  <c:v>2</c:v>
                </c:pt>
                <c:pt idx="330">
                  <c:v>2</c:v>
                </c:pt>
                <c:pt idx="331">
                  <c:v>2</c:v>
                </c:pt>
                <c:pt idx="332">
                  <c:v>1</c:v>
                </c:pt>
                <c:pt idx="333">
                  <c:v>1</c:v>
                </c:pt>
                <c:pt idx="334">
                  <c:v>1</c:v>
                </c:pt>
                <c:pt idx="335">
                  <c:v>0</c:v>
                </c:pt>
                <c:pt idx="336">
                  <c:v>0</c:v>
                </c:pt>
                <c:pt idx="337">
                  <c:v>1</c:v>
                </c:pt>
                <c:pt idx="338">
                  <c:v>1</c:v>
                </c:pt>
                <c:pt idx="339">
                  <c:v>2</c:v>
                </c:pt>
                <c:pt idx="340">
                  <c:v>0</c:v>
                </c:pt>
                <c:pt idx="341">
                  <c:v>0</c:v>
                </c:pt>
                <c:pt idx="342">
                  <c:v>0</c:v>
                </c:pt>
                <c:pt idx="343">
                  <c:v>1</c:v>
                </c:pt>
                <c:pt idx="344">
                  <c:v>1</c:v>
                </c:pt>
                <c:pt idx="345">
                  <c:v>1</c:v>
                </c:pt>
                <c:pt idx="346">
                  <c:v>2</c:v>
                </c:pt>
                <c:pt idx="347">
                  <c:v>2</c:v>
                </c:pt>
                <c:pt idx="348">
                  <c:v>1</c:v>
                </c:pt>
                <c:pt idx="349">
                  <c:v>2</c:v>
                </c:pt>
                <c:pt idx="350">
                  <c:v>3</c:v>
                </c:pt>
                <c:pt idx="351">
                  <c:v>3</c:v>
                </c:pt>
                <c:pt idx="352">
                  <c:v>3</c:v>
                </c:pt>
                <c:pt idx="353">
                  <c:v>3</c:v>
                </c:pt>
                <c:pt idx="354">
                  <c:v>2</c:v>
                </c:pt>
                <c:pt idx="355">
                  <c:v>2</c:v>
                </c:pt>
                <c:pt idx="356">
                  <c:v>1</c:v>
                </c:pt>
                <c:pt idx="357">
                  <c:v>1</c:v>
                </c:pt>
                <c:pt idx="358">
                  <c:v>1</c:v>
                </c:pt>
                <c:pt idx="359">
                  <c:v>1</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1</c:v>
                </c:pt>
                <c:pt idx="383">
                  <c:v>1</c:v>
                </c:pt>
                <c:pt idx="384">
                  <c:v>1</c:v>
                </c:pt>
                <c:pt idx="385">
                  <c:v>0</c:v>
                </c:pt>
                <c:pt idx="386">
                  <c:v>0</c:v>
                </c:pt>
                <c:pt idx="387">
                  <c:v>0</c:v>
                </c:pt>
                <c:pt idx="388">
                  <c:v>1</c:v>
                </c:pt>
                <c:pt idx="389">
                  <c:v>1</c:v>
                </c:pt>
                <c:pt idx="390">
                  <c:v>2</c:v>
                </c:pt>
                <c:pt idx="391">
                  <c:v>2</c:v>
                </c:pt>
                <c:pt idx="392">
                  <c:v>2</c:v>
                </c:pt>
                <c:pt idx="393">
                  <c:v>0</c:v>
                </c:pt>
                <c:pt idx="394">
                  <c:v>0</c:v>
                </c:pt>
                <c:pt idx="395">
                  <c:v>0</c:v>
                </c:pt>
                <c:pt idx="396">
                  <c:v>2</c:v>
                </c:pt>
                <c:pt idx="397">
                  <c:v>2</c:v>
                </c:pt>
                <c:pt idx="398">
                  <c:v>2</c:v>
                </c:pt>
                <c:pt idx="399">
                  <c:v>2</c:v>
                </c:pt>
                <c:pt idx="400">
                  <c:v>1</c:v>
                </c:pt>
                <c:pt idx="401">
                  <c:v>2</c:v>
                </c:pt>
                <c:pt idx="402">
                  <c:v>1</c:v>
                </c:pt>
                <c:pt idx="403">
                  <c:v>2</c:v>
                </c:pt>
                <c:pt idx="404">
                  <c:v>1</c:v>
                </c:pt>
                <c:pt idx="405">
                  <c:v>1</c:v>
                </c:pt>
                <c:pt idx="406">
                  <c:v>0</c:v>
                </c:pt>
                <c:pt idx="407">
                  <c:v>0</c:v>
                </c:pt>
                <c:pt idx="408">
                  <c:v>0</c:v>
                </c:pt>
                <c:pt idx="409">
                  <c:v>0</c:v>
                </c:pt>
                <c:pt idx="410">
                  <c:v>0</c:v>
                </c:pt>
                <c:pt idx="411">
                  <c:v>0</c:v>
                </c:pt>
                <c:pt idx="412">
                  <c:v>0</c:v>
                </c:pt>
                <c:pt idx="413">
                  <c:v>0</c:v>
                </c:pt>
                <c:pt idx="414">
                  <c:v>0</c:v>
                </c:pt>
                <c:pt idx="415">
                  <c:v>1</c:v>
                </c:pt>
                <c:pt idx="416">
                  <c:v>1</c:v>
                </c:pt>
                <c:pt idx="417">
                  <c:v>1</c:v>
                </c:pt>
                <c:pt idx="418">
                  <c:v>0</c:v>
                </c:pt>
                <c:pt idx="419">
                  <c:v>0</c:v>
                </c:pt>
                <c:pt idx="420">
                  <c:v>0</c:v>
                </c:pt>
                <c:pt idx="421">
                  <c:v>1</c:v>
                </c:pt>
                <c:pt idx="422">
                  <c:v>1</c:v>
                </c:pt>
                <c:pt idx="423">
                  <c:v>0</c:v>
                </c:pt>
                <c:pt idx="424">
                  <c:v>0</c:v>
                </c:pt>
                <c:pt idx="425">
                  <c:v>0</c:v>
                </c:pt>
                <c:pt idx="426">
                  <c:v>0</c:v>
                </c:pt>
                <c:pt idx="427">
                  <c:v>1</c:v>
                </c:pt>
                <c:pt idx="428">
                  <c:v>1</c:v>
                </c:pt>
                <c:pt idx="429">
                  <c:v>1</c:v>
                </c:pt>
                <c:pt idx="430">
                  <c:v>1</c:v>
                </c:pt>
                <c:pt idx="431">
                  <c:v>1</c:v>
                </c:pt>
                <c:pt idx="432">
                  <c:v>1</c:v>
                </c:pt>
                <c:pt idx="433">
                  <c:v>1</c:v>
                </c:pt>
                <c:pt idx="434">
                  <c:v>1</c:v>
                </c:pt>
                <c:pt idx="435">
                  <c:v>1</c:v>
                </c:pt>
                <c:pt idx="436">
                  <c:v>0</c:v>
                </c:pt>
                <c:pt idx="437">
                  <c:v>0</c:v>
                </c:pt>
                <c:pt idx="438">
                  <c:v>0</c:v>
                </c:pt>
                <c:pt idx="439">
                  <c:v>0</c:v>
                </c:pt>
                <c:pt idx="440">
                  <c:v>0</c:v>
                </c:pt>
                <c:pt idx="441">
                  <c:v>0</c:v>
                </c:pt>
                <c:pt idx="442">
                  <c:v>1</c:v>
                </c:pt>
                <c:pt idx="443">
                  <c:v>1</c:v>
                </c:pt>
                <c:pt idx="444">
                  <c:v>1</c:v>
                </c:pt>
                <c:pt idx="445">
                  <c:v>1</c:v>
                </c:pt>
                <c:pt idx="446">
                  <c:v>1</c:v>
                </c:pt>
                <c:pt idx="447">
                  <c:v>0</c:v>
                </c:pt>
                <c:pt idx="448">
                  <c:v>0</c:v>
                </c:pt>
                <c:pt idx="449">
                  <c:v>0</c:v>
                </c:pt>
                <c:pt idx="450">
                  <c:v>0</c:v>
                </c:pt>
                <c:pt idx="451">
                  <c:v>1</c:v>
                </c:pt>
                <c:pt idx="452">
                  <c:v>1</c:v>
                </c:pt>
                <c:pt idx="453">
                  <c:v>1</c:v>
                </c:pt>
                <c:pt idx="454">
                  <c:v>2</c:v>
                </c:pt>
                <c:pt idx="455">
                  <c:v>2</c:v>
                </c:pt>
                <c:pt idx="456">
                  <c:v>4</c:v>
                </c:pt>
                <c:pt idx="457">
                  <c:v>4</c:v>
                </c:pt>
                <c:pt idx="458">
                  <c:v>3</c:v>
                </c:pt>
                <c:pt idx="459">
                  <c:v>0</c:v>
                </c:pt>
                <c:pt idx="460">
                  <c:v>0</c:v>
                </c:pt>
                <c:pt idx="461">
                  <c:v>0</c:v>
                </c:pt>
                <c:pt idx="462">
                  <c:v>0</c:v>
                </c:pt>
                <c:pt idx="463">
                  <c:v>0</c:v>
                </c:pt>
                <c:pt idx="464">
                  <c:v>0</c:v>
                </c:pt>
                <c:pt idx="465">
                  <c:v>1</c:v>
                </c:pt>
                <c:pt idx="466">
                  <c:v>1</c:v>
                </c:pt>
                <c:pt idx="467">
                  <c:v>1</c:v>
                </c:pt>
                <c:pt idx="468">
                  <c:v>1</c:v>
                </c:pt>
                <c:pt idx="469">
                  <c:v>0</c:v>
                </c:pt>
                <c:pt idx="470">
                  <c:v>0</c:v>
                </c:pt>
                <c:pt idx="471">
                  <c:v>0</c:v>
                </c:pt>
                <c:pt idx="472">
                  <c:v>0</c:v>
                </c:pt>
                <c:pt idx="473">
                  <c:v>1</c:v>
                </c:pt>
                <c:pt idx="474">
                  <c:v>2</c:v>
                </c:pt>
                <c:pt idx="475">
                  <c:v>2</c:v>
                </c:pt>
                <c:pt idx="476">
                  <c:v>2</c:v>
                </c:pt>
                <c:pt idx="477">
                  <c:v>1</c:v>
                </c:pt>
                <c:pt idx="478">
                  <c:v>1</c:v>
                </c:pt>
                <c:pt idx="479">
                  <c:v>1</c:v>
                </c:pt>
                <c:pt idx="480">
                  <c:v>1</c:v>
                </c:pt>
                <c:pt idx="481">
                  <c:v>1</c:v>
                </c:pt>
                <c:pt idx="482">
                  <c:v>1</c:v>
                </c:pt>
                <c:pt idx="483">
                  <c:v>1</c:v>
                </c:pt>
                <c:pt idx="484">
                  <c:v>1</c:v>
                </c:pt>
                <c:pt idx="485">
                  <c:v>1</c:v>
                </c:pt>
                <c:pt idx="486">
                  <c:v>1</c:v>
                </c:pt>
                <c:pt idx="487">
                  <c:v>1</c:v>
                </c:pt>
                <c:pt idx="488">
                  <c:v>1</c:v>
                </c:pt>
                <c:pt idx="489">
                  <c:v>2</c:v>
                </c:pt>
                <c:pt idx="490">
                  <c:v>2</c:v>
                </c:pt>
                <c:pt idx="491">
                  <c:v>1</c:v>
                </c:pt>
                <c:pt idx="492">
                  <c:v>1</c:v>
                </c:pt>
                <c:pt idx="493">
                  <c:v>1</c:v>
                </c:pt>
                <c:pt idx="494">
                  <c:v>1</c:v>
                </c:pt>
                <c:pt idx="495">
                  <c:v>0</c:v>
                </c:pt>
                <c:pt idx="496">
                  <c:v>1</c:v>
                </c:pt>
                <c:pt idx="497">
                  <c:v>2</c:v>
                </c:pt>
                <c:pt idx="498">
                  <c:v>2</c:v>
                </c:pt>
                <c:pt idx="499">
                  <c:v>2</c:v>
                </c:pt>
                <c:pt idx="500">
                  <c:v>2</c:v>
                </c:pt>
                <c:pt idx="501">
                  <c:v>2</c:v>
                </c:pt>
                <c:pt idx="502">
                  <c:v>3</c:v>
                </c:pt>
                <c:pt idx="503">
                  <c:v>3</c:v>
                </c:pt>
                <c:pt idx="504">
                  <c:v>3</c:v>
                </c:pt>
                <c:pt idx="505">
                  <c:v>3</c:v>
                </c:pt>
                <c:pt idx="506">
                  <c:v>1</c:v>
                </c:pt>
                <c:pt idx="507">
                  <c:v>1</c:v>
                </c:pt>
                <c:pt idx="508">
                  <c:v>1</c:v>
                </c:pt>
                <c:pt idx="509">
                  <c:v>1</c:v>
                </c:pt>
                <c:pt idx="510">
                  <c:v>2</c:v>
                </c:pt>
                <c:pt idx="511">
                  <c:v>2</c:v>
                </c:pt>
                <c:pt idx="512">
                  <c:v>1</c:v>
                </c:pt>
                <c:pt idx="513">
                  <c:v>1</c:v>
                </c:pt>
                <c:pt idx="514">
                  <c:v>1</c:v>
                </c:pt>
                <c:pt idx="515">
                  <c:v>1</c:v>
                </c:pt>
                <c:pt idx="516">
                  <c:v>0</c:v>
                </c:pt>
                <c:pt idx="517">
                  <c:v>0</c:v>
                </c:pt>
                <c:pt idx="518">
                  <c:v>0</c:v>
                </c:pt>
                <c:pt idx="519">
                  <c:v>0</c:v>
                </c:pt>
                <c:pt idx="520">
                  <c:v>0</c:v>
                </c:pt>
                <c:pt idx="521">
                  <c:v>1</c:v>
                </c:pt>
                <c:pt idx="522">
                  <c:v>1</c:v>
                </c:pt>
                <c:pt idx="523">
                  <c:v>1</c:v>
                </c:pt>
                <c:pt idx="524">
                  <c:v>1</c:v>
                </c:pt>
                <c:pt idx="525">
                  <c:v>2</c:v>
                </c:pt>
                <c:pt idx="526">
                  <c:v>2</c:v>
                </c:pt>
                <c:pt idx="527">
                  <c:v>2</c:v>
                </c:pt>
                <c:pt idx="528">
                  <c:v>1</c:v>
                </c:pt>
                <c:pt idx="529">
                  <c:v>1</c:v>
                </c:pt>
                <c:pt idx="530">
                  <c:v>1</c:v>
                </c:pt>
                <c:pt idx="531">
                  <c:v>1</c:v>
                </c:pt>
                <c:pt idx="532">
                  <c:v>1</c:v>
                </c:pt>
                <c:pt idx="533">
                  <c:v>1</c:v>
                </c:pt>
                <c:pt idx="534">
                  <c:v>1</c:v>
                </c:pt>
                <c:pt idx="535">
                  <c:v>1</c:v>
                </c:pt>
                <c:pt idx="536">
                  <c:v>1</c:v>
                </c:pt>
                <c:pt idx="537">
                  <c:v>1</c:v>
                </c:pt>
                <c:pt idx="538">
                  <c:v>1</c:v>
                </c:pt>
                <c:pt idx="539">
                  <c:v>2</c:v>
                </c:pt>
                <c:pt idx="540">
                  <c:v>2</c:v>
                </c:pt>
                <c:pt idx="541">
                  <c:v>2</c:v>
                </c:pt>
                <c:pt idx="542">
                  <c:v>2</c:v>
                </c:pt>
                <c:pt idx="543">
                  <c:v>1</c:v>
                </c:pt>
                <c:pt idx="544">
                  <c:v>1</c:v>
                </c:pt>
                <c:pt idx="545">
                  <c:v>1</c:v>
                </c:pt>
                <c:pt idx="546">
                  <c:v>2</c:v>
                </c:pt>
                <c:pt idx="547">
                  <c:v>2</c:v>
                </c:pt>
                <c:pt idx="548">
                  <c:v>2</c:v>
                </c:pt>
                <c:pt idx="549">
                  <c:v>3</c:v>
                </c:pt>
                <c:pt idx="550">
                  <c:v>2</c:v>
                </c:pt>
                <c:pt idx="551">
                  <c:v>2</c:v>
                </c:pt>
                <c:pt idx="552">
                  <c:v>2</c:v>
                </c:pt>
                <c:pt idx="553">
                  <c:v>2</c:v>
                </c:pt>
                <c:pt idx="554">
                  <c:v>2</c:v>
                </c:pt>
                <c:pt idx="555">
                  <c:v>2</c:v>
                </c:pt>
                <c:pt idx="556">
                  <c:v>2</c:v>
                </c:pt>
                <c:pt idx="557">
                  <c:v>1</c:v>
                </c:pt>
                <c:pt idx="558">
                  <c:v>1</c:v>
                </c:pt>
                <c:pt idx="559">
                  <c:v>1</c:v>
                </c:pt>
                <c:pt idx="560">
                  <c:v>1</c:v>
                </c:pt>
                <c:pt idx="561">
                  <c:v>1</c:v>
                </c:pt>
                <c:pt idx="562">
                  <c:v>1</c:v>
                </c:pt>
                <c:pt idx="563">
                  <c:v>1</c:v>
                </c:pt>
                <c:pt idx="564">
                  <c:v>2</c:v>
                </c:pt>
                <c:pt idx="565">
                  <c:v>2</c:v>
                </c:pt>
                <c:pt idx="566">
                  <c:v>2</c:v>
                </c:pt>
                <c:pt idx="567">
                  <c:v>2</c:v>
                </c:pt>
                <c:pt idx="568">
                  <c:v>2</c:v>
                </c:pt>
                <c:pt idx="569">
                  <c:v>2</c:v>
                </c:pt>
                <c:pt idx="570">
                  <c:v>3</c:v>
                </c:pt>
                <c:pt idx="571">
                  <c:v>3</c:v>
                </c:pt>
                <c:pt idx="572">
                  <c:v>3</c:v>
                </c:pt>
                <c:pt idx="573">
                  <c:v>1</c:v>
                </c:pt>
                <c:pt idx="574">
                  <c:v>1</c:v>
                </c:pt>
                <c:pt idx="575">
                  <c:v>0</c:v>
                </c:pt>
                <c:pt idx="576">
                  <c:v>0</c:v>
                </c:pt>
                <c:pt idx="577">
                  <c:v>0</c:v>
                </c:pt>
                <c:pt idx="578">
                  <c:v>0</c:v>
                </c:pt>
                <c:pt idx="579">
                  <c:v>0</c:v>
                </c:pt>
                <c:pt idx="580">
                  <c:v>0</c:v>
                </c:pt>
                <c:pt idx="581">
                  <c:v>1</c:v>
                </c:pt>
                <c:pt idx="582">
                  <c:v>1</c:v>
                </c:pt>
                <c:pt idx="583">
                  <c:v>1</c:v>
                </c:pt>
                <c:pt idx="584">
                  <c:v>1</c:v>
                </c:pt>
                <c:pt idx="585">
                  <c:v>1</c:v>
                </c:pt>
                <c:pt idx="586">
                  <c:v>1</c:v>
                </c:pt>
                <c:pt idx="587">
                  <c:v>1</c:v>
                </c:pt>
                <c:pt idx="588">
                  <c:v>1</c:v>
                </c:pt>
                <c:pt idx="589">
                  <c:v>0</c:v>
                </c:pt>
                <c:pt idx="590">
                  <c:v>0</c:v>
                </c:pt>
                <c:pt idx="591">
                  <c:v>0</c:v>
                </c:pt>
                <c:pt idx="592">
                  <c:v>0</c:v>
                </c:pt>
                <c:pt idx="593">
                  <c:v>0</c:v>
                </c:pt>
                <c:pt idx="594">
                  <c:v>0</c:v>
                </c:pt>
                <c:pt idx="595">
                  <c:v>1</c:v>
                </c:pt>
                <c:pt idx="596">
                  <c:v>0</c:v>
                </c:pt>
                <c:pt idx="597">
                  <c:v>0</c:v>
                </c:pt>
                <c:pt idx="598">
                  <c:v>0</c:v>
                </c:pt>
                <c:pt idx="599">
                  <c:v>0</c:v>
                </c:pt>
                <c:pt idx="600">
                  <c:v>0</c:v>
                </c:pt>
                <c:pt idx="601">
                  <c:v>0</c:v>
                </c:pt>
                <c:pt idx="602">
                  <c:v>0</c:v>
                </c:pt>
                <c:pt idx="603">
                  <c:v>1</c:v>
                </c:pt>
                <c:pt idx="604">
                  <c:v>0</c:v>
                </c:pt>
                <c:pt idx="605">
                  <c:v>0</c:v>
                </c:pt>
                <c:pt idx="606">
                  <c:v>0</c:v>
                </c:pt>
                <c:pt idx="607">
                  <c:v>0</c:v>
                </c:pt>
                <c:pt idx="608">
                  <c:v>0</c:v>
                </c:pt>
                <c:pt idx="609">
                  <c:v>1</c:v>
                </c:pt>
                <c:pt idx="610">
                  <c:v>1</c:v>
                </c:pt>
                <c:pt idx="611">
                  <c:v>2</c:v>
                </c:pt>
                <c:pt idx="612">
                  <c:v>3</c:v>
                </c:pt>
                <c:pt idx="613">
                  <c:v>4</c:v>
                </c:pt>
                <c:pt idx="614">
                  <c:v>3</c:v>
                </c:pt>
                <c:pt idx="615">
                  <c:v>3</c:v>
                </c:pt>
                <c:pt idx="616">
                  <c:v>2</c:v>
                </c:pt>
                <c:pt idx="617">
                  <c:v>3</c:v>
                </c:pt>
                <c:pt idx="618">
                  <c:v>3</c:v>
                </c:pt>
                <c:pt idx="619">
                  <c:v>2</c:v>
                </c:pt>
                <c:pt idx="620">
                  <c:v>2</c:v>
                </c:pt>
                <c:pt idx="621">
                  <c:v>2</c:v>
                </c:pt>
                <c:pt idx="622">
                  <c:v>2</c:v>
                </c:pt>
                <c:pt idx="623">
                  <c:v>2</c:v>
                </c:pt>
                <c:pt idx="624">
                  <c:v>1</c:v>
                </c:pt>
                <c:pt idx="625">
                  <c:v>1</c:v>
                </c:pt>
                <c:pt idx="626">
                  <c:v>1</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2</c:v>
                </c:pt>
                <c:pt idx="641">
                  <c:v>2</c:v>
                </c:pt>
                <c:pt idx="642">
                  <c:v>2</c:v>
                </c:pt>
                <c:pt idx="643">
                  <c:v>2</c:v>
                </c:pt>
                <c:pt idx="644">
                  <c:v>2</c:v>
                </c:pt>
                <c:pt idx="645">
                  <c:v>2</c:v>
                </c:pt>
                <c:pt idx="646">
                  <c:v>2</c:v>
                </c:pt>
                <c:pt idx="647">
                  <c:v>2</c:v>
                </c:pt>
                <c:pt idx="648">
                  <c:v>2</c:v>
                </c:pt>
                <c:pt idx="649">
                  <c:v>3</c:v>
                </c:pt>
                <c:pt idx="650">
                  <c:v>3</c:v>
                </c:pt>
                <c:pt idx="651">
                  <c:v>3</c:v>
                </c:pt>
                <c:pt idx="652">
                  <c:v>2</c:v>
                </c:pt>
                <c:pt idx="653">
                  <c:v>1</c:v>
                </c:pt>
                <c:pt idx="654">
                  <c:v>2</c:v>
                </c:pt>
                <c:pt idx="655">
                  <c:v>2</c:v>
                </c:pt>
                <c:pt idx="656">
                  <c:v>2</c:v>
                </c:pt>
                <c:pt idx="657">
                  <c:v>2</c:v>
                </c:pt>
                <c:pt idx="658">
                  <c:v>2</c:v>
                </c:pt>
                <c:pt idx="659">
                  <c:v>2</c:v>
                </c:pt>
                <c:pt idx="660">
                  <c:v>1</c:v>
                </c:pt>
                <c:pt idx="661">
                  <c:v>1</c:v>
                </c:pt>
                <c:pt idx="662">
                  <c:v>1</c:v>
                </c:pt>
                <c:pt idx="663">
                  <c:v>1</c:v>
                </c:pt>
                <c:pt idx="664">
                  <c:v>1</c:v>
                </c:pt>
                <c:pt idx="665">
                  <c:v>1</c:v>
                </c:pt>
                <c:pt idx="666">
                  <c:v>1</c:v>
                </c:pt>
                <c:pt idx="667">
                  <c:v>1</c:v>
                </c:pt>
                <c:pt idx="668">
                  <c:v>1</c:v>
                </c:pt>
                <c:pt idx="669">
                  <c:v>2</c:v>
                </c:pt>
                <c:pt idx="670">
                  <c:v>2</c:v>
                </c:pt>
                <c:pt idx="671">
                  <c:v>2</c:v>
                </c:pt>
                <c:pt idx="672">
                  <c:v>2</c:v>
                </c:pt>
                <c:pt idx="673">
                  <c:v>2</c:v>
                </c:pt>
                <c:pt idx="674">
                  <c:v>3</c:v>
                </c:pt>
                <c:pt idx="675">
                  <c:v>2</c:v>
                </c:pt>
                <c:pt idx="676">
                  <c:v>2</c:v>
                </c:pt>
                <c:pt idx="677">
                  <c:v>2</c:v>
                </c:pt>
                <c:pt idx="678">
                  <c:v>2</c:v>
                </c:pt>
                <c:pt idx="679">
                  <c:v>1</c:v>
                </c:pt>
                <c:pt idx="680">
                  <c:v>0</c:v>
                </c:pt>
                <c:pt idx="681">
                  <c:v>0</c:v>
                </c:pt>
                <c:pt idx="682">
                  <c:v>0</c:v>
                </c:pt>
                <c:pt idx="683">
                  <c:v>0</c:v>
                </c:pt>
                <c:pt idx="684">
                  <c:v>1</c:v>
                </c:pt>
                <c:pt idx="685">
                  <c:v>2</c:v>
                </c:pt>
                <c:pt idx="686">
                  <c:v>2</c:v>
                </c:pt>
                <c:pt idx="687">
                  <c:v>2</c:v>
                </c:pt>
                <c:pt idx="688">
                  <c:v>2</c:v>
                </c:pt>
                <c:pt idx="689">
                  <c:v>2</c:v>
                </c:pt>
                <c:pt idx="690">
                  <c:v>2</c:v>
                </c:pt>
                <c:pt idx="691">
                  <c:v>2</c:v>
                </c:pt>
                <c:pt idx="692">
                  <c:v>1</c:v>
                </c:pt>
                <c:pt idx="693">
                  <c:v>1</c:v>
                </c:pt>
                <c:pt idx="694">
                  <c:v>1</c:v>
                </c:pt>
                <c:pt idx="695">
                  <c:v>1</c:v>
                </c:pt>
                <c:pt idx="696">
                  <c:v>1</c:v>
                </c:pt>
                <c:pt idx="697">
                  <c:v>2</c:v>
                </c:pt>
                <c:pt idx="698">
                  <c:v>2</c:v>
                </c:pt>
                <c:pt idx="699">
                  <c:v>1</c:v>
                </c:pt>
                <c:pt idx="700">
                  <c:v>1</c:v>
                </c:pt>
                <c:pt idx="701">
                  <c:v>1</c:v>
                </c:pt>
                <c:pt idx="702">
                  <c:v>1</c:v>
                </c:pt>
                <c:pt idx="703">
                  <c:v>2</c:v>
                </c:pt>
                <c:pt idx="704">
                  <c:v>2</c:v>
                </c:pt>
                <c:pt idx="705">
                  <c:v>2</c:v>
                </c:pt>
                <c:pt idx="706">
                  <c:v>2</c:v>
                </c:pt>
                <c:pt idx="707">
                  <c:v>0</c:v>
                </c:pt>
                <c:pt idx="708">
                  <c:v>0</c:v>
                </c:pt>
                <c:pt idx="709">
                  <c:v>0</c:v>
                </c:pt>
                <c:pt idx="710">
                  <c:v>0</c:v>
                </c:pt>
                <c:pt idx="711">
                  <c:v>0</c:v>
                </c:pt>
                <c:pt idx="712">
                  <c:v>1</c:v>
                </c:pt>
                <c:pt idx="713">
                  <c:v>1</c:v>
                </c:pt>
                <c:pt idx="714">
                  <c:v>1</c:v>
                </c:pt>
                <c:pt idx="715">
                  <c:v>3</c:v>
                </c:pt>
                <c:pt idx="716">
                  <c:v>3</c:v>
                </c:pt>
                <c:pt idx="717">
                  <c:v>3</c:v>
                </c:pt>
                <c:pt idx="718">
                  <c:v>2</c:v>
                </c:pt>
                <c:pt idx="719">
                  <c:v>2</c:v>
                </c:pt>
                <c:pt idx="720">
                  <c:v>2</c:v>
                </c:pt>
                <c:pt idx="721">
                  <c:v>3</c:v>
                </c:pt>
                <c:pt idx="722">
                  <c:v>2</c:v>
                </c:pt>
                <c:pt idx="723">
                  <c:v>2</c:v>
                </c:pt>
                <c:pt idx="724">
                  <c:v>1</c:v>
                </c:pt>
                <c:pt idx="725">
                  <c:v>1</c:v>
                </c:pt>
                <c:pt idx="726">
                  <c:v>1</c:v>
                </c:pt>
                <c:pt idx="727">
                  <c:v>3</c:v>
                </c:pt>
                <c:pt idx="728">
                  <c:v>3</c:v>
                </c:pt>
                <c:pt idx="729">
                  <c:v>3</c:v>
                </c:pt>
                <c:pt idx="730">
                  <c:v>3</c:v>
                </c:pt>
                <c:pt idx="731">
                  <c:v>3</c:v>
                </c:pt>
                <c:pt idx="732">
                  <c:v>3</c:v>
                </c:pt>
                <c:pt idx="733">
                  <c:v>1</c:v>
                </c:pt>
                <c:pt idx="734">
                  <c:v>1</c:v>
                </c:pt>
                <c:pt idx="735">
                  <c:v>2</c:v>
                </c:pt>
                <c:pt idx="736">
                  <c:v>2</c:v>
                </c:pt>
                <c:pt idx="737">
                  <c:v>2</c:v>
                </c:pt>
                <c:pt idx="738">
                  <c:v>1</c:v>
                </c:pt>
                <c:pt idx="739">
                  <c:v>1</c:v>
                </c:pt>
                <c:pt idx="740">
                  <c:v>2</c:v>
                </c:pt>
                <c:pt idx="741">
                  <c:v>1</c:v>
                </c:pt>
                <c:pt idx="742">
                  <c:v>0</c:v>
                </c:pt>
                <c:pt idx="743">
                  <c:v>0</c:v>
                </c:pt>
                <c:pt idx="744">
                  <c:v>0</c:v>
                </c:pt>
                <c:pt idx="745">
                  <c:v>0</c:v>
                </c:pt>
                <c:pt idx="746">
                  <c:v>0</c:v>
                </c:pt>
                <c:pt idx="747">
                  <c:v>0</c:v>
                </c:pt>
                <c:pt idx="748">
                  <c:v>1</c:v>
                </c:pt>
                <c:pt idx="749">
                  <c:v>0</c:v>
                </c:pt>
                <c:pt idx="750">
                  <c:v>0</c:v>
                </c:pt>
                <c:pt idx="751">
                  <c:v>0</c:v>
                </c:pt>
                <c:pt idx="752">
                  <c:v>1</c:v>
                </c:pt>
                <c:pt idx="753">
                  <c:v>1</c:v>
                </c:pt>
                <c:pt idx="754">
                  <c:v>2</c:v>
                </c:pt>
                <c:pt idx="755">
                  <c:v>2</c:v>
                </c:pt>
                <c:pt idx="756">
                  <c:v>1</c:v>
                </c:pt>
                <c:pt idx="757">
                  <c:v>1</c:v>
                </c:pt>
                <c:pt idx="758">
                  <c:v>2</c:v>
                </c:pt>
                <c:pt idx="759">
                  <c:v>1</c:v>
                </c:pt>
                <c:pt idx="760">
                  <c:v>1</c:v>
                </c:pt>
                <c:pt idx="761">
                  <c:v>1</c:v>
                </c:pt>
                <c:pt idx="762">
                  <c:v>2</c:v>
                </c:pt>
                <c:pt idx="763">
                  <c:v>2</c:v>
                </c:pt>
                <c:pt idx="764">
                  <c:v>2</c:v>
                </c:pt>
                <c:pt idx="765">
                  <c:v>2</c:v>
                </c:pt>
                <c:pt idx="766">
                  <c:v>2</c:v>
                </c:pt>
                <c:pt idx="767">
                  <c:v>2</c:v>
                </c:pt>
                <c:pt idx="768">
                  <c:v>2</c:v>
                </c:pt>
                <c:pt idx="769">
                  <c:v>2</c:v>
                </c:pt>
                <c:pt idx="770">
                  <c:v>1</c:v>
                </c:pt>
                <c:pt idx="771">
                  <c:v>1</c:v>
                </c:pt>
                <c:pt idx="772">
                  <c:v>0</c:v>
                </c:pt>
                <c:pt idx="773">
                  <c:v>0</c:v>
                </c:pt>
                <c:pt idx="774">
                  <c:v>0</c:v>
                </c:pt>
                <c:pt idx="775">
                  <c:v>0</c:v>
                </c:pt>
                <c:pt idx="776">
                  <c:v>0</c:v>
                </c:pt>
                <c:pt idx="777">
                  <c:v>1</c:v>
                </c:pt>
                <c:pt idx="778">
                  <c:v>1</c:v>
                </c:pt>
                <c:pt idx="779">
                  <c:v>1</c:v>
                </c:pt>
                <c:pt idx="780">
                  <c:v>1</c:v>
                </c:pt>
                <c:pt idx="781">
                  <c:v>1</c:v>
                </c:pt>
                <c:pt idx="782">
                  <c:v>1</c:v>
                </c:pt>
                <c:pt idx="783">
                  <c:v>1</c:v>
                </c:pt>
                <c:pt idx="784">
                  <c:v>1</c:v>
                </c:pt>
                <c:pt idx="785">
                  <c:v>2</c:v>
                </c:pt>
                <c:pt idx="786">
                  <c:v>2</c:v>
                </c:pt>
                <c:pt idx="787">
                  <c:v>2</c:v>
                </c:pt>
                <c:pt idx="788">
                  <c:v>3</c:v>
                </c:pt>
                <c:pt idx="789">
                  <c:v>3</c:v>
                </c:pt>
                <c:pt idx="790">
                  <c:v>3</c:v>
                </c:pt>
                <c:pt idx="791">
                  <c:v>2</c:v>
                </c:pt>
                <c:pt idx="792">
                  <c:v>2</c:v>
                </c:pt>
                <c:pt idx="793">
                  <c:v>2</c:v>
                </c:pt>
                <c:pt idx="794">
                  <c:v>2</c:v>
                </c:pt>
                <c:pt idx="795">
                  <c:v>2</c:v>
                </c:pt>
                <c:pt idx="796">
                  <c:v>2</c:v>
                </c:pt>
                <c:pt idx="797">
                  <c:v>2</c:v>
                </c:pt>
                <c:pt idx="798">
                  <c:v>0</c:v>
                </c:pt>
                <c:pt idx="799">
                  <c:v>0</c:v>
                </c:pt>
                <c:pt idx="800">
                  <c:v>0</c:v>
                </c:pt>
                <c:pt idx="801">
                  <c:v>0</c:v>
                </c:pt>
                <c:pt idx="802">
                  <c:v>0</c:v>
                </c:pt>
                <c:pt idx="803">
                  <c:v>1</c:v>
                </c:pt>
                <c:pt idx="804">
                  <c:v>1</c:v>
                </c:pt>
                <c:pt idx="805">
                  <c:v>1</c:v>
                </c:pt>
                <c:pt idx="806">
                  <c:v>1</c:v>
                </c:pt>
                <c:pt idx="807">
                  <c:v>1</c:v>
                </c:pt>
                <c:pt idx="808">
                  <c:v>1</c:v>
                </c:pt>
                <c:pt idx="809">
                  <c:v>1</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1</c:v>
                </c:pt>
                <c:pt idx="825">
                  <c:v>1</c:v>
                </c:pt>
                <c:pt idx="826">
                  <c:v>1</c:v>
                </c:pt>
                <c:pt idx="827">
                  <c:v>1</c:v>
                </c:pt>
                <c:pt idx="828">
                  <c:v>0</c:v>
                </c:pt>
                <c:pt idx="829">
                  <c:v>0</c:v>
                </c:pt>
                <c:pt idx="830">
                  <c:v>0</c:v>
                </c:pt>
                <c:pt idx="831">
                  <c:v>0</c:v>
                </c:pt>
                <c:pt idx="832">
                  <c:v>0</c:v>
                </c:pt>
                <c:pt idx="833">
                  <c:v>1</c:v>
                </c:pt>
                <c:pt idx="834">
                  <c:v>1</c:v>
                </c:pt>
                <c:pt idx="835">
                  <c:v>2</c:v>
                </c:pt>
                <c:pt idx="836">
                  <c:v>2</c:v>
                </c:pt>
                <c:pt idx="837">
                  <c:v>2</c:v>
                </c:pt>
                <c:pt idx="838">
                  <c:v>2</c:v>
                </c:pt>
                <c:pt idx="839">
                  <c:v>3</c:v>
                </c:pt>
                <c:pt idx="840">
                  <c:v>2</c:v>
                </c:pt>
                <c:pt idx="841">
                  <c:v>2</c:v>
                </c:pt>
                <c:pt idx="842">
                  <c:v>2</c:v>
                </c:pt>
                <c:pt idx="843">
                  <c:v>2</c:v>
                </c:pt>
                <c:pt idx="844">
                  <c:v>1</c:v>
                </c:pt>
                <c:pt idx="845">
                  <c:v>0</c:v>
                </c:pt>
                <c:pt idx="846">
                  <c:v>0</c:v>
                </c:pt>
                <c:pt idx="847">
                  <c:v>0</c:v>
                </c:pt>
                <c:pt idx="848">
                  <c:v>0</c:v>
                </c:pt>
                <c:pt idx="849">
                  <c:v>0</c:v>
                </c:pt>
                <c:pt idx="850">
                  <c:v>1</c:v>
                </c:pt>
                <c:pt idx="851">
                  <c:v>1</c:v>
                </c:pt>
                <c:pt idx="852">
                  <c:v>2</c:v>
                </c:pt>
                <c:pt idx="853">
                  <c:v>2</c:v>
                </c:pt>
                <c:pt idx="854">
                  <c:v>2</c:v>
                </c:pt>
                <c:pt idx="855">
                  <c:v>2</c:v>
                </c:pt>
                <c:pt idx="856">
                  <c:v>2</c:v>
                </c:pt>
                <c:pt idx="857">
                  <c:v>3</c:v>
                </c:pt>
                <c:pt idx="858">
                  <c:v>3</c:v>
                </c:pt>
                <c:pt idx="859">
                  <c:v>2</c:v>
                </c:pt>
                <c:pt idx="860">
                  <c:v>1</c:v>
                </c:pt>
                <c:pt idx="861">
                  <c:v>1</c:v>
                </c:pt>
                <c:pt idx="862">
                  <c:v>1</c:v>
                </c:pt>
                <c:pt idx="863">
                  <c:v>0</c:v>
                </c:pt>
                <c:pt idx="864">
                  <c:v>0</c:v>
                </c:pt>
                <c:pt idx="865">
                  <c:v>2</c:v>
                </c:pt>
                <c:pt idx="866">
                  <c:v>2</c:v>
                </c:pt>
                <c:pt idx="867">
                  <c:v>2</c:v>
                </c:pt>
                <c:pt idx="868">
                  <c:v>1</c:v>
                </c:pt>
                <c:pt idx="869">
                  <c:v>1</c:v>
                </c:pt>
                <c:pt idx="870">
                  <c:v>1</c:v>
                </c:pt>
                <c:pt idx="871">
                  <c:v>2</c:v>
                </c:pt>
                <c:pt idx="872">
                  <c:v>2</c:v>
                </c:pt>
                <c:pt idx="873">
                  <c:v>2</c:v>
                </c:pt>
                <c:pt idx="874">
                  <c:v>1</c:v>
                </c:pt>
                <c:pt idx="875">
                  <c:v>1</c:v>
                </c:pt>
                <c:pt idx="876">
                  <c:v>1</c:v>
                </c:pt>
                <c:pt idx="877">
                  <c:v>1</c:v>
                </c:pt>
                <c:pt idx="878">
                  <c:v>1</c:v>
                </c:pt>
                <c:pt idx="879">
                  <c:v>0</c:v>
                </c:pt>
                <c:pt idx="880">
                  <c:v>0</c:v>
                </c:pt>
                <c:pt idx="881">
                  <c:v>0</c:v>
                </c:pt>
                <c:pt idx="882">
                  <c:v>0</c:v>
                </c:pt>
                <c:pt idx="883">
                  <c:v>0</c:v>
                </c:pt>
                <c:pt idx="884">
                  <c:v>0</c:v>
                </c:pt>
                <c:pt idx="885">
                  <c:v>0</c:v>
                </c:pt>
                <c:pt idx="886">
                  <c:v>0</c:v>
                </c:pt>
                <c:pt idx="887">
                  <c:v>1</c:v>
                </c:pt>
                <c:pt idx="888">
                  <c:v>1</c:v>
                </c:pt>
                <c:pt idx="889">
                  <c:v>1</c:v>
                </c:pt>
                <c:pt idx="890">
                  <c:v>1</c:v>
                </c:pt>
                <c:pt idx="891">
                  <c:v>0</c:v>
                </c:pt>
                <c:pt idx="892">
                  <c:v>0</c:v>
                </c:pt>
                <c:pt idx="893">
                  <c:v>1</c:v>
                </c:pt>
                <c:pt idx="894">
                  <c:v>1</c:v>
                </c:pt>
                <c:pt idx="895">
                  <c:v>1</c:v>
                </c:pt>
                <c:pt idx="896">
                  <c:v>1</c:v>
                </c:pt>
                <c:pt idx="897">
                  <c:v>1</c:v>
                </c:pt>
                <c:pt idx="898">
                  <c:v>2</c:v>
                </c:pt>
                <c:pt idx="899">
                  <c:v>2</c:v>
                </c:pt>
                <c:pt idx="900">
                  <c:v>2</c:v>
                </c:pt>
                <c:pt idx="901">
                  <c:v>0</c:v>
                </c:pt>
                <c:pt idx="902">
                  <c:v>0</c:v>
                </c:pt>
                <c:pt idx="903">
                  <c:v>0</c:v>
                </c:pt>
                <c:pt idx="904">
                  <c:v>1</c:v>
                </c:pt>
                <c:pt idx="905">
                  <c:v>1</c:v>
                </c:pt>
                <c:pt idx="906">
                  <c:v>1</c:v>
                </c:pt>
                <c:pt idx="907">
                  <c:v>1</c:v>
                </c:pt>
                <c:pt idx="908">
                  <c:v>1</c:v>
                </c:pt>
                <c:pt idx="909">
                  <c:v>2</c:v>
                </c:pt>
                <c:pt idx="910">
                  <c:v>0</c:v>
                </c:pt>
                <c:pt idx="911">
                  <c:v>0</c:v>
                </c:pt>
                <c:pt idx="912">
                  <c:v>1</c:v>
                </c:pt>
                <c:pt idx="913">
                  <c:v>1</c:v>
                </c:pt>
                <c:pt idx="914">
                  <c:v>1</c:v>
                </c:pt>
                <c:pt idx="915">
                  <c:v>1</c:v>
                </c:pt>
                <c:pt idx="916">
                  <c:v>1</c:v>
                </c:pt>
                <c:pt idx="917">
                  <c:v>1</c:v>
                </c:pt>
                <c:pt idx="918">
                  <c:v>1</c:v>
                </c:pt>
                <c:pt idx="919">
                  <c:v>1</c:v>
                </c:pt>
                <c:pt idx="920">
                  <c:v>1</c:v>
                </c:pt>
                <c:pt idx="921">
                  <c:v>2</c:v>
                </c:pt>
                <c:pt idx="922">
                  <c:v>2</c:v>
                </c:pt>
                <c:pt idx="923">
                  <c:v>2</c:v>
                </c:pt>
                <c:pt idx="924">
                  <c:v>1</c:v>
                </c:pt>
                <c:pt idx="925">
                  <c:v>0</c:v>
                </c:pt>
                <c:pt idx="926">
                  <c:v>1</c:v>
                </c:pt>
                <c:pt idx="927">
                  <c:v>1</c:v>
                </c:pt>
                <c:pt idx="928">
                  <c:v>1</c:v>
                </c:pt>
                <c:pt idx="929">
                  <c:v>0</c:v>
                </c:pt>
                <c:pt idx="930">
                  <c:v>1</c:v>
                </c:pt>
                <c:pt idx="931">
                  <c:v>1</c:v>
                </c:pt>
                <c:pt idx="932">
                  <c:v>1</c:v>
                </c:pt>
                <c:pt idx="933">
                  <c:v>1</c:v>
                </c:pt>
                <c:pt idx="934">
                  <c:v>1</c:v>
                </c:pt>
                <c:pt idx="935">
                  <c:v>2</c:v>
                </c:pt>
                <c:pt idx="936">
                  <c:v>1</c:v>
                </c:pt>
                <c:pt idx="937">
                  <c:v>1</c:v>
                </c:pt>
                <c:pt idx="938">
                  <c:v>1</c:v>
                </c:pt>
                <c:pt idx="939">
                  <c:v>1</c:v>
                </c:pt>
                <c:pt idx="940">
                  <c:v>1</c:v>
                </c:pt>
                <c:pt idx="941">
                  <c:v>1</c:v>
                </c:pt>
                <c:pt idx="942">
                  <c:v>2</c:v>
                </c:pt>
                <c:pt idx="943">
                  <c:v>0</c:v>
                </c:pt>
                <c:pt idx="944">
                  <c:v>0</c:v>
                </c:pt>
                <c:pt idx="945">
                  <c:v>1</c:v>
                </c:pt>
                <c:pt idx="946">
                  <c:v>2</c:v>
                </c:pt>
                <c:pt idx="947">
                  <c:v>2</c:v>
                </c:pt>
                <c:pt idx="948">
                  <c:v>2</c:v>
                </c:pt>
                <c:pt idx="949">
                  <c:v>2</c:v>
                </c:pt>
                <c:pt idx="950">
                  <c:v>1</c:v>
                </c:pt>
                <c:pt idx="951">
                  <c:v>1</c:v>
                </c:pt>
                <c:pt idx="952">
                  <c:v>1</c:v>
                </c:pt>
                <c:pt idx="953">
                  <c:v>1</c:v>
                </c:pt>
                <c:pt idx="954">
                  <c:v>3</c:v>
                </c:pt>
                <c:pt idx="955">
                  <c:v>3</c:v>
                </c:pt>
                <c:pt idx="956">
                  <c:v>2</c:v>
                </c:pt>
                <c:pt idx="957">
                  <c:v>3</c:v>
                </c:pt>
                <c:pt idx="958">
                  <c:v>3</c:v>
                </c:pt>
                <c:pt idx="959">
                  <c:v>3</c:v>
                </c:pt>
                <c:pt idx="960">
                  <c:v>3</c:v>
                </c:pt>
                <c:pt idx="961">
                  <c:v>2</c:v>
                </c:pt>
                <c:pt idx="962">
                  <c:v>2</c:v>
                </c:pt>
                <c:pt idx="963">
                  <c:v>2</c:v>
                </c:pt>
                <c:pt idx="964">
                  <c:v>2</c:v>
                </c:pt>
                <c:pt idx="965">
                  <c:v>2</c:v>
                </c:pt>
                <c:pt idx="966">
                  <c:v>1</c:v>
                </c:pt>
                <c:pt idx="967">
                  <c:v>1</c:v>
                </c:pt>
                <c:pt idx="968">
                  <c:v>1</c:v>
                </c:pt>
                <c:pt idx="969">
                  <c:v>1</c:v>
                </c:pt>
                <c:pt idx="970">
                  <c:v>1</c:v>
                </c:pt>
                <c:pt idx="971">
                  <c:v>0</c:v>
                </c:pt>
                <c:pt idx="972">
                  <c:v>0</c:v>
                </c:pt>
                <c:pt idx="973">
                  <c:v>0</c:v>
                </c:pt>
                <c:pt idx="974">
                  <c:v>1</c:v>
                </c:pt>
                <c:pt idx="975">
                  <c:v>1</c:v>
                </c:pt>
                <c:pt idx="976">
                  <c:v>1</c:v>
                </c:pt>
                <c:pt idx="977">
                  <c:v>1</c:v>
                </c:pt>
                <c:pt idx="978">
                  <c:v>2</c:v>
                </c:pt>
                <c:pt idx="979">
                  <c:v>2</c:v>
                </c:pt>
                <c:pt idx="980">
                  <c:v>2</c:v>
                </c:pt>
                <c:pt idx="981">
                  <c:v>2</c:v>
                </c:pt>
                <c:pt idx="982">
                  <c:v>1</c:v>
                </c:pt>
                <c:pt idx="983">
                  <c:v>1</c:v>
                </c:pt>
                <c:pt idx="984">
                  <c:v>1</c:v>
                </c:pt>
                <c:pt idx="985">
                  <c:v>1</c:v>
                </c:pt>
                <c:pt idx="986">
                  <c:v>0</c:v>
                </c:pt>
                <c:pt idx="987">
                  <c:v>1</c:v>
                </c:pt>
                <c:pt idx="988">
                  <c:v>1</c:v>
                </c:pt>
                <c:pt idx="989">
                  <c:v>0</c:v>
                </c:pt>
                <c:pt idx="990">
                  <c:v>1</c:v>
                </c:pt>
                <c:pt idx="991">
                  <c:v>2</c:v>
                </c:pt>
                <c:pt idx="992">
                  <c:v>2</c:v>
                </c:pt>
                <c:pt idx="993">
                  <c:v>1</c:v>
                </c:pt>
                <c:pt idx="994">
                  <c:v>1</c:v>
                </c:pt>
                <c:pt idx="995">
                  <c:v>2</c:v>
                </c:pt>
                <c:pt idx="996">
                  <c:v>1</c:v>
                </c:pt>
                <c:pt idx="997">
                  <c:v>1</c:v>
                </c:pt>
                <c:pt idx="998">
                  <c:v>1</c:v>
                </c:pt>
                <c:pt idx="999">
                  <c:v>1</c:v>
                </c:pt>
                <c:pt idx="1000">
                  <c:v>2</c:v>
                </c:pt>
                <c:pt idx="1001">
                  <c:v>2</c:v>
                </c:pt>
                <c:pt idx="1002">
                  <c:v>1</c:v>
                </c:pt>
                <c:pt idx="1003">
                  <c:v>1</c:v>
                </c:pt>
                <c:pt idx="1004">
                  <c:v>1</c:v>
                </c:pt>
                <c:pt idx="1005">
                  <c:v>1</c:v>
                </c:pt>
                <c:pt idx="1006">
                  <c:v>0</c:v>
                </c:pt>
                <c:pt idx="1007">
                  <c:v>0</c:v>
                </c:pt>
                <c:pt idx="1008">
                  <c:v>0</c:v>
                </c:pt>
                <c:pt idx="1009">
                  <c:v>0</c:v>
                </c:pt>
                <c:pt idx="1010">
                  <c:v>1</c:v>
                </c:pt>
                <c:pt idx="1011">
                  <c:v>1</c:v>
                </c:pt>
                <c:pt idx="1012">
                  <c:v>1</c:v>
                </c:pt>
                <c:pt idx="1013">
                  <c:v>0</c:v>
                </c:pt>
                <c:pt idx="1014">
                  <c:v>1</c:v>
                </c:pt>
                <c:pt idx="1015">
                  <c:v>3</c:v>
                </c:pt>
                <c:pt idx="1016">
                  <c:v>3</c:v>
                </c:pt>
                <c:pt idx="1017">
                  <c:v>3</c:v>
                </c:pt>
                <c:pt idx="1018">
                  <c:v>4</c:v>
                </c:pt>
                <c:pt idx="1019">
                  <c:v>3</c:v>
                </c:pt>
                <c:pt idx="1020">
                  <c:v>4</c:v>
                </c:pt>
                <c:pt idx="1021">
                  <c:v>3</c:v>
                </c:pt>
                <c:pt idx="1022">
                  <c:v>4</c:v>
                </c:pt>
                <c:pt idx="1023">
                  <c:v>3</c:v>
                </c:pt>
                <c:pt idx="1024">
                  <c:v>3</c:v>
                </c:pt>
                <c:pt idx="1025">
                  <c:v>2</c:v>
                </c:pt>
                <c:pt idx="1026">
                  <c:v>2</c:v>
                </c:pt>
                <c:pt idx="1027">
                  <c:v>2</c:v>
                </c:pt>
                <c:pt idx="1028">
                  <c:v>2</c:v>
                </c:pt>
                <c:pt idx="1029">
                  <c:v>2</c:v>
                </c:pt>
                <c:pt idx="1030">
                  <c:v>2</c:v>
                </c:pt>
                <c:pt idx="1031">
                  <c:v>3</c:v>
                </c:pt>
                <c:pt idx="1032">
                  <c:v>1</c:v>
                </c:pt>
                <c:pt idx="1033">
                  <c:v>1</c:v>
                </c:pt>
                <c:pt idx="1034">
                  <c:v>1</c:v>
                </c:pt>
                <c:pt idx="1035">
                  <c:v>1</c:v>
                </c:pt>
                <c:pt idx="1036">
                  <c:v>1</c:v>
                </c:pt>
                <c:pt idx="1037">
                  <c:v>1</c:v>
                </c:pt>
                <c:pt idx="1038">
                  <c:v>1</c:v>
                </c:pt>
                <c:pt idx="1039">
                  <c:v>1</c:v>
                </c:pt>
                <c:pt idx="1040">
                  <c:v>0</c:v>
                </c:pt>
                <c:pt idx="1041">
                  <c:v>0</c:v>
                </c:pt>
                <c:pt idx="1042">
                  <c:v>0</c:v>
                </c:pt>
                <c:pt idx="1043">
                  <c:v>0</c:v>
                </c:pt>
                <c:pt idx="1044">
                  <c:v>0</c:v>
                </c:pt>
                <c:pt idx="1045">
                  <c:v>1</c:v>
                </c:pt>
                <c:pt idx="1046">
                  <c:v>1</c:v>
                </c:pt>
                <c:pt idx="1047">
                  <c:v>1</c:v>
                </c:pt>
                <c:pt idx="1048">
                  <c:v>2</c:v>
                </c:pt>
                <c:pt idx="1049">
                  <c:v>2</c:v>
                </c:pt>
                <c:pt idx="1050">
                  <c:v>2</c:v>
                </c:pt>
                <c:pt idx="1051">
                  <c:v>2</c:v>
                </c:pt>
                <c:pt idx="1052">
                  <c:v>2</c:v>
                </c:pt>
                <c:pt idx="1053">
                  <c:v>2</c:v>
                </c:pt>
                <c:pt idx="1054">
                  <c:v>2</c:v>
                </c:pt>
                <c:pt idx="1055">
                  <c:v>3</c:v>
                </c:pt>
                <c:pt idx="1056">
                  <c:v>2</c:v>
                </c:pt>
                <c:pt idx="1057">
                  <c:v>1</c:v>
                </c:pt>
                <c:pt idx="1058">
                  <c:v>1</c:v>
                </c:pt>
                <c:pt idx="1059">
                  <c:v>1</c:v>
                </c:pt>
                <c:pt idx="1060">
                  <c:v>1</c:v>
                </c:pt>
                <c:pt idx="1061">
                  <c:v>1</c:v>
                </c:pt>
                <c:pt idx="1062">
                  <c:v>1</c:v>
                </c:pt>
                <c:pt idx="1063">
                  <c:v>1</c:v>
                </c:pt>
                <c:pt idx="1064">
                  <c:v>1</c:v>
                </c:pt>
                <c:pt idx="1065">
                  <c:v>0</c:v>
                </c:pt>
                <c:pt idx="1066">
                  <c:v>1</c:v>
                </c:pt>
                <c:pt idx="1067">
                  <c:v>1</c:v>
                </c:pt>
                <c:pt idx="1068">
                  <c:v>1</c:v>
                </c:pt>
                <c:pt idx="1069">
                  <c:v>1</c:v>
                </c:pt>
                <c:pt idx="1070">
                  <c:v>1</c:v>
                </c:pt>
                <c:pt idx="1071">
                  <c:v>1</c:v>
                </c:pt>
                <c:pt idx="1072">
                  <c:v>2</c:v>
                </c:pt>
                <c:pt idx="1073">
                  <c:v>2</c:v>
                </c:pt>
                <c:pt idx="1074">
                  <c:v>1</c:v>
                </c:pt>
                <c:pt idx="1075">
                  <c:v>0</c:v>
                </c:pt>
                <c:pt idx="1076">
                  <c:v>0</c:v>
                </c:pt>
                <c:pt idx="1077">
                  <c:v>2</c:v>
                </c:pt>
                <c:pt idx="1078">
                  <c:v>2</c:v>
                </c:pt>
                <c:pt idx="1079">
                  <c:v>2</c:v>
                </c:pt>
                <c:pt idx="1080">
                  <c:v>2</c:v>
                </c:pt>
                <c:pt idx="1081">
                  <c:v>2</c:v>
                </c:pt>
                <c:pt idx="1082">
                  <c:v>2</c:v>
                </c:pt>
                <c:pt idx="1083">
                  <c:v>2</c:v>
                </c:pt>
                <c:pt idx="1084">
                  <c:v>2</c:v>
                </c:pt>
                <c:pt idx="1085">
                  <c:v>3</c:v>
                </c:pt>
                <c:pt idx="1086">
                  <c:v>1</c:v>
                </c:pt>
                <c:pt idx="1087">
                  <c:v>1</c:v>
                </c:pt>
                <c:pt idx="1088">
                  <c:v>1</c:v>
                </c:pt>
                <c:pt idx="1089">
                  <c:v>1</c:v>
                </c:pt>
                <c:pt idx="1090">
                  <c:v>1</c:v>
                </c:pt>
                <c:pt idx="1091">
                  <c:v>1</c:v>
                </c:pt>
                <c:pt idx="1092">
                  <c:v>1</c:v>
                </c:pt>
                <c:pt idx="1093">
                  <c:v>1</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1</c:v>
                </c:pt>
                <c:pt idx="1108">
                  <c:v>1</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2</c:v>
                </c:pt>
                <c:pt idx="1125">
                  <c:v>2</c:v>
                </c:pt>
                <c:pt idx="1126">
                  <c:v>2</c:v>
                </c:pt>
                <c:pt idx="1127">
                  <c:v>0</c:v>
                </c:pt>
                <c:pt idx="1128">
                  <c:v>0</c:v>
                </c:pt>
                <c:pt idx="1129">
                  <c:v>0</c:v>
                </c:pt>
                <c:pt idx="1130">
                  <c:v>0</c:v>
                </c:pt>
                <c:pt idx="1131">
                  <c:v>0</c:v>
                </c:pt>
                <c:pt idx="1132">
                  <c:v>0</c:v>
                </c:pt>
                <c:pt idx="1133">
                  <c:v>0</c:v>
                </c:pt>
                <c:pt idx="1134">
                  <c:v>0</c:v>
                </c:pt>
                <c:pt idx="1135">
                  <c:v>2</c:v>
                </c:pt>
                <c:pt idx="1136">
                  <c:v>1</c:v>
                </c:pt>
                <c:pt idx="1137">
                  <c:v>1</c:v>
                </c:pt>
                <c:pt idx="1138">
                  <c:v>1</c:v>
                </c:pt>
                <c:pt idx="1139">
                  <c:v>2</c:v>
                </c:pt>
                <c:pt idx="1140">
                  <c:v>1</c:v>
                </c:pt>
                <c:pt idx="1141">
                  <c:v>1</c:v>
                </c:pt>
                <c:pt idx="1142">
                  <c:v>3</c:v>
                </c:pt>
                <c:pt idx="1143">
                  <c:v>2</c:v>
                </c:pt>
                <c:pt idx="1144">
                  <c:v>2</c:v>
                </c:pt>
                <c:pt idx="1145">
                  <c:v>2</c:v>
                </c:pt>
                <c:pt idx="1146">
                  <c:v>1</c:v>
                </c:pt>
                <c:pt idx="1147">
                  <c:v>1</c:v>
                </c:pt>
                <c:pt idx="1148">
                  <c:v>1</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1</c:v>
                </c:pt>
                <c:pt idx="1198">
                  <c:v>1</c:v>
                </c:pt>
                <c:pt idx="1199">
                  <c:v>1</c:v>
                </c:pt>
              </c:numCache>
            </c:numRef>
          </c:val>
          <c:smooth val="0"/>
        </c:ser>
        <c:ser>
          <c:idx val="2"/>
          <c:order val="2"/>
          <c:tx>
            <c:strRef>
              <c:f>'[1]05 100'!$D$3</c:f>
              <c:strCache>
                <c:ptCount val="1"/>
                <c:pt idx="0">
                  <c:v>n CHs 2</c:v>
                </c:pt>
              </c:strCache>
            </c:strRef>
          </c:tx>
          <c:spPr>
            <a:ln w="31680">
              <a:solidFill>
                <a:srgbClr val="FFD320"/>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'[1]05 100'!$D$4:$D$1203</c:f>
              <c:numCache>
                <c:formatCode>General</c:formatCode>
                <c:ptCount val="1200"/>
                <c:pt idx="0">
                  <c:v>1</c:v>
                </c:pt>
                <c:pt idx="1">
                  <c:v>2</c:v>
                </c:pt>
                <c:pt idx="2">
                  <c:v>2</c:v>
                </c:pt>
                <c:pt idx="3">
                  <c:v>3</c:v>
                </c:pt>
                <c:pt idx="4">
                  <c:v>4</c:v>
                </c:pt>
                <c:pt idx="5">
                  <c:v>4</c:v>
                </c:pt>
                <c:pt idx="6">
                  <c:v>4</c:v>
                </c:pt>
                <c:pt idx="7">
                  <c:v>4</c:v>
                </c:pt>
                <c:pt idx="8">
                  <c:v>5</c:v>
                </c:pt>
                <c:pt idx="9">
                  <c:v>5</c:v>
                </c:pt>
                <c:pt idx="10">
                  <c:v>5</c:v>
                </c:pt>
                <c:pt idx="11">
                  <c:v>5</c:v>
                </c:pt>
                <c:pt idx="12">
                  <c:v>6</c:v>
                </c:pt>
                <c:pt idx="13">
                  <c:v>6</c:v>
                </c:pt>
                <c:pt idx="14">
                  <c:v>7</c:v>
                </c:pt>
                <c:pt idx="15">
                  <c:v>6</c:v>
                </c:pt>
                <c:pt idx="16">
                  <c:v>8</c:v>
                </c:pt>
                <c:pt idx="17">
                  <c:v>8</c:v>
                </c:pt>
                <c:pt idx="18">
                  <c:v>8</c:v>
                </c:pt>
                <c:pt idx="19">
                  <c:v>9</c:v>
                </c:pt>
                <c:pt idx="20">
                  <c:v>9</c:v>
                </c:pt>
                <c:pt idx="21">
                  <c:v>11</c:v>
                </c:pt>
                <c:pt idx="22">
                  <c:v>11</c:v>
                </c:pt>
                <c:pt idx="23">
                  <c:v>10</c:v>
                </c:pt>
                <c:pt idx="24">
                  <c:v>11</c:v>
                </c:pt>
                <c:pt idx="25">
                  <c:v>11</c:v>
                </c:pt>
                <c:pt idx="26">
                  <c:v>13</c:v>
                </c:pt>
                <c:pt idx="27">
                  <c:v>11</c:v>
                </c:pt>
                <c:pt idx="28">
                  <c:v>11</c:v>
                </c:pt>
                <c:pt idx="29">
                  <c:v>10</c:v>
                </c:pt>
                <c:pt idx="30">
                  <c:v>10</c:v>
                </c:pt>
                <c:pt idx="31">
                  <c:v>12</c:v>
                </c:pt>
                <c:pt idx="32">
                  <c:v>14</c:v>
                </c:pt>
                <c:pt idx="33">
                  <c:v>13</c:v>
                </c:pt>
                <c:pt idx="34">
                  <c:v>13</c:v>
                </c:pt>
                <c:pt idx="35">
                  <c:v>15</c:v>
                </c:pt>
                <c:pt idx="36">
                  <c:v>16</c:v>
                </c:pt>
                <c:pt idx="37">
                  <c:v>15</c:v>
                </c:pt>
                <c:pt idx="38">
                  <c:v>16</c:v>
                </c:pt>
                <c:pt idx="39">
                  <c:v>17</c:v>
                </c:pt>
                <c:pt idx="40">
                  <c:v>16</c:v>
                </c:pt>
                <c:pt idx="41">
                  <c:v>16</c:v>
                </c:pt>
                <c:pt idx="42">
                  <c:v>15</c:v>
                </c:pt>
                <c:pt idx="43">
                  <c:v>14</c:v>
                </c:pt>
                <c:pt idx="44">
                  <c:v>16</c:v>
                </c:pt>
                <c:pt idx="45">
                  <c:v>14</c:v>
                </c:pt>
                <c:pt idx="46">
                  <c:v>17</c:v>
                </c:pt>
                <c:pt idx="47">
                  <c:v>18</c:v>
                </c:pt>
                <c:pt idx="48">
                  <c:v>19</c:v>
                </c:pt>
                <c:pt idx="49">
                  <c:v>17</c:v>
                </c:pt>
                <c:pt idx="50">
                  <c:v>18</c:v>
                </c:pt>
                <c:pt idx="51">
                  <c:v>17</c:v>
                </c:pt>
                <c:pt idx="52">
                  <c:v>19</c:v>
                </c:pt>
                <c:pt idx="53">
                  <c:v>19</c:v>
                </c:pt>
                <c:pt idx="54">
                  <c:v>19</c:v>
                </c:pt>
                <c:pt idx="55">
                  <c:v>18</c:v>
                </c:pt>
                <c:pt idx="56">
                  <c:v>20</c:v>
                </c:pt>
                <c:pt idx="57">
                  <c:v>21</c:v>
                </c:pt>
                <c:pt idx="58">
                  <c:v>21</c:v>
                </c:pt>
                <c:pt idx="59">
                  <c:v>18</c:v>
                </c:pt>
                <c:pt idx="60">
                  <c:v>20</c:v>
                </c:pt>
                <c:pt idx="61">
                  <c:v>20</c:v>
                </c:pt>
                <c:pt idx="62">
                  <c:v>19</c:v>
                </c:pt>
                <c:pt idx="63">
                  <c:v>20</c:v>
                </c:pt>
                <c:pt idx="64">
                  <c:v>20</c:v>
                </c:pt>
                <c:pt idx="65">
                  <c:v>20</c:v>
                </c:pt>
                <c:pt idx="66">
                  <c:v>20</c:v>
                </c:pt>
                <c:pt idx="67">
                  <c:v>20</c:v>
                </c:pt>
                <c:pt idx="68">
                  <c:v>20</c:v>
                </c:pt>
                <c:pt idx="69">
                  <c:v>21</c:v>
                </c:pt>
                <c:pt idx="70">
                  <c:v>23</c:v>
                </c:pt>
                <c:pt idx="71">
                  <c:v>22</c:v>
                </c:pt>
                <c:pt idx="72">
                  <c:v>20</c:v>
                </c:pt>
                <c:pt idx="73">
                  <c:v>22</c:v>
                </c:pt>
                <c:pt idx="74">
                  <c:v>23</c:v>
                </c:pt>
                <c:pt idx="75">
                  <c:v>22</c:v>
                </c:pt>
                <c:pt idx="76">
                  <c:v>24</c:v>
                </c:pt>
                <c:pt idx="77">
                  <c:v>23</c:v>
                </c:pt>
                <c:pt idx="78">
                  <c:v>20</c:v>
                </c:pt>
                <c:pt idx="79">
                  <c:v>22</c:v>
                </c:pt>
                <c:pt idx="80">
                  <c:v>20</c:v>
                </c:pt>
                <c:pt idx="81">
                  <c:v>22</c:v>
                </c:pt>
                <c:pt idx="82">
                  <c:v>21</c:v>
                </c:pt>
                <c:pt idx="83">
                  <c:v>20</c:v>
                </c:pt>
                <c:pt idx="84">
                  <c:v>21</c:v>
                </c:pt>
                <c:pt idx="85">
                  <c:v>22</c:v>
                </c:pt>
                <c:pt idx="86">
                  <c:v>22</c:v>
                </c:pt>
                <c:pt idx="87">
                  <c:v>22</c:v>
                </c:pt>
                <c:pt idx="88">
                  <c:v>21</c:v>
                </c:pt>
                <c:pt idx="89">
                  <c:v>22</c:v>
                </c:pt>
                <c:pt idx="90">
                  <c:v>21</c:v>
                </c:pt>
                <c:pt idx="91">
                  <c:v>22</c:v>
                </c:pt>
                <c:pt idx="92">
                  <c:v>23</c:v>
                </c:pt>
                <c:pt idx="93">
                  <c:v>21</c:v>
                </c:pt>
                <c:pt idx="94">
                  <c:v>21</c:v>
                </c:pt>
                <c:pt idx="95">
                  <c:v>21</c:v>
                </c:pt>
                <c:pt idx="96">
                  <c:v>23</c:v>
                </c:pt>
                <c:pt idx="97">
                  <c:v>23</c:v>
                </c:pt>
                <c:pt idx="98">
                  <c:v>26</c:v>
                </c:pt>
                <c:pt idx="99">
                  <c:v>24</c:v>
                </c:pt>
                <c:pt idx="100">
                  <c:v>24</c:v>
                </c:pt>
                <c:pt idx="101">
                  <c:v>25</c:v>
                </c:pt>
                <c:pt idx="102">
                  <c:v>23</c:v>
                </c:pt>
                <c:pt idx="103">
                  <c:v>25</c:v>
                </c:pt>
                <c:pt idx="104">
                  <c:v>22</c:v>
                </c:pt>
                <c:pt idx="105">
                  <c:v>27</c:v>
                </c:pt>
                <c:pt idx="106">
                  <c:v>27</c:v>
                </c:pt>
                <c:pt idx="107">
                  <c:v>26</c:v>
                </c:pt>
                <c:pt idx="108">
                  <c:v>26</c:v>
                </c:pt>
                <c:pt idx="109">
                  <c:v>28</c:v>
                </c:pt>
                <c:pt idx="110">
                  <c:v>27</c:v>
                </c:pt>
                <c:pt idx="111">
                  <c:v>24</c:v>
                </c:pt>
                <c:pt idx="112">
                  <c:v>22</c:v>
                </c:pt>
                <c:pt idx="113">
                  <c:v>22</c:v>
                </c:pt>
                <c:pt idx="114">
                  <c:v>22</c:v>
                </c:pt>
                <c:pt idx="115">
                  <c:v>22</c:v>
                </c:pt>
                <c:pt idx="116">
                  <c:v>23</c:v>
                </c:pt>
                <c:pt idx="117">
                  <c:v>21</c:v>
                </c:pt>
                <c:pt idx="118">
                  <c:v>23</c:v>
                </c:pt>
                <c:pt idx="119">
                  <c:v>21</c:v>
                </c:pt>
                <c:pt idx="120">
                  <c:v>24</c:v>
                </c:pt>
                <c:pt idx="121">
                  <c:v>24</c:v>
                </c:pt>
                <c:pt idx="122">
                  <c:v>27</c:v>
                </c:pt>
                <c:pt idx="123">
                  <c:v>24</c:v>
                </c:pt>
                <c:pt idx="124">
                  <c:v>26</c:v>
                </c:pt>
                <c:pt idx="125">
                  <c:v>24</c:v>
                </c:pt>
                <c:pt idx="126">
                  <c:v>24</c:v>
                </c:pt>
                <c:pt idx="127">
                  <c:v>25</c:v>
                </c:pt>
                <c:pt idx="128">
                  <c:v>26</c:v>
                </c:pt>
                <c:pt idx="129">
                  <c:v>27</c:v>
                </c:pt>
                <c:pt idx="130">
                  <c:v>24</c:v>
                </c:pt>
                <c:pt idx="131">
                  <c:v>22</c:v>
                </c:pt>
                <c:pt idx="132">
                  <c:v>24</c:v>
                </c:pt>
                <c:pt idx="133">
                  <c:v>21</c:v>
                </c:pt>
                <c:pt idx="134">
                  <c:v>23</c:v>
                </c:pt>
                <c:pt idx="135">
                  <c:v>27</c:v>
                </c:pt>
                <c:pt idx="136">
                  <c:v>24</c:v>
                </c:pt>
                <c:pt idx="137">
                  <c:v>24</c:v>
                </c:pt>
                <c:pt idx="138">
                  <c:v>26</c:v>
                </c:pt>
                <c:pt idx="139">
                  <c:v>23</c:v>
                </c:pt>
                <c:pt idx="140">
                  <c:v>28</c:v>
                </c:pt>
                <c:pt idx="141">
                  <c:v>27</c:v>
                </c:pt>
                <c:pt idx="142">
                  <c:v>28</c:v>
                </c:pt>
                <c:pt idx="143">
                  <c:v>27</c:v>
                </c:pt>
                <c:pt idx="144">
                  <c:v>26</c:v>
                </c:pt>
                <c:pt idx="145">
                  <c:v>25</c:v>
                </c:pt>
                <c:pt idx="146">
                  <c:v>24</c:v>
                </c:pt>
                <c:pt idx="147">
                  <c:v>22</c:v>
                </c:pt>
                <c:pt idx="148">
                  <c:v>24</c:v>
                </c:pt>
                <c:pt idx="149">
                  <c:v>24</c:v>
                </c:pt>
                <c:pt idx="150">
                  <c:v>24</c:v>
                </c:pt>
                <c:pt idx="151">
                  <c:v>26</c:v>
                </c:pt>
                <c:pt idx="152">
                  <c:v>28</c:v>
                </c:pt>
                <c:pt idx="153">
                  <c:v>25</c:v>
                </c:pt>
                <c:pt idx="154">
                  <c:v>26</c:v>
                </c:pt>
                <c:pt idx="155">
                  <c:v>25</c:v>
                </c:pt>
                <c:pt idx="156">
                  <c:v>26</c:v>
                </c:pt>
                <c:pt idx="157">
                  <c:v>26</c:v>
                </c:pt>
                <c:pt idx="158">
                  <c:v>27</c:v>
                </c:pt>
                <c:pt idx="159">
                  <c:v>26</c:v>
                </c:pt>
                <c:pt idx="160">
                  <c:v>27</c:v>
                </c:pt>
                <c:pt idx="161">
                  <c:v>21</c:v>
                </c:pt>
                <c:pt idx="162">
                  <c:v>27</c:v>
                </c:pt>
                <c:pt idx="163">
                  <c:v>26</c:v>
                </c:pt>
                <c:pt idx="164">
                  <c:v>27</c:v>
                </c:pt>
                <c:pt idx="165">
                  <c:v>26</c:v>
                </c:pt>
                <c:pt idx="166">
                  <c:v>28</c:v>
                </c:pt>
                <c:pt idx="167">
                  <c:v>27</c:v>
                </c:pt>
                <c:pt idx="168">
                  <c:v>26</c:v>
                </c:pt>
                <c:pt idx="169">
                  <c:v>25</c:v>
                </c:pt>
                <c:pt idx="170">
                  <c:v>26</c:v>
                </c:pt>
                <c:pt idx="171">
                  <c:v>22</c:v>
                </c:pt>
                <c:pt idx="172">
                  <c:v>25</c:v>
                </c:pt>
                <c:pt idx="173">
                  <c:v>27</c:v>
                </c:pt>
                <c:pt idx="174">
                  <c:v>24</c:v>
                </c:pt>
                <c:pt idx="175">
                  <c:v>24</c:v>
                </c:pt>
                <c:pt idx="176">
                  <c:v>23</c:v>
                </c:pt>
                <c:pt idx="177">
                  <c:v>23</c:v>
                </c:pt>
                <c:pt idx="178">
                  <c:v>24</c:v>
                </c:pt>
                <c:pt idx="179">
                  <c:v>23</c:v>
                </c:pt>
                <c:pt idx="180">
                  <c:v>23</c:v>
                </c:pt>
                <c:pt idx="181">
                  <c:v>24</c:v>
                </c:pt>
                <c:pt idx="182">
                  <c:v>22</c:v>
                </c:pt>
                <c:pt idx="183">
                  <c:v>25</c:v>
                </c:pt>
                <c:pt idx="184">
                  <c:v>23</c:v>
                </c:pt>
                <c:pt idx="185">
                  <c:v>25</c:v>
                </c:pt>
                <c:pt idx="186">
                  <c:v>25</c:v>
                </c:pt>
                <c:pt idx="187">
                  <c:v>24</c:v>
                </c:pt>
                <c:pt idx="188">
                  <c:v>25</c:v>
                </c:pt>
                <c:pt idx="189">
                  <c:v>27</c:v>
                </c:pt>
                <c:pt idx="190">
                  <c:v>25</c:v>
                </c:pt>
                <c:pt idx="191">
                  <c:v>27</c:v>
                </c:pt>
                <c:pt idx="192">
                  <c:v>27</c:v>
                </c:pt>
                <c:pt idx="193">
                  <c:v>22</c:v>
                </c:pt>
                <c:pt idx="194">
                  <c:v>25</c:v>
                </c:pt>
                <c:pt idx="195">
                  <c:v>27</c:v>
                </c:pt>
                <c:pt idx="196">
                  <c:v>26</c:v>
                </c:pt>
                <c:pt idx="197">
                  <c:v>26</c:v>
                </c:pt>
                <c:pt idx="198">
                  <c:v>24</c:v>
                </c:pt>
                <c:pt idx="199">
                  <c:v>29</c:v>
                </c:pt>
                <c:pt idx="200">
                  <c:v>29</c:v>
                </c:pt>
                <c:pt idx="201">
                  <c:v>30</c:v>
                </c:pt>
                <c:pt idx="202">
                  <c:v>27</c:v>
                </c:pt>
                <c:pt idx="203">
                  <c:v>28</c:v>
                </c:pt>
                <c:pt idx="204">
                  <c:v>28</c:v>
                </c:pt>
                <c:pt idx="205">
                  <c:v>28</c:v>
                </c:pt>
                <c:pt idx="206">
                  <c:v>29</c:v>
                </c:pt>
                <c:pt idx="207">
                  <c:v>29</c:v>
                </c:pt>
                <c:pt idx="208">
                  <c:v>26</c:v>
                </c:pt>
                <c:pt idx="209">
                  <c:v>28</c:v>
                </c:pt>
                <c:pt idx="210">
                  <c:v>26</c:v>
                </c:pt>
                <c:pt idx="211">
                  <c:v>27</c:v>
                </c:pt>
                <c:pt idx="212">
                  <c:v>26</c:v>
                </c:pt>
                <c:pt idx="213">
                  <c:v>27</c:v>
                </c:pt>
                <c:pt idx="214">
                  <c:v>26</c:v>
                </c:pt>
                <c:pt idx="215">
                  <c:v>26</c:v>
                </c:pt>
                <c:pt idx="216">
                  <c:v>27</c:v>
                </c:pt>
                <c:pt idx="217">
                  <c:v>26</c:v>
                </c:pt>
                <c:pt idx="218">
                  <c:v>28</c:v>
                </c:pt>
                <c:pt idx="219">
                  <c:v>26</c:v>
                </c:pt>
                <c:pt idx="220">
                  <c:v>30</c:v>
                </c:pt>
                <c:pt idx="221">
                  <c:v>29</c:v>
                </c:pt>
                <c:pt idx="222">
                  <c:v>27</c:v>
                </c:pt>
                <c:pt idx="223">
                  <c:v>27</c:v>
                </c:pt>
                <c:pt idx="224">
                  <c:v>27</c:v>
                </c:pt>
                <c:pt idx="225">
                  <c:v>26</c:v>
                </c:pt>
                <c:pt idx="226">
                  <c:v>27</c:v>
                </c:pt>
                <c:pt idx="227">
                  <c:v>27</c:v>
                </c:pt>
                <c:pt idx="228">
                  <c:v>29</c:v>
                </c:pt>
                <c:pt idx="229">
                  <c:v>28</c:v>
                </c:pt>
                <c:pt idx="230">
                  <c:v>25</c:v>
                </c:pt>
                <c:pt idx="231">
                  <c:v>27</c:v>
                </c:pt>
                <c:pt idx="232">
                  <c:v>26</c:v>
                </c:pt>
                <c:pt idx="233">
                  <c:v>24</c:v>
                </c:pt>
                <c:pt idx="234">
                  <c:v>23</c:v>
                </c:pt>
                <c:pt idx="235">
                  <c:v>27</c:v>
                </c:pt>
                <c:pt idx="236">
                  <c:v>25</c:v>
                </c:pt>
                <c:pt idx="237">
                  <c:v>25</c:v>
                </c:pt>
                <c:pt idx="238">
                  <c:v>23</c:v>
                </c:pt>
                <c:pt idx="239">
                  <c:v>22</c:v>
                </c:pt>
                <c:pt idx="240">
                  <c:v>23</c:v>
                </c:pt>
                <c:pt idx="241">
                  <c:v>23</c:v>
                </c:pt>
                <c:pt idx="242">
                  <c:v>22</c:v>
                </c:pt>
                <c:pt idx="243">
                  <c:v>22</c:v>
                </c:pt>
                <c:pt idx="244">
                  <c:v>28</c:v>
                </c:pt>
                <c:pt idx="245">
                  <c:v>28</c:v>
                </c:pt>
                <c:pt idx="246">
                  <c:v>26</c:v>
                </c:pt>
                <c:pt idx="247">
                  <c:v>28</c:v>
                </c:pt>
                <c:pt idx="248">
                  <c:v>27</c:v>
                </c:pt>
                <c:pt idx="249">
                  <c:v>28</c:v>
                </c:pt>
                <c:pt idx="250">
                  <c:v>27</c:v>
                </c:pt>
                <c:pt idx="251">
                  <c:v>23</c:v>
                </c:pt>
                <c:pt idx="252">
                  <c:v>25</c:v>
                </c:pt>
                <c:pt idx="253">
                  <c:v>27</c:v>
                </c:pt>
                <c:pt idx="254">
                  <c:v>25</c:v>
                </c:pt>
                <c:pt idx="255">
                  <c:v>25</c:v>
                </c:pt>
                <c:pt idx="256">
                  <c:v>27</c:v>
                </c:pt>
                <c:pt idx="257">
                  <c:v>26</c:v>
                </c:pt>
                <c:pt idx="258">
                  <c:v>23</c:v>
                </c:pt>
                <c:pt idx="259">
                  <c:v>29</c:v>
                </c:pt>
                <c:pt idx="260">
                  <c:v>26</c:v>
                </c:pt>
                <c:pt idx="261">
                  <c:v>24</c:v>
                </c:pt>
                <c:pt idx="262">
                  <c:v>27</c:v>
                </c:pt>
                <c:pt idx="263">
                  <c:v>23</c:v>
                </c:pt>
                <c:pt idx="264">
                  <c:v>26</c:v>
                </c:pt>
                <c:pt idx="265">
                  <c:v>23</c:v>
                </c:pt>
                <c:pt idx="266">
                  <c:v>27</c:v>
                </c:pt>
                <c:pt idx="267">
                  <c:v>24</c:v>
                </c:pt>
                <c:pt idx="268">
                  <c:v>28</c:v>
                </c:pt>
                <c:pt idx="269">
                  <c:v>24</c:v>
                </c:pt>
                <c:pt idx="270">
                  <c:v>26</c:v>
                </c:pt>
                <c:pt idx="271">
                  <c:v>25</c:v>
                </c:pt>
                <c:pt idx="272">
                  <c:v>26</c:v>
                </c:pt>
                <c:pt idx="273">
                  <c:v>26</c:v>
                </c:pt>
                <c:pt idx="274">
                  <c:v>28</c:v>
                </c:pt>
                <c:pt idx="275">
                  <c:v>26</c:v>
                </c:pt>
                <c:pt idx="276">
                  <c:v>26</c:v>
                </c:pt>
                <c:pt idx="277">
                  <c:v>26</c:v>
                </c:pt>
                <c:pt idx="278">
                  <c:v>28</c:v>
                </c:pt>
                <c:pt idx="279">
                  <c:v>26</c:v>
                </c:pt>
                <c:pt idx="280">
                  <c:v>25</c:v>
                </c:pt>
                <c:pt idx="281">
                  <c:v>24</c:v>
                </c:pt>
                <c:pt idx="282">
                  <c:v>25</c:v>
                </c:pt>
                <c:pt idx="283">
                  <c:v>26</c:v>
                </c:pt>
                <c:pt idx="284">
                  <c:v>26</c:v>
                </c:pt>
                <c:pt idx="285">
                  <c:v>25</c:v>
                </c:pt>
                <c:pt idx="286">
                  <c:v>25</c:v>
                </c:pt>
                <c:pt idx="287">
                  <c:v>27</c:v>
                </c:pt>
                <c:pt idx="288">
                  <c:v>24</c:v>
                </c:pt>
                <c:pt idx="289">
                  <c:v>26</c:v>
                </c:pt>
                <c:pt idx="290">
                  <c:v>26</c:v>
                </c:pt>
                <c:pt idx="291">
                  <c:v>23</c:v>
                </c:pt>
                <c:pt idx="292">
                  <c:v>27</c:v>
                </c:pt>
                <c:pt idx="293">
                  <c:v>23</c:v>
                </c:pt>
                <c:pt idx="294">
                  <c:v>25</c:v>
                </c:pt>
                <c:pt idx="295">
                  <c:v>25</c:v>
                </c:pt>
                <c:pt idx="296">
                  <c:v>29</c:v>
                </c:pt>
                <c:pt idx="297">
                  <c:v>29</c:v>
                </c:pt>
                <c:pt idx="298">
                  <c:v>27</c:v>
                </c:pt>
                <c:pt idx="299">
                  <c:v>27</c:v>
                </c:pt>
                <c:pt idx="300">
                  <c:v>31</c:v>
                </c:pt>
                <c:pt idx="301">
                  <c:v>30</c:v>
                </c:pt>
                <c:pt idx="302">
                  <c:v>30</c:v>
                </c:pt>
                <c:pt idx="303">
                  <c:v>30</c:v>
                </c:pt>
                <c:pt idx="304">
                  <c:v>29</c:v>
                </c:pt>
                <c:pt idx="305">
                  <c:v>26</c:v>
                </c:pt>
                <c:pt idx="306">
                  <c:v>23</c:v>
                </c:pt>
                <c:pt idx="307">
                  <c:v>31</c:v>
                </c:pt>
                <c:pt idx="308">
                  <c:v>28</c:v>
                </c:pt>
                <c:pt idx="309">
                  <c:v>28</c:v>
                </c:pt>
                <c:pt idx="310">
                  <c:v>27</c:v>
                </c:pt>
                <c:pt idx="311">
                  <c:v>30</c:v>
                </c:pt>
                <c:pt idx="312">
                  <c:v>27</c:v>
                </c:pt>
                <c:pt idx="313">
                  <c:v>28</c:v>
                </c:pt>
                <c:pt idx="314">
                  <c:v>26</c:v>
                </c:pt>
                <c:pt idx="315">
                  <c:v>27</c:v>
                </c:pt>
                <c:pt idx="316">
                  <c:v>25</c:v>
                </c:pt>
                <c:pt idx="317">
                  <c:v>28</c:v>
                </c:pt>
                <c:pt idx="318">
                  <c:v>27</c:v>
                </c:pt>
                <c:pt idx="319">
                  <c:v>28</c:v>
                </c:pt>
                <c:pt idx="320">
                  <c:v>25</c:v>
                </c:pt>
                <c:pt idx="321">
                  <c:v>27</c:v>
                </c:pt>
                <c:pt idx="322">
                  <c:v>26</c:v>
                </c:pt>
                <c:pt idx="323">
                  <c:v>25</c:v>
                </c:pt>
                <c:pt idx="324">
                  <c:v>28</c:v>
                </c:pt>
                <c:pt idx="325">
                  <c:v>29</c:v>
                </c:pt>
                <c:pt idx="326">
                  <c:v>26</c:v>
                </c:pt>
                <c:pt idx="327">
                  <c:v>26</c:v>
                </c:pt>
                <c:pt idx="328">
                  <c:v>26</c:v>
                </c:pt>
                <c:pt idx="329">
                  <c:v>29</c:v>
                </c:pt>
                <c:pt idx="330">
                  <c:v>27</c:v>
                </c:pt>
                <c:pt idx="331">
                  <c:v>28</c:v>
                </c:pt>
                <c:pt idx="332">
                  <c:v>28</c:v>
                </c:pt>
                <c:pt idx="333">
                  <c:v>26</c:v>
                </c:pt>
                <c:pt idx="334">
                  <c:v>28</c:v>
                </c:pt>
                <c:pt idx="335">
                  <c:v>25</c:v>
                </c:pt>
                <c:pt idx="336">
                  <c:v>24</c:v>
                </c:pt>
                <c:pt idx="337">
                  <c:v>26</c:v>
                </c:pt>
                <c:pt idx="338">
                  <c:v>24</c:v>
                </c:pt>
                <c:pt idx="339">
                  <c:v>28</c:v>
                </c:pt>
                <c:pt idx="340">
                  <c:v>24</c:v>
                </c:pt>
                <c:pt idx="341">
                  <c:v>27</c:v>
                </c:pt>
                <c:pt idx="342">
                  <c:v>25</c:v>
                </c:pt>
                <c:pt idx="343">
                  <c:v>25</c:v>
                </c:pt>
                <c:pt idx="344">
                  <c:v>27</c:v>
                </c:pt>
                <c:pt idx="345">
                  <c:v>25</c:v>
                </c:pt>
                <c:pt idx="346">
                  <c:v>27</c:v>
                </c:pt>
                <c:pt idx="347">
                  <c:v>26</c:v>
                </c:pt>
                <c:pt idx="348">
                  <c:v>28</c:v>
                </c:pt>
                <c:pt idx="349">
                  <c:v>27</c:v>
                </c:pt>
                <c:pt idx="350">
                  <c:v>25</c:v>
                </c:pt>
                <c:pt idx="351">
                  <c:v>28</c:v>
                </c:pt>
                <c:pt idx="352">
                  <c:v>27</c:v>
                </c:pt>
                <c:pt idx="353">
                  <c:v>27</c:v>
                </c:pt>
                <c:pt idx="354">
                  <c:v>26</c:v>
                </c:pt>
                <c:pt idx="355">
                  <c:v>26</c:v>
                </c:pt>
                <c:pt idx="356">
                  <c:v>29</c:v>
                </c:pt>
                <c:pt idx="357">
                  <c:v>29</c:v>
                </c:pt>
                <c:pt idx="358">
                  <c:v>26</c:v>
                </c:pt>
                <c:pt idx="359">
                  <c:v>24</c:v>
                </c:pt>
                <c:pt idx="360">
                  <c:v>25</c:v>
                </c:pt>
                <c:pt idx="361">
                  <c:v>24</c:v>
                </c:pt>
                <c:pt idx="362">
                  <c:v>25</c:v>
                </c:pt>
                <c:pt idx="363">
                  <c:v>24</c:v>
                </c:pt>
                <c:pt idx="364">
                  <c:v>24</c:v>
                </c:pt>
                <c:pt idx="365">
                  <c:v>24</c:v>
                </c:pt>
                <c:pt idx="366">
                  <c:v>22</c:v>
                </c:pt>
                <c:pt idx="367">
                  <c:v>27</c:v>
                </c:pt>
                <c:pt idx="368">
                  <c:v>26</c:v>
                </c:pt>
                <c:pt idx="369">
                  <c:v>26</c:v>
                </c:pt>
                <c:pt idx="370">
                  <c:v>26</c:v>
                </c:pt>
                <c:pt idx="371">
                  <c:v>24</c:v>
                </c:pt>
                <c:pt idx="372">
                  <c:v>24</c:v>
                </c:pt>
                <c:pt idx="373">
                  <c:v>25</c:v>
                </c:pt>
                <c:pt idx="374">
                  <c:v>27</c:v>
                </c:pt>
                <c:pt idx="375">
                  <c:v>27</c:v>
                </c:pt>
                <c:pt idx="376">
                  <c:v>22</c:v>
                </c:pt>
                <c:pt idx="377">
                  <c:v>24</c:v>
                </c:pt>
                <c:pt idx="378">
                  <c:v>25</c:v>
                </c:pt>
                <c:pt idx="379">
                  <c:v>27</c:v>
                </c:pt>
                <c:pt idx="380">
                  <c:v>25</c:v>
                </c:pt>
                <c:pt idx="381">
                  <c:v>24</c:v>
                </c:pt>
                <c:pt idx="382">
                  <c:v>27</c:v>
                </c:pt>
                <c:pt idx="383">
                  <c:v>28</c:v>
                </c:pt>
                <c:pt idx="384">
                  <c:v>25</c:v>
                </c:pt>
                <c:pt idx="385">
                  <c:v>26</c:v>
                </c:pt>
                <c:pt idx="386">
                  <c:v>26</c:v>
                </c:pt>
                <c:pt idx="387">
                  <c:v>28</c:v>
                </c:pt>
                <c:pt idx="388">
                  <c:v>26</c:v>
                </c:pt>
                <c:pt idx="389">
                  <c:v>28</c:v>
                </c:pt>
                <c:pt idx="390">
                  <c:v>30</c:v>
                </c:pt>
                <c:pt idx="391">
                  <c:v>26</c:v>
                </c:pt>
                <c:pt idx="392">
                  <c:v>29</c:v>
                </c:pt>
                <c:pt idx="393">
                  <c:v>26</c:v>
                </c:pt>
                <c:pt idx="394">
                  <c:v>27</c:v>
                </c:pt>
                <c:pt idx="395">
                  <c:v>27</c:v>
                </c:pt>
                <c:pt idx="396">
                  <c:v>28</c:v>
                </c:pt>
                <c:pt idx="397">
                  <c:v>31</c:v>
                </c:pt>
                <c:pt idx="398">
                  <c:v>31</c:v>
                </c:pt>
                <c:pt idx="399">
                  <c:v>30</c:v>
                </c:pt>
                <c:pt idx="400">
                  <c:v>26</c:v>
                </c:pt>
                <c:pt idx="401">
                  <c:v>26</c:v>
                </c:pt>
                <c:pt idx="402">
                  <c:v>29</c:v>
                </c:pt>
                <c:pt idx="403">
                  <c:v>28</c:v>
                </c:pt>
                <c:pt idx="404">
                  <c:v>29</c:v>
                </c:pt>
                <c:pt idx="405">
                  <c:v>28</c:v>
                </c:pt>
                <c:pt idx="406">
                  <c:v>26</c:v>
                </c:pt>
                <c:pt idx="407">
                  <c:v>26</c:v>
                </c:pt>
                <c:pt idx="408">
                  <c:v>28</c:v>
                </c:pt>
                <c:pt idx="409">
                  <c:v>28</c:v>
                </c:pt>
                <c:pt idx="410">
                  <c:v>26</c:v>
                </c:pt>
                <c:pt idx="411">
                  <c:v>30</c:v>
                </c:pt>
                <c:pt idx="412">
                  <c:v>28</c:v>
                </c:pt>
                <c:pt idx="413">
                  <c:v>27</c:v>
                </c:pt>
                <c:pt idx="414">
                  <c:v>28</c:v>
                </c:pt>
                <c:pt idx="415">
                  <c:v>27</c:v>
                </c:pt>
                <c:pt idx="416">
                  <c:v>26</c:v>
                </c:pt>
                <c:pt idx="417">
                  <c:v>28</c:v>
                </c:pt>
                <c:pt idx="418">
                  <c:v>28</c:v>
                </c:pt>
                <c:pt idx="419">
                  <c:v>29</c:v>
                </c:pt>
                <c:pt idx="420">
                  <c:v>29</c:v>
                </c:pt>
                <c:pt idx="421">
                  <c:v>28</c:v>
                </c:pt>
                <c:pt idx="422">
                  <c:v>25</c:v>
                </c:pt>
                <c:pt idx="423">
                  <c:v>29</c:v>
                </c:pt>
                <c:pt idx="424">
                  <c:v>27</c:v>
                </c:pt>
                <c:pt idx="425">
                  <c:v>28</c:v>
                </c:pt>
                <c:pt idx="426">
                  <c:v>23</c:v>
                </c:pt>
                <c:pt idx="427">
                  <c:v>27</c:v>
                </c:pt>
                <c:pt idx="428">
                  <c:v>28</c:v>
                </c:pt>
                <c:pt idx="429">
                  <c:v>26</c:v>
                </c:pt>
                <c:pt idx="430">
                  <c:v>24</c:v>
                </c:pt>
                <c:pt idx="431">
                  <c:v>26</c:v>
                </c:pt>
                <c:pt idx="432">
                  <c:v>27</c:v>
                </c:pt>
                <c:pt idx="433">
                  <c:v>28</c:v>
                </c:pt>
                <c:pt idx="434">
                  <c:v>25</c:v>
                </c:pt>
                <c:pt idx="435">
                  <c:v>25</c:v>
                </c:pt>
                <c:pt idx="436">
                  <c:v>24</c:v>
                </c:pt>
                <c:pt idx="437">
                  <c:v>23</c:v>
                </c:pt>
                <c:pt idx="438">
                  <c:v>23</c:v>
                </c:pt>
                <c:pt idx="439">
                  <c:v>24</c:v>
                </c:pt>
                <c:pt idx="440">
                  <c:v>25</c:v>
                </c:pt>
                <c:pt idx="441">
                  <c:v>23</c:v>
                </c:pt>
                <c:pt idx="442">
                  <c:v>22</c:v>
                </c:pt>
                <c:pt idx="443">
                  <c:v>26</c:v>
                </c:pt>
                <c:pt idx="444">
                  <c:v>27</c:v>
                </c:pt>
                <c:pt idx="445">
                  <c:v>25</c:v>
                </c:pt>
                <c:pt idx="446">
                  <c:v>26</c:v>
                </c:pt>
                <c:pt idx="447">
                  <c:v>26</c:v>
                </c:pt>
                <c:pt idx="448">
                  <c:v>28</c:v>
                </c:pt>
                <c:pt idx="449">
                  <c:v>26</c:v>
                </c:pt>
                <c:pt idx="450">
                  <c:v>27</c:v>
                </c:pt>
                <c:pt idx="451">
                  <c:v>25</c:v>
                </c:pt>
                <c:pt idx="452">
                  <c:v>26</c:v>
                </c:pt>
                <c:pt idx="453">
                  <c:v>24</c:v>
                </c:pt>
                <c:pt idx="454">
                  <c:v>26</c:v>
                </c:pt>
                <c:pt idx="455">
                  <c:v>28</c:v>
                </c:pt>
                <c:pt idx="456">
                  <c:v>27</c:v>
                </c:pt>
                <c:pt idx="457">
                  <c:v>27</c:v>
                </c:pt>
                <c:pt idx="458">
                  <c:v>28</c:v>
                </c:pt>
                <c:pt idx="459">
                  <c:v>27</c:v>
                </c:pt>
                <c:pt idx="460">
                  <c:v>24</c:v>
                </c:pt>
                <c:pt idx="461">
                  <c:v>27</c:v>
                </c:pt>
                <c:pt idx="462">
                  <c:v>26</c:v>
                </c:pt>
                <c:pt idx="463">
                  <c:v>24</c:v>
                </c:pt>
                <c:pt idx="464">
                  <c:v>23</c:v>
                </c:pt>
                <c:pt idx="465">
                  <c:v>27</c:v>
                </c:pt>
                <c:pt idx="466">
                  <c:v>28</c:v>
                </c:pt>
                <c:pt idx="467">
                  <c:v>28</c:v>
                </c:pt>
                <c:pt idx="468">
                  <c:v>25</c:v>
                </c:pt>
                <c:pt idx="469">
                  <c:v>25</c:v>
                </c:pt>
                <c:pt idx="470">
                  <c:v>25</c:v>
                </c:pt>
                <c:pt idx="471">
                  <c:v>28</c:v>
                </c:pt>
                <c:pt idx="472">
                  <c:v>26</c:v>
                </c:pt>
                <c:pt idx="473">
                  <c:v>24</c:v>
                </c:pt>
                <c:pt idx="474">
                  <c:v>28</c:v>
                </c:pt>
                <c:pt idx="475">
                  <c:v>27</c:v>
                </c:pt>
                <c:pt idx="476">
                  <c:v>29</c:v>
                </c:pt>
                <c:pt idx="477">
                  <c:v>25</c:v>
                </c:pt>
                <c:pt idx="478">
                  <c:v>27</c:v>
                </c:pt>
                <c:pt idx="479">
                  <c:v>28</c:v>
                </c:pt>
                <c:pt idx="480">
                  <c:v>25</c:v>
                </c:pt>
                <c:pt idx="481">
                  <c:v>29</c:v>
                </c:pt>
                <c:pt idx="482">
                  <c:v>26</c:v>
                </c:pt>
                <c:pt idx="483">
                  <c:v>26</c:v>
                </c:pt>
                <c:pt idx="484">
                  <c:v>27</c:v>
                </c:pt>
                <c:pt idx="485">
                  <c:v>26</c:v>
                </c:pt>
                <c:pt idx="486">
                  <c:v>25</c:v>
                </c:pt>
                <c:pt idx="487">
                  <c:v>29</c:v>
                </c:pt>
                <c:pt idx="488">
                  <c:v>28</c:v>
                </c:pt>
                <c:pt idx="489">
                  <c:v>27</c:v>
                </c:pt>
                <c:pt idx="490">
                  <c:v>28</c:v>
                </c:pt>
                <c:pt idx="491">
                  <c:v>30</c:v>
                </c:pt>
                <c:pt idx="492">
                  <c:v>28</c:v>
                </c:pt>
                <c:pt idx="493">
                  <c:v>26</c:v>
                </c:pt>
                <c:pt idx="494">
                  <c:v>27</c:v>
                </c:pt>
                <c:pt idx="495">
                  <c:v>25</c:v>
                </c:pt>
                <c:pt idx="496">
                  <c:v>28</c:v>
                </c:pt>
                <c:pt idx="497">
                  <c:v>25</c:v>
                </c:pt>
                <c:pt idx="498">
                  <c:v>23</c:v>
                </c:pt>
                <c:pt idx="499">
                  <c:v>25</c:v>
                </c:pt>
                <c:pt idx="500">
                  <c:v>25</c:v>
                </c:pt>
                <c:pt idx="501">
                  <c:v>26</c:v>
                </c:pt>
                <c:pt idx="502">
                  <c:v>26</c:v>
                </c:pt>
                <c:pt idx="503">
                  <c:v>25</c:v>
                </c:pt>
                <c:pt idx="504">
                  <c:v>28</c:v>
                </c:pt>
                <c:pt idx="505">
                  <c:v>29</c:v>
                </c:pt>
                <c:pt idx="506">
                  <c:v>23</c:v>
                </c:pt>
                <c:pt idx="507">
                  <c:v>24</c:v>
                </c:pt>
                <c:pt idx="508">
                  <c:v>24</c:v>
                </c:pt>
                <c:pt idx="509">
                  <c:v>23</c:v>
                </c:pt>
                <c:pt idx="510">
                  <c:v>27</c:v>
                </c:pt>
                <c:pt idx="511">
                  <c:v>26</c:v>
                </c:pt>
                <c:pt idx="512">
                  <c:v>23</c:v>
                </c:pt>
                <c:pt idx="513">
                  <c:v>26</c:v>
                </c:pt>
                <c:pt idx="514">
                  <c:v>26</c:v>
                </c:pt>
                <c:pt idx="515">
                  <c:v>26</c:v>
                </c:pt>
                <c:pt idx="516">
                  <c:v>23</c:v>
                </c:pt>
                <c:pt idx="517">
                  <c:v>22</c:v>
                </c:pt>
                <c:pt idx="518">
                  <c:v>24</c:v>
                </c:pt>
                <c:pt idx="519">
                  <c:v>23</c:v>
                </c:pt>
                <c:pt idx="520">
                  <c:v>22</c:v>
                </c:pt>
                <c:pt idx="521">
                  <c:v>24</c:v>
                </c:pt>
                <c:pt idx="522">
                  <c:v>26</c:v>
                </c:pt>
                <c:pt idx="523">
                  <c:v>26</c:v>
                </c:pt>
                <c:pt idx="524">
                  <c:v>29</c:v>
                </c:pt>
                <c:pt idx="525">
                  <c:v>26</c:v>
                </c:pt>
                <c:pt idx="526">
                  <c:v>27</c:v>
                </c:pt>
                <c:pt idx="527">
                  <c:v>26</c:v>
                </c:pt>
                <c:pt idx="528">
                  <c:v>27</c:v>
                </c:pt>
                <c:pt idx="529">
                  <c:v>24</c:v>
                </c:pt>
                <c:pt idx="530">
                  <c:v>27</c:v>
                </c:pt>
                <c:pt idx="531">
                  <c:v>24</c:v>
                </c:pt>
                <c:pt idx="532">
                  <c:v>26</c:v>
                </c:pt>
                <c:pt idx="533">
                  <c:v>27</c:v>
                </c:pt>
                <c:pt idx="534">
                  <c:v>30</c:v>
                </c:pt>
                <c:pt idx="535">
                  <c:v>28</c:v>
                </c:pt>
                <c:pt idx="536">
                  <c:v>26</c:v>
                </c:pt>
                <c:pt idx="537">
                  <c:v>26</c:v>
                </c:pt>
                <c:pt idx="538">
                  <c:v>26</c:v>
                </c:pt>
                <c:pt idx="539">
                  <c:v>24</c:v>
                </c:pt>
                <c:pt idx="540">
                  <c:v>27</c:v>
                </c:pt>
                <c:pt idx="541">
                  <c:v>27</c:v>
                </c:pt>
                <c:pt idx="542">
                  <c:v>25</c:v>
                </c:pt>
                <c:pt idx="543">
                  <c:v>25</c:v>
                </c:pt>
                <c:pt idx="544">
                  <c:v>27</c:v>
                </c:pt>
                <c:pt idx="545">
                  <c:v>26</c:v>
                </c:pt>
                <c:pt idx="546">
                  <c:v>28</c:v>
                </c:pt>
                <c:pt idx="547">
                  <c:v>28</c:v>
                </c:pt>
                <c:pt idx="548">
                  <c:v>29</c:v>
                </c:pt>
                <c:pt idx="549">
                  <c:v>26</c:v>
                </c:pt>
                <c:pt idx="550">
                  <c:v>27</c:v>
                </c:pt>
                <c:pt idx="551">
                  <c:v>27</c:v>
                </c:pt>
                <c:pt idx="552">
                  <c:v>28</c:v>
                </c:pt>
                <c:pt idx="553">
                  <c:v>26</c:v>
                </c:pt>
                <c:pt idx="554">
                  <c:v>27</c:v>
                </c:pt>
                <c:pt idx="555">
                  <c:v>27</c:v>
                </c:pt>
                <c:pt idx="556">
                  <c:v>27</c:v>
                </c:pt>
                <c:pt idx="557">
                  <c:v>25</c:v>
                </c:pt>
                <c:pt idx="558">
                  <c:v>28</c:v>
                </c:pt>
                <c:pt idx="559">
                  <c:v>25</c:v>
                </c:pt>
                <c:pt idx="560">
                  <c:v>26</c:v>
                </c:pt>
                <c:pt idx="561">
                  <c:v>28</c:v>
                </c:pt>
                <c:pt idx="562">
                  <c:v>27</c:v>
                </c:pt>
                <c:pt idx="563">
                  <c:v>27</c:v>
                </c:pt>
                <c:pt idx="564">
                  <c:v>28</c:v>
                </c:pt>
                <c:pt idx="565">
                  <c:v>26</c:v>
                </c:pt>
                <c:pt idx="566">
                  <c:v>24</c:v>
                </c:pt>
                <c:pt idx="567">
                  <c:v>27</c:v>
                </c:pt>
                <c:pt idx="568">
                  <c:v>29</c:v>
                </c:pt>
                <c:pt idx="569">
                  <c:v>25</c:v>
                </c:pt>
                <c:pt idx="570">
                  <c:v>27</c:v>
                </c:pt>
                <c:pt idx="571">
                  <c:v>28</c:v>
                </c:pt>
                <c:pt idx="572">
                  <c:v>29</c:v>
                </c:pt>
                <c:pt idx="573">
                  <c:v>28</c:v>
                </c:pt>
                <c:pt idx="574">
                  <c:v>26</c:v>
                </c:pt>
                <c:pt idx="575">
                  <c:v>25</c:v>
                </c:pt>
                <c:pt idx="576">
                  <c:v>27</c:v>
                </c:pt>
                <c:pt idx="577">
                  <c:v>27</c:v>
                </c:pt>
                <c:pt idx="578">
                  <c:v>27</c:v>
                </c:pt>
                <c:pt idx="579">
                  <c:v>24</c:v>
                </c:pt>
                <c:pt idx="580">
                  <c:v>26</c:v>
                </c:pt>
                <c:pt idx="581">
                  <c:v>27</c:v>
                </c:pt>
                <c:pt idx="582">
                  <c:v>27</c:v>
                </c:pt>
                <c:pt idx="583">
                  <c:v>27</c:v>
                </c:pt>
                <c:pt idx="584">
                  <c:v>26</c:v>
                </c:pt>
                <c:pt idx="585">
                  <c:v>26</c:v>
                </c:pt>
                <c:pt idx="586">
                  <c:v>26</c:v>
                </c:pt>
                <c:pt idx="587">
                  <c:v>24</c:v>
                </c:pt>
                <c:pt idx="588">
                  <c:v>28</c:v>
                </c:pt>
                <c:pt idx="589">
                  <c:v>25</c:v>
                </c:pt>
                <c:pt idx="590">
                  <c:v>25</c:v>
                </c:pt>
                <c:pt idx="591">
                  <c:v>25</c:v>
                </c:pt>
                <c:pt idx="592">
                  <c:v>25</c:v>
                </c:pt>
                <c:pt idx="593">
                  <c:v>27</c:v>
                </c:pt>
                <c:pt idx="594">
                  <c:v>26</c:v>
                </c:pt>
                <c:pt idx="595">
                  <c:v>25</c:v>
                </c:pt>
                <c:pt idx="596">
                  <c:v>26</c:v>
                </c:pt>
                <c:pt idx="597">
                  <c:v>27</c:v>
                </c:pt>
                <c:pt idx="598">
                  <c:v>22</c:v>
                </c:pt>
                <c:pt idx="599">
                  <c:v>25</c:v>
                </c:pt>
                <c:pt idx="600">
                  <c:v>24</c:v>
                </c:pt>
                <c:pt idx="601">
                  <c:v>22</c:v>
                </c:pt>
                <c:pt idx="602">
                  <c:v>26</c:v>
                </c:pt>
                <c:pt idx="603">
                  <c:v>27</c:v>
                </c:pt>
                <c:pt idx="604">
                  <c:v>23</c:v>
                </c:pt>
                <c:pt idx="605">
                  <c:v>22</c:v>
                </c:pt>
                <c:pt idx="606">
                  <c:v>24</c:v>
                </c:pt>
                <c:pt idx="607">
                  <c:v>23</c:v>
                </c:pt>
                <c:pt idx="608">
                  <c:v>25</c:v>
                </c:pt>
                <c:pt idx="609">
                  <c:v>22</c:v>
                </c:pt>
                <c:pt idx="610">
                  <c:v>24</c:v>
                </c:pt>
                <c:pt idx="611">
                  <c:v>25</c:v>
                </c:pt>
                <c:pt idx="612">
                  <c:v>28</c:v>
                </c:pt>
                <c:pt idx="613">
                  <c:v>27</c:v>
                </c:pt>
                <c:pt idx="614">
                  <c:v>26</c:v>
                </c:pt>
                <c:pt idx="615">
                  <c:v>28</c:v>
                </c:pt>
                <c:pt idx="616">
                  <c:v>27</c:v>
                </c:pt>
                <c:pt idx="617">
                  <c:v>28</c:v>
                </c:pt>
                <c:pt idx="618">
                  <c:v>27</c:v>
                </c:pt>
                <c:pt idx="619">
                  <c:v>24</c:v>
                </c:pt>
                <c:pt idx="620">
                  <c:v>27</c:v>
                </c:pt>
                <c:pt idx="621">
                  <c:v>26</c:v>
                </c:pt>
                <c:pt idx="622">
                  <c:v>24</c:v>
                </c:pt>
                <c:pt idx="623">
                  <c:v>25</c:v>
                </c:pt>
                <c:pt idx="624">
                  <c:v>26</c:v>
                </c:pt>
                <c:pt idx="625">
                  <c:v>26</c:v>
                </c:pt>
                <c:pt idx="626">
                  <c:v>25</c:v>
                </c:pt>
                <c:pt idx="627">
                  <c:v>27</c:v>
                </c:pt>
                <c:pt idx="628">
                  <c:v>25</c:v>
                </c:pt>
                <c:pt idx="629">
                  <c:v>26</c:v>
                </c:pt>
                <c:pt idx="630">
                  <c:v>26</c:v>
                </c:pt>
                <c:pt idx="631">
                  <c:v>24</c:v>
                </c:pt>
                <c:pt idx="632">
                  <c:v>26</c:v>
                </c:pt>
                <c:pt idx="633">
                  <c:v>26</c:v>
                </c:pt>
                <c:pt idx="634">
                  <c:v>26</c:v>
                </c:pt>
                <c:pt idx="635">
                  <c:v>26</c:v>
                </c:pt>
                <c:pt idx="636">
                  <c:v>27</c:v>
                </c:pt>
                <c:pt idx="637">
                  <c:v>24</c:v>
                </c:pt>
                <c:pt idx="638">
                  <c:v>27</c:v>
                </c:pt>
                <c:pt idx="639">
                  <c:v>26</c:v>
                </c:pt>
                <c:pt idx="640">
                  <c:v>27</c:v>
                </c:pt>
                <c:pt idx="641">
                  <c:v>24</c:v>
                </c:pt>
                <c:pt idx="642">
                  <c:v>26</c:v>
                </c:pt>
                <c:pt idx="643">
                  <c:v>27</c:v>
                </c:pt>
                <c:pt idx="644">
                  <c:v>27</c:v>
                </c:pt>
                <c:pt idx="645">
                  <c:v>27</c:v>
                </c:pt>
                <c:pt idx="646">
                  <c:v>26</c:v>
                </c:pt>
                <c:pt idx="647">
                  <c:v>27</c:v>
                </c:pt>
                <c:pt idx="648">
                  <c:v>28</c:v>
                </c:pt>
                <c:pt idx="649">
                  <c:v>26</c:v>
                </c:pt>
                <c:pt idx="650">
                  <c:v>29</c:v>
                </c:pt>
                <c:pt idx="651">
                  <c:v>27</c:v>
                </c:pt>
                <c:pt idx="652">
                  <c:v>28</c:v>
                </c:pt>
                <c:pt idx="653">
                  <c:v>28</c:v>
                </c:pt>
                <c:pt idx="654">
                  <c:v>29</c:v>
                </c:pt>
                <c:pt idx="655">
                  <c:v>29</c:v>
                </c:pt>
                <c:pt idx="656">
                  <c:v>27</c:v>
                </c:pt>
                <c:pt idx="657">
                  <c:v>27</c:v>
                </c:pt>
                <c:pt idx="658">
                  <c:v>27</c:v>
                </c:pt>
                <c:pt idx="659">
                  <c:v>28</c:v>
                </c:pt>
                <c:pt idx="660">
                  <c:v>28</c:v>
                </c:pt>
                <c:pt idx="661">
                  <c:v>24</c:v>
                </c:pt>
                <c:pt idx="662">
                  <c:v>26</c:v>
                </c:pt>
                <c:pt idx="663">
                  <c:v>25</c:v>
                </c:pt>
                <c:pt idx="664">
                  <c:v>28</c:v>
                </c:pt>
                <c:pt idx="665">
                  <c:v>25</c:v>
                </c:pt>
                <c:pt idx="666">
                  <c:v>23</c:v>
                </c:pt>
                <c:pt idx="667">
                  <c:v>26</c:v>
                </c:pt>
                <c:pt idx="668">
                  <c:v>26</c:v>
                </c:pt>
                <c:pt idx="669">
                  <c:v>29</c:v>
                </c:pt>
                <c:pt idx="670">
                  <c:v>27</c:v>
                </c:pt>
                <c:pt idx="671">
                  <c:v>26</c:v>
                </c:pt>
                <c:pt idx="672">
                  <c:v>25</c:v>
                </c:pt>
                <c:pt idx="673">
                  <c:v>26</c:v>
                </c:pt>
                <c:pt idx="674">
                  <c:v>28</c:v>
                </c:pt>
                <c:pt idx="675">
                  <c:v>26</c:v>
                </c:pt>
                <c:pt idx="676">
                  <c:v>28</c:v>
                </c:pt>
                <c:pt idx="677">
                  <c:v>27</c:v>
                </c:pt>
                <c:pt idx="678">
                  <c:v>25</c:v>
                </c:pt>
                <c:pt idx="679">
                  <c:v>26</c:v>
                </c:pt>
                <c:pt idx="680">
                  <c:v>27</c:v>
                </c:pt>
                <c:pt idx="681">
                  <c:v>27</c:v>
                </c:pt>
                <c:pt idx="682">
                  <c:v>25</c:v>
                </c:pt>
                <c:pt idx="683">
                  <c:v>27</c:v>
                </c:pt>
                <c:pt idx="684">
                  <c:v>25</c:v>
                </c:pt>
                <c:pt idx="685">
                  <c:v>27</c:v>
                </c:pt>
                <c:pt idx="686">
                  <c:v>25</c:v>
                </c:pt>
                <c:pt idx="687">
                  <c:v>26</c:v>
                </c:pt>
                <c:pt idx="688">
                  <c:v>26</c:v>
                </c:pt>
                <c:pt idx="689">
                  <c:v>27</c:v>
                </c:pt>
                <c:pt idx="690">
                  <c:v>27</c:v>
                </c:pt>
                <c:pt idx="691">
                  <c:v>25</c:v>
                </c:pt>
                <c:pt idx="692">
                  <c:v>23</c:v>
                </c:pt>
                <c:pt idx="693">
                  <c:v>25</c:v>
                </c:pt>
                <c:pt idx="694">
                  <c:v>25</c:v>
                </c:pt>
                <c:pt idx="695">
                  <c:v>23</c:v>
                </c:pt>
                <c:pt idx="696">
                  <c:v>25</c:v>
                </c:pt>
                <c:pt idx="697">
                  <c:v>27</c:v>
                </c:pt>
                <c:pt idx="698">
                  <c:v>25</c:v>
                </c:pt>
                <c:pt idx="699">
                  <c:v>25</c:v>
                </c:pt>
                <c:pt idx="700">
                  <c:v>26</c:v>
                </c:pt>
                <c:pt idx="701">
                  <c:v>25</c:v>
                </c:pt>
                <c:pt idx="702">
                  <c:v>25</c:v>
                </c:pt>
                <c:pt idx="703">
                  <c:v>29</c:v>
                </c:pt>
                <c:pt idx="704">
                  <c:v>25</c:v>
                </c:pt>
                <c:pt idx="705">
                  <c:v>25</c:v>
                </c:pt>
                <c:pt idx="706">
                  <c:v>25</c:v>
                </c:pt>
                <c:pt idx="707">
                  <c:v>24</c:v>
                </c:pt>
                <c:pt idx="708">
                  <c:v>24</c:v>
                </c:pt>
                <c:pt idx="709">
                  <c:v>25</c:v>
                </c:pt>
                <c:pt idx="710">
                  <c:v>26</c:v>
                </c:pt>
                <c:pt idx="711">
                  <c:v>24</c:v>
                </c:pt>
                <c:pt idx="712">
                  <c:v>25</c:v>
                </c:pt>
                <c:pt idx="713">
                  <c:v>26</c:v>
                </c:pt>
                <c:pt idx="714">
                  <c:v>26</c:v>
                </c:pt>
                <c:pt idx="715">
                  <c:v>26</c:v>
                </c:pt>
                <c:pt idx="716">
                  <c:v>25</c:v>
                </c:pt>
                <c:pt idx="717">
                  <c:v>26</c:v>
                </c:pt>
                <c:pt idx="718">
                  <c:v>25</c:v>
                </c:pt>
                <c:pt idx="719">
                  <c:v>26</c:v>
                </c:pt>
                <c:pt idx="720">
                  <c:v>26</c:v>
                </c:pt>
                <c:pt idx="721">
                  <c:v>28</c:v>
                </c:pt>
                <c:pt idx="722">
                  <c:v>26</c:v>
                </c:pt>
                <c:pt idx="723">
                  <c:v>26</c:v>
                </c:pt>
                <c:pt idx="724">
                  <c:v>25</c:v>
                </c:pt>
                <c:pt idx="725">
                  <c:v>26</c:v>
                </c:pt>
                <c:pt idx="726">
                  <c:v>25</c:v>
                </c:pt>
                <c:pt idx="727">
                  <c:v>27</c:v>
                </c:pt>
                <c:pt idx="728">
                  <c:v>26</c:v>
                </c:pt>
                <c:pt idx="729">
                  <c:v>28</c:v>
                </c:pt>
                <c:pt idx="730">
                  <c:v>27</c:v>
                </c:pt>
                <c:pt idx="731">
                  <c:v>28</c:v>
                </c:pt>
                <c:pt idx="732">
                  <c:v>27</c:v>
                </c:pt>
                <c:pt idx="733">
                  <c:v>24</c:v>
                </c:pt>
                <c:pt idx="734">
                  <c:v>26</c:v>
                </c:pt>
                <c:pt idx="735">
                  <c:v>28</c:v>
                </c:pt>
                <c:pt idx="736">
                  <c:v>26</c:v>
                </c:pt>
                <c:pt idx="737">
                  <c:v>25</c:v>
                </c:pt>
                <c:pt idx="738">
                  <c:v>28</c:v>
                </c:pt>
                <c:pt idx="739">
                  <c:v>29</c:v>
                </c:pt>
                <c:pt idx="740">
                  <c:v>27</c:v>
                </c:pt>
                <c:pt idx="741">
                  <c:v>26</c:v>
                </c:pt>
                <c:pt idx="742">
                  <c:v>26</c:v>
                </c:pt>
                <c:pt idx="743">
                  <c:v>27</c:v>
                </c:pt>
                <c:pt idx="744">
                  <c:v>26</c:v>
                </c:pt>
                <c:pt idx="745">
                  <c:v>25</c:v>
                </c:pt>
                <c:pt idx="746">
                  <c:v>26</c:v>
                </c:pt>
                <c:pt idx="747">
                  <c:v>27</c:v>
                </c:pt>
                <c:pt idx="748">
                  <c:v>25</c:v>
                </c:pt>
                <c:pt idx="749">
                  <c:v>27</c:v>
                </c:pt>
                <c:pt idx="750">
                  <c:v>25</c:v>
                </c:pt>
                <c:pt idx="751">
                  <c:v>26</c:v>
                </c:pt>
                <c:pt idx="752">
                  <c:v>27</c:v>
                </c:pt>
                <c:pt idx="753">
                  <c:v>27</c:v>
                </c:pt>
                <c:pt idx="754">
                  <c:v>28</c:v>
                </c:pt>
                <c:pt idx="755">
                  <c:v>28</c:v>
                </c:pt>
                <c:pt idx="756">
                  <c:v>25</c:v>
                </c:pt>
                <c:pt idx="757">
                  <c:v>28</c:v>
                </c:pt>
                <c:pt idx="758">
                  <c:v>28</c:v>
                </c:pt>
                <c:pt idx="759">
                  <c:v>27</c:v>
                </c:pt>
                <c:pt idx="760">
                  <c:v>26</c:v>
                </c:pt>
                <c:pt idx="761">
                  <c:v>27</c:v>
                </c:pt>
                <c:pt idx="762">
                  <c:v>28</c:v>
                </c:pt>
                <c:pt idx="763">
                  <c:v>27</c:v>
                </c:pt>
                <c:pt idx="764">
                  <c:v>26</c:v>
                </c:pt>
                <c:pt idx="765">
                  <c:v>25</c:v>
                </c:pt>
                <c:pt idx="766">
                  <c:v>27</c:v>
                </c:pt>
                <c:pt idx="767">
                  <c:v>24</c:v>
                </c:pt>
                <c:pt idx="768">
                  <c:v>24</c:v>
                </c:pt>
                <c:pt idx="769">
                  <c:v>25</c:v>
                </c:pt>
                <c:pt idx="770">
                  <c:v>26</c:v>
                </c:pt>
                <c:pt idx="771">
                  <c:v>22</c:v>
                </c:pt>
                <c:pt idx="772">
                  <c:v>27</c:v>
                </c:pt>
                <c:pt idx="773">
                  <c:v>25</c:v>
                </c:pt>
                <c:pt idx="774">
                  <c:v>23</c:v>
                </c:pt>
                <c:pt idx="775">
                  <c:v>25</c:v>
                </c:pt>
                <c:pt idx="776">
                  <c:v>26</c:v>
                </c:pt>
                <c:pt idx="777">
                  <c:v>25</c:v>
                </c:pt>
                <c:pt idx="778">
                  <c:v>24</c:v>
                </c:pt>
                <c:pt idx="779">
                  <c:v>26</c:v>
                </c:pt>
                <c:pt idx="780">
                  <c:v>23</c:v>
                </c:pt>
                <c:pt idx="781">
                  <c:v>25</c:v>
                </c:pt>
                <c:pt idx="782">
                  <c:v>23</c:v>
                </c:pt>
                <c:pt idx="783">
                  <c:v>26</c:v>
                </c:pt>
                <c:pt idx="784">
                  <c:v>25</c:v>
                </c:pt>
                <c:pt idx="785">
                  <c:v>26</c:v>
                </c:pt>
                <c:pt idx="786">
                  <c:v>25</c:v>
                </c:pt>
                <c:pt idx="787">
                  <c:v>27</c:v>
                </c:pt>
                <c:pt idx="788">
                  <c:v>25</c:v>
                </c:pt>
                <c:pt idx="789">
                  <c:v>27</c:v>
                </c:pt>
                <c:pt idx="790">
                  <c:v>26</c:v>
                </c:pt>
                <c:pt idx="791">
                  <c:v>27</c:v>
                </c:pt>
                <c:pt idx="792">
                  <c:v>25</c:v>
                </c:pt>
                <c:pt idx="793">
                  <c:v>29</c:v>
                </c:pt>
                <c:pt idx="794">
                  <c:v>25</c:v>
                </c:pt>
                <c:pt idx="795">
                  <c:v>25</c:v>
                </c:pt>
                <c:pt idx="796">
                  <c:v>28</c:v>
                </c:pt>
                <c:pt idx="797">
                  <c:v>25</c:v>
                </c:pt>
                <c:pt idx="798">
                  <c:v>24</c:v>
                </c:pt>
                <c:pt idx="799">
                  <c:v>23</c:v>
                </c:pt>
                <c:pt idx="800">
                  <c:v>23</c:v>
                </c:pt>
                <c:pt idx="801">
                  <c:v>22</c:v>
                </c:pt>
                <c:pt idx="802">
                  <c:v>26</c:v>
                </c:pt>
                <c:pt idx="803">
                  <c:v>24</c:v>
                </c:pt>
                <c:pt idx="804">
                  <c:v>24</c:v>
                </c:pt>
                <c:pt idx="805">
                  <c:v>28</c:v>
                </c:pt>
                <c:pt idx="806">
                  <c:v>26</c:v>
                </c:pt>
                <c:pt idx="807">
                  <c:v>25</c:v>
                </c:pt>
                <c:pt idx="808">
                  <c:v>25</c:v>
                </c:pt>
                <c:pt idx="809">
                  <c:v>25</c:v>
                </c:pt>
                <c:pt idx="810">
                  <c:v>24</c:v>
                </c:pt>
                <c:pt idx="811">
                  <c:v>22</c:v>
                </c:pt>
                <c:pt idx="812">
                  <c:v>24</c:v>
                </c:pt>
                <c:pt idx="813">
                  <c:v>25</c:v>
                </c:pt>
                <c:pt idx="814">
                  <c:v>25</c:v>
                </c:pt>
                <c:pt idx="815">
                  <c:v>24</c:v>
                </c:pt>
                <c:pt idx="816">
                  <c:v>25</c:v>
                </c:pt>
                <c:pt idx="817">
                  <c:v>27</c:v>
                </c:pt>
                <c:pt idx="818">
                  <c:v>25</c:v>
                </c:pt>
                <c:pt idx="819">
                  <c:v>25</c:v>
                </c:pt>
                <c:pt idx="820">
                  <c:v>25</c:v>
                </c:pt>
                <c:pt idx="821">
                  <c:v>27</c:v>
                </c:pt>
                <c:pt idx="822">
                  <c:v>26</c:v>
                </c:pt>
                <c:pt idx="823">
                  <c:v>25</c:v>
                </c:pt>
                <c:pt idx="824">
                  <c:v>25</c:v>
                </c:pt>
                <c:pt idx="825">
                  <c:v>24</c:v>
                </c:pt>
                <c:pt idx="826">
                  <c:v>28</c:v>
                </c:pt>
                <c:pt idx="827">
                  <c:v>27</c:v>
                </c:pt>
                <c:pt idx="828">
                  <c:v>27</c:v>
                </c:pt>
                <c:pt idx="829">
                  <c:v>27</c:v>
                </c:pt>
                <c:pt idx="830">
                  <c:v>27</c:v>
                </c:pt>
                <c:pt idx="831">
                  <c:v>29</c:v>
                </c:pt>
                <c:pt idx="832">
                  <c:v>26</c:v>
                </c:pt>
                <c:pt idx="833">
                  <c:v>29</c:v>
                </c:pt>
                <c:pt idx="834">
                  <c:v>28</c:v>
                </c:pt>
                <c:pt idx="835">
                  <c:v>29</c:v>
                </c:pt>
                <c:pt idx="836">
                  <c:v>27</c:v>
                </c:pt>
                <c:pt idx="837">
                  <c:v>29</c:v>
                </c:pt>
                <c:pt idx="838">
                  <c:v>29</c:v>
                </c:pt>
                <c:pt idx="839">
                  <c:v>31</c:v>
                </c:pt>
                <c:pt idx="840">
                  <c:v>27</c:v>
                </c:pt>
                <c:pt idx="841">
                  <c:v>30</c:v>
                </c:pt>
                <c:pt idx="842">
                  <c:v>28</c:v>
                </c:pt>
                <c:pt idx="843">
                  <c:v>29</c:v>
                </c:pt>
                <c:pt idx="844">
                  <c:v>26</c:v>
                </c:pt>
                <c:pt idx="845">
                  <c:v>26</c:v>
                </c:pt>
                <c:pt idx="846">
                  <c:v>27</c:v>
                </c:pt>
                <c:pt idx="847">
                  <c:v>26</c:v>
                </c:pt>
                <c:pt idx="848">
                  <c:v>26</c:v>
                </c:pt>
                <c:pt idx="849">
                  <c:v>28</c:v>
                </c:pt>
                <c:pt idx="850">
                  <c:v>27</c:v>
                </c:pt>
                <c:pt idx="851">
                  <c:v>26</c:v>
                </c:pt>
                <c:pt idx="852">
                  <c:v>25</c:v>
                </c:pt>
                <c:pt idx="853">
                  <c:v>26</c:v>
                </c:pt>
                <c:pt idx="854">
                  <c:v>27</c:v>
                </c:pt>
                <c:pt idx="855">
                  <c:v>26</c:v>
                </c:pt>
                <c:pt idx="856">
                  <c:v>26</c:v>
                </c:pt>
                <c:pt idx="857">
                  <c:v>28</c:v>
                </c:pt>
                <c:pt idx="858">
                  <c:v>28</c:v>
                </c:pt>
                <c:pt idx="859">
                  <c:v>27</c:v>
                </c:pt>
                <c:pt idx="860">
                  <c:v>26</c:v>
                </c:pt>
                <c:pt idx="861">
                  <c:v>27</c:v>
                </c:pt>
                <c:pt idx="862">
                  <c:v>26</c:v>
                </c:pt>
                <c:pt idx="863">
                  <c:v>25</c:v>
                </c:pt>
                <c:pt idx="864">
                  <c:v>27</c:v>
                </c:pt>
                <c:pt idx="865">
                  <c:v>25</c:v>
                </c:pt>
                <c:pt idx="866">
                  <c:v>25</c:v>
                </c:pt>
                <c:pt idx="867">
                  <c:v>25</c:v>
                </c:pt>
                <c:pt idx="868">
                  <c:v>27</c:v>
                </c:pt>
                <c:pt idx="869">
                  <c:v>27</c:v>
                </c:pt>
                <c:pt idx="870">
                  <c:v>28</c:v>
                </c:pt>
                <c:pt idx="871">
                  <c:v>28</c:v>
                </c:pt>
                <c:pt idx="872">
                  <c:v>28</c:v>
                </c:pt>
                <c:pt idx="873">
                  <c:v>28</c:v>
                </c:pt>
                <c:pt idx="874">
                  <c:v>26</c:v>
                </c:pt>
                <c:pt idx="875">
                  <c:v>25</c:v>
                </c:pt>
                <c:pt idx="876">
                  <c:v>24</c:v>
                </c:pt>
                <c:pt idx="877">
                  <c:v>29</c:v>
                </c:pt>
                <c:pt idx="878">
                  <c:v>25</c:v>
                </c:pt>
                <c:pt idx="879">
                  <c:v>25</c:v>
                </c:pt>
                <c:pt idx="880">
                  <c:v>26</c:v>
                </c:pt>
                <c:pt idx="881">
                  <c:v>21</c:v>
                </c:pt>
                <c:pt idx="882">
                  <c:v>25</c:v>
                </c:pt>
                <c:pt idx="883">
                  <c:v>23</c:v>
                </c:pt>
                <c:pt idx="884">
                  <c:v>27</c:v>
                </c:pt>
                <c:pt idx="885">
                  <c:v>23</c:v>
                </c:pt>
                <c:pt idx="886">
                  <c:v>26</c:v>
                </c:pt>
                <c:pt idx="887">
                  <c:v>24</c:v>
                </c:pt>
                <c:pt idx="888">
                  <c:v>25</c:v>
                </c:pt>
                <c:pt idx="889">
                  <c:v>24</c:v>
                </c:pt>
                <c:pt idx="890">
                  <c:v>25</c:v>
                </c:pt>
                <c:pt idx="891">
                  <c:v>23</c:v>
                </c:pt>
                <c:pt idx="892">
                  <c:v>26</c:v>
                </c:pt>
                <c:pt idx="893">
                  <c:v>27</c:v>
                </c:pt>
                <c:pt idx="894">
                  <c:v>25</c:v>
                </c:pt>
                <c:pt idx="895">
                  <c:v>24</c:v>
                </c:pt>
                <c:pt idx="896">
                  <c:v>24</c:v>
                </c:pt>
                <c:pt idx="897">
                  <c:v>26</c:v>
                </c:pt>
                <c:pt idx="898">
                  <c:v>29</c:v>
                </c:pt>
                <c:pt idx="899">
                  <c:v>27</c:v>
                </c:pt>
                <c:pt idx="900">
                  <c:v>28</c:v>
                </c:pt>
                <c:pt idx="901">
                  <c:v>22</c:v>
                </c:pt>
                <c:pt idx="902">
                  <c:v>26</c:v>
                </c:pt>
                <c:pt idx="903">
                  <c:v>26</c:v>
                </c:pt>
                <c:pt idx="904">
                  <c:v>27</c:v>
                </c:pt>
                <c:pt idx="905">
                  <c:v>24</c:v>
                </c:pt>
                <c:pt idx="906">
                  <c:v>26</c:v>
                </c:pt>
                <c:pt idx="907">
                  <c:v>23</c:v>
                </c:pt>
                <c:pt idx="908">
                  <c:v>27</c:v>
                </c:pt>
                <c:pt idx="909">
                  <c:v>26</c:v>
                </c:pt>
                <c:pt idx="910">
                  <c:v>26</c:v>
                </c:pt>
                <c:pt idx="911">
                  <c:v>24</c:v>
                </c:pt>
                <c:pt idx="912">
                  <c:v>27</c:v>
                </c:pt>
                <c:pt idx="913">
                  <c:v>25</c:v>
                </c:pt>
                <c:pt idx="914">
                  <c:v>27</c:v>
                </c:pt>
                <c:pt idx="915">
                  <c:v>27</c:v>
                </c:pt>
                <c:pt idx="916">
                  <c:v>28</c:v>
                </c:pt>
                <c:pt idx="917">
                  <c:v>30</c:v>
                </c:pt>
                <c:pt idx="918">
                  <c:v>26</c:v>
                </c:pt>
                <c:pt idx="919">
                  <c:v>25</c:v>
                </c:pt>
                <c:pt idx="920">
                  <c:v>27</c:v>
                </c:pt>
                <c:pt idx="921">
                  <c:v>29</c:v>
                </c:pt>
                <c:pt idx="922">
                  <c:v>27</c:v>
                </c:pt>
                <c:pt idx="923">
                  <c:v>26</c:v>
                </c:pt>
                <c:pt idx="924">
                  <c:v>28</c:v>
                </c:pt>
                <c:pt idx="925">
                  <c:v>25</c:v>
                </c:pt>
                <c:pt idx="926">
                  <c:v>26</c:v>
                </c:pt>
                <c:pt idx="927">
                  <c:v>27</c:v>
                </c:pt>
                <c:pt idx="928">
                  <c:v>27</c:v>
                </c:pt>
                <c:pt idx="929">
                  <c:v>26</c:v>
                </c:pt>
                <c:pt idx="930">
                  <c:v>25</c:v>
                </c:pt>
                <c:pt idx="931">
                  <c:v>24</c:v>
                </c:pt>
                <c:pt idx="932">
                  <c:v>29</c:v>
                </c:pt>
                <c:pt idx="933">
                  <c:v>27</c:v>
                </c:pt>
                <c:pt idx="934">
                  <c:v>27</c:v>
                </c:pt>
                <c:pt idx="935">
                  <c:v>27</c:v>
                </c:pt>
                <c:pt idx="936">
                  <c:v>25</c:v>
                </c:pt>
                <c:pt idx="937">
                  <c:v>26</c:v>
                </c:pt>
                <c:pt idx="938">
                  <c:v>25</c:v>
                </c:pt>
                <c:pt idx="939">
                  <c:v>24</c:v>
                </c:pt>
                <c:pt idx="940">
                  <c:v>25</c:v>
                </c:pt>
                <c:pt idx="941">
                  <c:v>26</c:v>
                </c:pt>
                <c:pt idx="942">
                  <c:v>24</c:v>
                </c:pt>
                <c:pt idx="943">
                  <c:v>22</c:v>
                </c:pt>
                <c:pt idx="944">
                  <c:v>22</c:v>
                </c:pt>
                <c:pt idx="945">
                  <c:v>22</c:v>
                </c:pt>
                <c:pt idx="946">
                  <c:v>24</c:v>
                </c:pt>
                <c:pt idx="947">
                  <c:v>24</c:v>
                </c:pt>
                <c:pt idx="948">
                  <c:v>24</c:v>
                </c:pt>
                <c:pt idx="949">
                  <c:v>24</c:v>
                </c:pt>
                <c:pt idx="950">
                  <c:v>23</c:v>
                </c:pt>
                <c:pt idx="951">
                  <c:v>25</c:v>
                </c:pt>
                <c:pt idx="952">
                  <c:v>25</c:v>
                </c:pt>
                <c:pt idx="953">
                  <c:v>25</c:v>
                </c:pt>
                <c:pt idx="954">
                  <c:v>26</c:v>
                </c:pt>
                <c:pt idx="955">
                  <c:v>25</c:v>
                </c:pt>
                <c:pt idx="956">
                  <c:v>26</c:v>
                </c:pt>
                <c:pt idx="957">
                  <c:v>26</c:v>
                </c:pt>
                <c:pt idx="958">
                  <c:v>26</c:v>
                </c:pt>
                <c:pt idx="959">
                  <c:v>28</c:v>
                </c:pt>
                <c:pt idx="960">
                  <c:v>27</c:v>
                </c:pt>
                <c:pt idx="961">
                  <c:v>25</c:v>
                </c:pt>
                <c:pt idx="962">
                  <c:v>27</c:v>
                </c:pt>
                <c:pt idx="963">
                  <c:v>26</c:v>
                </c:pt>
                <c:pt idx="964">
                  <c:v>24</c:v>
                </c:pt>
                <c:pt idx="965">
                  <c:v>26</c:v>
                </c:pt>
                <c:pt idx="966">
                  <c:v>24</c:v>
                </c:pt>
                <c:pt idx="967">
                  <c:v>25</c:v>
                </c:pt>
                <c:pt idx="968">
                  <c:v>26</c:v>
                </c:pt>
                <c:pt idx="969">
                  <c:v>24</c:v>
                </c:pt>
                <c:pt idx="970">
                  <c:v>27</c:v>
                </c:pt>
                <c:pt idx="971">
                  <c:v>24</c:v>
                </c:pt>
                <c:pt idx="972">
                  <c:v>25</c:v>
                </c:pt>
                <c:pt idx="973">
                  <c:v>25</c:v>
                </c:pt>
                <c:pt idx="974">
                  <c:v>29</c:v>
                </c:pt>
                <c:pt idx="975">
                  <c:v>28</c:v>
                </c:pt>
                <c:pt idx="976">
                  <c:v>28</c:v>
                </c:pt>
                <c:pt idx="977">
                  <c:v>28</c:v>
                </c:pt>
                <c:pt idx="978">
                  <c:v>27</c:v>
                </c:pt>
                <c:pt idx="979">
                  <c:v>29</c:v>
                </c:pt>
                <c:pt idx="980">
                  <c:v>29</c:v>
                </c:pt>
                <c:pt idx="981">
                  <c:v>26</c:v>
                </c:pt>
                <c:pt idx="982">
                  <c:v>26</c:v>
                </c:pt>
                <c:pt idx="983">
                  <c:v>27</c:v>
                </c:pt>
                <c:pt idx="984">
                  <c:v>31</c:v>
                </c:pt>
                <c:pt idx="985">
                  <c:v>26</c:v>
                </c:pt>
                <c:pt idx="986">
                  <c:v>27</c:v>
                </c:pt>
                <c:pt idx="987">
                  <c:v>26</c:v>
                </c:pt>
                <c:pt idx="988">
                  <c:v>26</c:v>
                </c:pt>
                <c:pt idx="989">
                  <c:v>27</c:v>
                </c:pt>
                <c:pt idx="990">
                  <c:v>24</c:v>
                </c:pt>
                <c:pt idx="991">
                  <c:v>26</c:v>
                </c:pt>
                <c:pt idx="992">
                  <c:v>28</c:v>
                </c:pt>
                <c:pt idx="993">
                  <c:v>26</c:v>
                </c:pt>
                <c:pt idx="994">
                  <c:v>26</c:v>
                </c:pt>
                <c:pt idx="995">
                  <c:v>28</c:v>
                </c:pt>
                <c:pt idx="996">
                  <c:v>23</c:v>
                </c:pt>
                <c:pt idx="997">
                  <c:v>28</c:v>
                </c:pt>
                <c:pt idx="998">
                  <c:v>27</c:v>
                </c:pt>
                <c:pt idx="999">
                  <c:v>27</c:v>
                </c:pt>
                <c:pt idx="1000">
                  <c:v>28</c:v>
                </c:pt>
                <c:pt idx="1001">
                  <c:v>27</c:v>
                </c:pt>
                <c:pt idx="1002">
                  <c:v>24</c:v>
                </c:pt>
                <c:pt idx="1003">
                  <c:v>26</c:v>
                </c:pt>
                <c:pt idx="1004">
                  <c:v>23</c:v>
                </c:pt>
                <c:pt idx="1005">
                  <c:v>25</c:v>
                </c:pt>
                <c:pt idx="1006">
                  <c:v>26</c:v>
                </c:pt>
                <c:pt idx="1007">
                  <c:v>27</c:v>
                </c:pt>
                <c:pt idx="1008">
                  <c:v>24</c:v>
                </c:pt>
                <c:pt idx="1009">
                  <c:v>26</c:v>
                </c:pt>
                <c:pt idx="1010">
                  <c:v>27</c:v>
                </c:pt>
                <c:pt idx="1011">
                  <c:v>27</c:v>
                </c:pt>
                <c:pt idx="1012">
                  <c:v>26</c:v>
                </c:pt>
                <c:pt idx="1013">
                  <c:v>27</c:v>
                </c:pt>
                <c:pt idx="1014">
                  <c:v>27</c:v>
                </c:pt>
                <c:pt idx="1015">
                  <c:v>27</c:v>
                </c:pt>
                <c:pt idx="1016">
                  <c:v>29</c:v>
                </c:pt>
                <c:pt idx="1017">
                  <c:v>27</c:v>
                </c:pt>
                <c:pt idx="1018">
                  <c:v>26</c:v>
                </c:pt>
                <c:pt idx="1019">
                  <c:v>26</c:v>
                </c:pt>
                <c:pt idx="1020">
                  <c:v>27</c:v>
                </c:pt>
                <c:pt idx="1021">
                  <c:v>26</c:v>
                </c:pt>
                <c:pt idx="1022">
                  <c:v>27</c:v>
                </c:pt>
                <c:pt idx="1023">
                  <c:v>27</c:v>
                </c:pt>
                <c:pt idx="1024">
                  <c:v>27</c:v>
                </c:pt>
                <c:pt idx="1025">
                  <c:v>27</c:v>
                </c:pt>
                <c:pt idx="1026">
                  <c:v>24</c:v>
                </c:pt>
                <c:pt idx="1027">
                  <c:v>26</c:v>
                </c:pt>
                <c:pt idx="1028">
                  <c:v>27</c:v>
                </c:pt>
                <c:pt idx="1029">
                  <c:v>29</c:v>
                </c:pt>
                <c:pt idx="1030">
                  <c:v>27</c:v>
                </c:pt>
                <c:pt idx="1031">
                  <c:v>26</c:v>
                </c:pt>
                <c:pt idx="1032">
                  <c:v>26</c:v>
                </c:pt>
                <c:pt idx="1033">
                  <c:v>24</c:v>
                </c:pt>
                <c:pt idx="1034">
                  <c:v>24</c:v>
                </c:pt>
                <c:pt idx="1035">
                  <c:v>22</c:v>
                </c:pt>
                <c:pt idx="1036">
                  <c:v>23</c:v>
                </c:pt>
                <c:pt idx="1037">
                  <c:v>22</c:v>
                </c:pt>
                <c:pt idx="1038">
                  <c:v>22</c:v>
                </c:pt>
                <c:pt idx="1039">
                  <c:v>26</c:v>
                </c:pt>
                <c:pt idx="1040">
                  <c:v>22</c:v>
                </c:pt>
                <c:pt idx="1041">
                  <c:v>25</c:v>
                </c:pt>
                <c:pt idx="1042">
                  <c:v>23</c:v>
                </c:pt>
                <c:pt idx="1043">
                  <c:v>26</c:v>
                </c:pt>
                <c:pt idx="1044">
                  <c:v>25</c:v>
                </c:pt>
                <c:pt idx="1045">
                  <c:v>22</c:v>
                </c:pt>
                <c:pt idx="1046">
                  <c:v>24</c:v>
                </c:pt>
                <c:pt idx="1047">
                  <c:v>24</c:v>
                </c:pt>
                <c:pt idx="1048">
                  <c:v>25</c:v>
                </c:pt>
                <c:pt idx="1049">
                  <c:v>25</c:v>
                </c:pt>
                <c:pt idx="1050">
                  <c:v>26</c:v>
                </c:pt>
                <c:pt idx="1051">
                  <c:v>28</c:v>
                </c:pt>
                <c:pt idx="1052">
                  <c:v>27</c:v>
                </c:pt>
                <c:pt idx="1053">
                  <c:v>28</c:v>
                </c:pt>
                <c:pt idx="1054">
                  <c:v>29</c:v>
                </c:pt>
                <c:pt idx="1055">
                  <c:v>28</c:v>
                </c:pt>
                <c:pt idx="1056">
                  <c:v>26</c:v>
                </c:pt>
                <c:pt idx="1057">
                  <c:v>26</c:v>
                </c:pt>
                <c:pt idx="1058">
                  <c:v>26</c:v>
                </c:pt>
                <c:pt idx="1059">
                  <c:v>24</c:v>
                </c:pt>
                <c:pt idx="1060">
                  <c:v>26</c:v>
                </c:pt>
                <c:pt idx="1061">
                  <c:v>24</c:v>
                </c:pt>
                <c:pt idx="1062">
                  <c:v>25</c:v>
                </c:pt>
                <c:pt idx="1063">
                  <c:v>25</c:v>
                </c:pt>
                <c:pt idx="1064">
                  <c:v>25</c:v>
                </c:pt>
                <c:pt idx="1065">
                  <c:v>24</c:v>
                </c:pt>
                <c:pt idx="1066">
                  <c:v>25</c:v>
                </c:pt>
                <c:pt idx="1067">
                  <c:v>25</c:v>
                </c:pt>
                <c:pt idx="1068">
                  <c:v>24</c:v>
                </c:pt>
                <c:pt idx="1069">
                  <c:v>25</c:v>
                </c:pt>
                <c:pt idx="1070">
                  <c:v>24</c:v>
                </c:pt>
                <c:pt idx="1071">
                  <c:v>24</c:v>
                </c:pt>
                <c:pt idx="1072">
                  <c:v>25</c:v>
                </c:pt>
                <c:pt idx="1073">
                  <c:v>23</c:v>
                </c:pt>
                <c:pt idx="1074">
                  <c:v>25</c:v>
                </c:pt>
                <c:pt idx="1075">
                  <c:v>24</c:v>
                </c:pt>
                <c:pt idx="1076">
                  <c:v>25</c:v>
                </c:pt>
                <c:pt idx="1077">
                  <c:v>26</c:v>
                </c:pt>
                <c:pt idx="1078">
                  <c:v>25</c:v>
                </c:pt>
                <c:pt idx="1079">
                  <c:v>27</c:v>
                </c:pt>
                <c:pt idx="1080">
                  <c:v>26</c:v>
                </c:pt>
                <c:pt idx="1081">
                  <c:v>26</c:v>
                </c:pt>
                <c:pt idx="1082">
                  <c:v>26</c:v>
                </c:pt>
                <c:pt idx="1083">
                  <c:v>26</c:v>
                </c:pt>
                <c:pt idx="1084">
                  <c:v>25</c:v>
                </c:pt>
                <c:pt idx="1085">
                  <c:v>25</c:v>
                </c:pt>
                <c:pt idx="1086">
                  <c:v>27</c:v>
                </c:pt>
                <c:pt idx="1087">
                  <c:v>25</c:v>
                </c:pt>
                <c:pt idx="1088">
                  <c:v>29</c:v>
                </c:pt>
                <c:pt idx="1089">
                  <c:v>29</c:v>
                </c:pt>
                <c:pt idx="1090">
                  <c:v>27</c:v>
                </c:pt>
                <c:pt idx="1091">
                  <c:v>29</c:v>
                </c:pt>
                <c:pt idx="1092">
                  <c:v>26</c:v>
                </c:pt>
                <c:pt idx="1093">
                  <c:v>26</c:v>
                </c:pt>
                <c:pt idx="1094">
                  <c:v>25</c:v>
                </c:pt>
                <c:pt idx="1095">
                  <c:v>27</c:v>
                </c:pt>
                <c:pt idx="1096">
                  <c:v>22</c:v>
                </c:pt>
                <c:pt idx="1097">
                  <c:v>21</c:v>
                </c:pt>
                <c:pt idx="1098">
                  <c:v>25</c:v>
                </c:pt>
                <c:pt idx="1099">
                  <c:v>22</c:v>
                </c:pt>
                <c:pt idx="1100">
                  <c:v>25</c:v>
                </c:pt>
                <c:pt idx="1101">
                  <c:v>25</c:v>
                </c:pt>
                <c:pt idx="1102">
                  <c:v>25</c:v>
                </c:pt>
                <c:pt idx="1103">
                  <c:v>24</c:v>
                </c:pt>
                <c:pt idx="1104">
                  <c:v>23</c:v>
                </c:pt>
                <c:pt idx="1105">
                  <c:v>24</c:v>
                </c:pt>
                <c:pt idx="1106">
                  <c:v>25</c:v>
                </c:pt>
                <c:pt idx="1107">
                  <c:v>27</c:v>
                </c:pt>
                <c:pt idx="1108">
                  <c:v>23</c:v>
                </c:pt>
                <c:pt idx="1109">
                  <c:v>25</c:v>
                </c:pt>
                <c:pt idx="1110">
                  <c:v>26</c:v>
                </c:pt>
                <c:pt idx="1111">
                  <c:v>28</c:v>
                </c:pt>
                <c:pt idx="1112">
                  <c:v>26</c:v>
                </c:pt>
                <c:pt idx="1113">
                  <c:v>25</c:v>
                </c:pt>
                <c:pt idx="1114">
                  <c:v>26</c:v>
                </c:pt>
                <c:pt idx="1115">
                  <c:v>26</c:v>
                </c:pt>
                <c:pt idx="1116">
                  <c:v>26</c:v>
                </c:pt>
                <c:pt idx="1117">
                  <c:v>27</c:v>
                </c:pt>
                <c:pt idx="1118">
                  <c:v>26</c:v>
                </c:pt>
                <c:pt idx="1119">
                  <c:v>27</c:v>
                </c:pt>
                <c:pt idx="1120">
                  <c:v>25</c:v>
                </c:pt>
                <c:pt idx="1121">
                  <c:v>27</c:v>
                </c:pt>
                <c:pt idx="1122">
                  <c:v>27</c:v>
                </c:pt>
                <c:pt idx="1123">
                  <c:v>29</c:v>
                </c:pt>
                <c:pt idx="1124">
                  <c:v>28</c:v>
                </c:pt>
                <c:pt idx="1125">
                  <c:v>32</c:v>
                </c:pt>
                <c:pt idx="1126">
                  <c:v>31</c:v>
                </c:pt>
                <c:pt idx="1127">
                  <c:v>30</c:v>
                </c:pt>
                <c:pt idx="1128">
                  <c:v>29</c:v>
                </c:pt>
                <c:pt idx="1129">
                  <c:v>27</c:v>
                </c:pt>
                <c:pt idx="1130">
                  <c:v>27</c:v>
                </c:pt>
                <c:pt idx="1131">
                  <c:v>29</c:v>
                </c:pt>
                <c:pt idx="1132">
                  <c:v>26</c:v>
                </c:pt>
                <c:pt idx="1133">
                  <c:v>28</c:v>
                </c:pt>
                <c:pt idx="1134">
                  <c:v>28</c:v>
                </c:pt>
                <c:pt idx="1135">
                  <c:v>28</c:v>
                </c:pt>
                <c:pt idx="1136">
                  <c:v>27</c:v>
                </c:pt>
                <c:pt idx="1137">
                  <c:v>25</c:v>
                </c:pt>
                <c:pt idx="1138">
                  <c:v>26</c:v>
                </c:pt>
                <c:pt idx="1139">
                  <c:v>26</c:v>
                </c:pt>
                <c:pt idx="1140">
                  <c:v>25</c:v>
                </c:pt>
                <c:pt idx="1141">
                  <c:v>25</c:v>
                </c:pt>
                <c:pt idx="1142">
                  <c:v>29</c:v>
                </c:pt>
                <c:pt idx="1143">
                  <c:v>28</c:v>
                </c:pt>
                <c:pt idx="1144">
                  <c:v>28</c:v>
                </c:pt>
                <c:pt idx="1145">
                  <c:v>25</c:v>
                </c:pt>
                <c:pt idx="1146">
                  <c:v>22</c:v>
                </c:pt>
                <c:pt idx="1147">
                  <c:v>27</c:v>
                </c:pt>
                <c:pt idx="1148">
                  <c:v>27</c:v>
                </c:pt>
                <c:pt idx="1149">
                  <c:v>27</c:v>
                </c:pt>
                <c:pt idx="1150">
                  <c:v>23</c:v>
                </c:pt>
                <c:pt idx="1151">
                  <c:v>27</c:v>
                </c:pt>
                <c:pt idx="1152">
                  <c:v>27</c:v>
                </c:pt>
                <c:pt idx="1153">
                  <c:v>29</c:v>
                </c:pt>
                <c:pt idx="1154">
                  <c:v>24</c:v>
                </c:pt>
                <c:pt idx="1155">
                  <c:v>26</c:v>
                </c:pt>
                <c:pt idx="1156">
                  <c:v>27</c:v>
                </c:pt>
                <c:pt idx="1157">
                  <c:v>27</c:v>
                </c:pt>
                <c:pt idx="1158">
                  <c:v>25</c:v>
                </c:pt>
                <c:pt idx="1159">
                  <c:v>26</c:v>
                </c:pt>
                <c:pt idx="1160">
                  <c:v>25</c:v>
                </c:pt>
                <c:pt idx="1161">
                  <c:v>26</c:v>
                </c:pt>
                <c:pt idx="1162">
                  <c:v>25</c:v>
                </c:pt>
                <c:pt idx="1163">
                  <c:v>27</c:v>
                </c:pt>
                <c:pt idx="1164">
                  <c:v>27</c:v>
                </c:pt>
                <c:pt idx="1165">
                  <c:v>27</c:v>
                </c:pt>
                <c:pt idx="1166">
                  <c:v>21</c:v>
                </c:pt>
                <c:pt idx="1167">
                  <c:v>27</c:v>
                </c:pt>
                <c:pt idx="1168">
                  <c:v>26</c:v>
                </c:pt>
                <c:pt idx="1169">
                  <c:v>27</c:v>
                </c:pt>
                <c:pt idx="1170">
                  <c:v>28</c:v>
                </c:pt>
                <c:pt idx="1171">
                  <c:v>25</c:v>
                </c:pt>
                <c:pt idx="1172">
                  <c:v>25</c:v>
                </c:pt>
                <c:pt idx="1173">
                  <c:v>26</c:v>
                </c:pt>
                <c:pt idx="1174">
                  <c:v>27</c:v>
                </c:pt>
                <c:pt idx="1175">
                  <c:v>27</c:v>
                </c:pt>
                <c:pt idx="1176">
                  <c:v>27</c:v>
                </c:pt>
                <c:pt idx="1177">
                  <c:v>27</c:v>
                </c:pt>
                <c:pt idx="1178">
                  <c:v>27</c:v>
                </c:pt>
                <c:pt idx="1179">
                  <c:v>26</c:v>
                </c:pt>
                <c:pt idx="1180">
                  <c:v>27</c:v>
                </c:pt>
                <c:pt idx="1181">
                  <c:v>24</c:v>
                </c:pt>
                <c:pt idx="1182">
                  <c:v>26</c:v>
                </c:pt>
                <c:pt idx="1183">
                  <c:v>26</c:v>
                </c:pt>
                <c:pt idx="1184">
                  <c:v>25</c:v>
                </c:pt>
                <c:pt idx="1185">
                  <c:v>26</c:v>
                </c:pt>
                <c:pt idx="1186">
                  <c:v>25</c:v>
                </c:pt>
                <c:pt idx="1187">
                  <c:v>27</c:v>
                </c:pt>
                <c:pt idx="1188">
                  <c:v>26</c:v>
                </c:pt>
                <c:pt idx="1189">
                  <c:v>28</c:v>
                </c:pt>
                <c:pt idx="1190">
                  <c:v>30</c:v>
                </c:pt>
                <c:pt idx="1191">
                  <c:v>27</c:v>
                </c:pt>
                <c:pt idx="1192">
                  <c:v>29</c:v>
                </c:pt>
                <c:pt idx="1193">
                  <c:v>26</c:v>
                </c:pt>
                <c:pt idx="1194">
                  <c:v>25</c:v>
                </c:pt>
                <c:pt idx="1195">
                  <c:v>29</c:v>
                </c:pt>
                <c:pt idx="1196">
                  <c:v>27</c:v>
                </c:pt>
                <c:pt idx="1197">
                  <c:v>28</c:v>
                </c:pt>
                <c:pt idx="1198">
                  <c:v>24</c:v>
                </c:pt>
                <c:pt idx="1199">
                  <c:v>25</c:v>
                </c:pt>
              </c:numCache>
            </c:numRef>
          </c:val>
          <c:smooth val="0"/>
        </c:ser>
        <c:ser>
          <c:idx val="3"/>
          <c:order val="3"/>
          <c:tx>
            <c:strRef>
              <c:f>'[1]05 100'!$E$3</c:f>
              <c:strCache>
                <c:ptCount val="1"/>
                <c:pt idx="0">
                  <c:v>n CHs LONELY 2</c:v>
                </c:pt>
              </c:strCache>
            </c:strRef>
          </c:tx>
          <c:spPr>
            <a:ln w="31680">
              <a:solidFill>
                <a:srgbClr val="579D1C"/>
              </a:solidFill>
            </a:ln>
          </c:spPr>
          <c:marker>
            <c:symbol val="none"/>
          </c:marker>
          <c:cat>
            <c:numRef>
              <c:f>'[1]05 100'!$A$4:$A$1203</c:f>
              <c:numCache>
                <c:formatCode>General</c:formatCode>
                <c:ptCount val="1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numCache>
            </c:numRef>
          </c:cat>
          <c:val>
            <c:numRef>
              <c:f>'[1]05 100'!$E$4:$E$1203</c:f>
              <c:numCache>
                <c:formatCode>General</c:formatCode>
                <c:ptCount val="1200"/>
                <c:pt idx="0">
                  <c:v>1</c:v>
                </c:pt>
                <c:pt idx="1">
                  <c:v>2</c:v>
                </c:pt>
                <c:pt idx="2">
                  <c:v>2</c:v>
                </c:pt>
                <c:pt idx="3">
                  <c:v>2</c:v>
                </c:pt>
                <c:pt idx="4">
                  <c:v>2</c:v>
                </c:pt>
                <c:pt idx="5">
                  <c:v>1</c:v>
                </c:pt>
                <c:pt idx="6">
                  <c:v>1</c:v>
                </c:pt>
                <c:pt idx="7">
                  <c:v>0</c:v>
                </c:pt>
                <c:pt idx="8">
                  <c:v>1</c:v>
                </c:pt>
                <c:pt idx="9">
                  <c:v>1</c:v>
                </c:pt>
                <c:pt idx="10">
                  <c:v>1</c:v>
                </c:pt>
                <c:pt idx="11">
                  <c:v>1</c:v>
                </c:pt>
                <c:pt idx="12">
                  <c:v>2</c:v>
                </c:pt>
                <c:pt idx="13">
                  <c:v>2</c:v>
                </c:pt>
                <c:pt idx="14">
                  <c:v>1</c:v>
                </c:pt>
                <c:pt idx="15">
                  <c:v>1</c:v>
                </c:pt>
                <c:pt idx="16">
                  <c:v>3</c:v>
                </c:pt>
                <c:pt idx="17">
                  <c:v>3</c:v>
                </c:pt>
                <c:pt idx="18">
                  <c:v>2</c:v>
                </c:pt>
                <c:pt idx="19">
                  <c:v>2</c:v>
                </c:pt>
                <c:pt idx="20">
                  <c:v>2</c:v>
                </c:pt>
                <c:pt idx="21">
                  <c:v>5</c:v>
                </c:pt>
                <c:pt idx="22">
                  <c:v>4</c:v>
                </c:pt>
                <c:pt idx="23">
                  <c:v>3</c:v>
                </c:pt>
                <c:pt idx="24">
                  <c:v>4</c:v>
                </c:pt>
                <c:pt idx="25">
                  <c:v>4</c:v>
                </c:pt>
                <c:pt idx="26">
                  <c:v>4</c:v>
                </c:pt>
                <c:pt idx="27">
                  <c:v>3</c:v>
                </c:pt>
                <c:pt idx="28">
                  <c:v>4</c:v>
                </c:pt>
                <c:pt idx="29">
                  <c:v>2</c:v>
                </c:pt>
                <c:pt idx="30">
                  <c:v>3</c:v>
                </c:pt>
                <c:pt idx="31">
                  <c:v>3</c:v>
                </c:pt>
                <c:pt idx="32">
                  <c:v>3</c:v>
                </c:pt>
                <c:pt idx="33">
                  <c:v>3</c:v>
                </c:pt>
                <c:pt idx="34">
                  <c:v>3</c:v>
                </c:pt>
                <c:pt idx="35">
                  <c:v>4</c:v>
                </c:pt>
                <c:pt idx="36">
                  <c:v>3</c:v>
                </c:pt>
                <c:pt idx="37">
                  <c:v>2</c:v>
                </c:pt>
                <c:pt idx="38">
                  <c:v>2</c:v>
                </c:pt>
                <c:pt idx="39">
                  <c:v>2</c:v>
                </c:pt>
                <c:pt idx="40">
                  <c:v>2</c:v>
                </c:pt>
                <c:pt idx="41">
                  <c:v>1</c:v>
                </c:pt>
                <c:pt idx="42">
                  <c:v>0</c:v>
                </c:pt>
                <c:pt idx="43">
                  <c:v>0</c:v>
                </c:pt>
                <c:pt idx="44">
                  <c:v>0</c:v>
                </c:pt>
                <c:pt idx="45">
                  <c:v>0</c:v>
                </c:pt>
                <c:pt idx="46">
                  <c:v>1</c:v>
                </c:pt>
                <c:pt idx="47">
                  <c:v>1</c:v>
                </c:pt>
                <c:pt idx="48">
                  <c:v>2</c:v>
                </c:pt>
                <c:pt idx="49">
                  <c:v>1</c:v>
                </c:pt>
                <c:pt idx="50">
                  <c:v>1</c:v>
                </c:pt>
                <c:pt idx="51">
                  <c:v>1</c:v>
                </c:pt>
                <c:pt idx="52">
                  <c:v>3</c:v>
                </c:pt>
                <c:pt idx="53">
                  <c:v>2</c:v>
                </c:pt>
                <c:pt idx="54">
                  <c:v>2</c:v>
                </c:pt>
                <c:pt idx="55">
                  <c:v>4</c:v>
                </c:pt>
                <c:pt idx="56">
                  <c:v>4</c:v>
                </c:pt>
                <c:pt idx="57">
                  <c:v>6</c:v>
                </c:pt>
                <c:pt idx="58">
                  <c:v>3</c:v>
                </c:pt>
                <c:pt idx="59">
                  <c:v>2</c:v>
                </c:pt>
                <c:pt idx="60">
                  <c:v>4</c:v>
                </c:pt>
                <c:pt idx="61">
                  <c:v>2</c:v>
                </c:pt>
                <c:pt idx="62">
                  <c:v>4</c:v>
                </c:pt>
                <c:pt idx="63">
                  <c:v>2</c:v>
                </c:pt>
                <c:pt idx="64">
                  <c:v>3</c:v>
                </c:pt>
                <c:pt idx="65">
                  <c:v>3</c:v>
                </c:pt>
                <c:pt idx="66">
                  <c:v>3</c:v>
                </c:pt>
                <c:pt idx="67">
                  <c:v>3</c:v>
                </c:pt>
                <c:pt idx="68">
                  <c:v>2</c:v>
                </c:pt>
                <c:pt idx="69">
                  <c:v>3</c:v>
                </c:pt>
                <c:pt idx="70">
                  <c:v>4</c:v>
                </c:pt>
                <c:pt idx="71">
                  <c:v>4</c:v>
                </c:pt>
                <c:pt idx="72">
                  <c:v>3</c:v>
                </c:pt>
                <c:pt idx="73">
                  <c:v>3</c:v>
                </c:pt>
                <c:pt idx="74">
                  <c:v>4</c:v>
                </c:pt>
                <c:pt idx="75">
                  <c:v>3</c:v>
                </c:pt>
                <c:pt idx="76">
                  <c:v>6</c:v>
                </c:pt>
                <c:pt idx="77">
                  <c:v>6</c:v>
                </c:pt>
                <c:pt idx="78">
                  <c:v>4</c:v>
                </c:pt>
                <c:pt idx="79">
                  <c:v>3</c:v>
                </c:pt>
                <c:pt idx="80">
                  <c:v>2</c:v>
                </c:pt>
                <c:pt idx="81">
                  <c:v>3</c:v>
                </c:pt>
                <c:pt idx="82">
                  <c:v>4</c:v>
                </c:pt>
                <c:pt idx="83">
                  <c:v>1</c:v>
                </c:pt>
                <c:pt idx="84">
                  <c:v>3</c:v>
                </c:pt>
                <c:pt idx="85">
                  <c:v>2</c:v>
                </c:pt>
                <c:pt idx="86">
                  <c:v>2</c:v>
                </c:pt>
                <c:pt idx="87">
                  <c:v>2</c:v>
                </c:pt>
                <c:pt idx="88">
                  <c:v>2</c:v>
                </c:pt>
                <c:pt idx="89">
                  <c:v>2</c:v>
                </c:pt>
                <c:pt idx="90">
                  <c:v>1</c:v>
                </c:pt>
                <c:pt idx="91">
                  <c:v>3</c:v>
                </c:pt>
                <c:pt idx="92">
                  <c:v>2</c:v>
                </c:pt>
                <c:pt idx="93">
                  <c:v>0</c:v>
                </c:pt>
                <c:pt idx="94">
                  <c:v>2</c:v>
                </c:pt>
                <c:pt idx="95">
                  <c:v>2</c:v>
                </c:pt>
                <c:pt idx="96">
                  <c:v>2</c:v>
                </c:pt>
                <c:pt idx="97">
                  <c:v>4</c:v>
                </c:pt>
                <c:pt idx="98">
                  <c:v>3</c:v>
                </c:pt>
                <c:pt idx="99">
                  <c:v>4</c:v>
                </c:pt>
                <c:pt idx="100">
                  <c:v>4</c:v>
                </c:pt>
                <c:pt idx="101">
                  <c:v>4</c:v>
                </c:pt>
                <c:pt idx="102">
                  <c:v>2</c:v>
                </c:pt>
                <c:pt idx="103">
                  <c:v>2</c:v>
                </c:pt>
                <c:pt idx="104">
                  <c:v>1</c:v>
                </c:pt>
                <c:pt idx="105">
                  <c:v>3</c:v>
                </c:pt>
                <c:pt idx="106">
                  <c:v>4</c:v>
                </c:pt>
                <c:pt idx="107">
                  <c:v>5</c:v>
                </c:pt>
                <c:pt idx="108">
                  <c:v>4</c:v>
                </c:pt>
                <c:pt idx="109">
                  <c:v>4</c:v>
                </c:pt>
                <c:pt idx="110">
                  <c:v>4</c:v>
                </c:pt>
                <c:pt idx="111">
                  <c:v>2</c:v>
                </c:pt>
                <c:pt idx="112">
                  <c:v>1</c:v>
                </c:pt>
                <c:pt idx="113">
                  <c:v>1</c:v>
                </c:pt>
                <c:pt idx="114">
                  <c:v>1</c:v>
                </c:pt>
                <c:pt idx="115">
                  <c:v>1</c:v>
                </c:pt>
                <c:pt idx="116">
                  <c:v>0</c:v>
                </c:pt>
                <c:pt idx="117">
                  <c:v>0</c:v>
                </c:pt>
                <c:pt idx="118">
                  <c:v>1</c:v>
                </c:pt>
                <c:pt idx="119">
                  <c:v>2</c:v>
                </c:pt>
                <c:pt idx="120">
                  <c:v>3</c:v>
                </c:pt>
                <c:pt idx="121">
                  <c:v>2</c:v>
                </c:pt>
                <c:pt idx="122">
                  <c:v>4</c:v>
                </c:pt>
                <c:pt idx="123">
                  <c:v>2</c:v>
                </c:pt>
                <c:pt idx="124">
                  <c:v>5</c:v>
                </c:pt>
                <c:pt idx="125">
                  <c:v>5</c:v>
                </c:pt>
                <c:pt idx="126">
                  <c:v>3</c:v>
                </c:pt>
                <c:pt idx="127">
                  <c:v>3</c:v>
                </c:pt>
                <c:pt idx="128">
                  <c:v>4</c:v>
                </c:pt>
                <c:pt idx="129">
                  <c:v>3</c:v>
                </c:pt>
                <c:pt idx="130">
                  <c:v>3</c:v>
                </c:pt>
                <c:pt idx="131">
                  <c:v>3</c:v>
                </c:pt>
                <c:pt idx="132">
                  <c:v>2</c:v>
                </c:pt>
                <c:pt idx="133">
                  <c:v>0</c:v>
                </c:pt>
                <c:pt idx="134">
                  <c:v>1</c:v>
                </c:pt>
                <c:pt idx="135">
                  <c:v>3</c:v>
                </c:pt>
                <c:pt idx="136">
                  <c:v>3</c:v>
                </c:pt>
                <c:pt idx="137">
                  <c:v>2</c:v>
                </c:pt>
                <c:pt idx="138">
                  <c:v>4</c:v>
                </c:pt>
                <c:pt idx="139">
                  <c:v>4</c:v>
                </c:pt>
                <c:pt idx="140">
                  <c:v>7</c:v>
                </c:pt>
                <c:pt idx="141">
                  <c:v>4</c:v>
                </c:pt>
                <c:pt idx="142">
                  <c:v>6</c:v>
                </c:pt>
                <c:pt idx="143">
                  <c:v>5</c:v>
                </c:pt>
                <c:pt idx="144">
                  <c:v>2</c:v>
                </c:pt>
                <c:pt idx="145">
                  <c:v>1</c:v>
                </c:pt>
                <c:pt idx="146">
                  <c:v>3</c:v>
                </c:pt>
                <c:pt idx="147">
                  <c:v>0</c:v>
                </c:pt>
                <c:pt idx="148">
                  <c:v>1</c:v>
                </c:pt>
                <c:pt idx="149">
                  <c:v>1</c:v>
                </c:pt>
                <c:pt idx="150">
                  <c:v>3</c:v>
                </c:pt>
                <c:pt idx="151">
                  <c:v>1</c:v>
                </c:pt>
                <c:pt idx="152">
                  <c:v>3</c:v>
                </c:pt>
                <c:pt idx="153">
                  <c:v>3</c:v>
                </c:pt>
                <c:pt idx="154">
                  <c:v>3</c:v>
                </c:pt>
                <c:pt idx="155">
                  <c:v>3</c:v>
                </c:pt>
                <c:pt idx="156">
                  <c:v>3</c:v>
                </c:pt>
                <c:pt idx="157">
                  <c:v>2</c:v>
                </c:pt>
                <c:pt idx="158">
                  <c:v>1</c:v>
                </c:pt>
                <c:pt idx="159">
                  <c:v>1</c:v>
                </c:pt>
                <c:pt idx="160">
                  <c:v>5</c:v>
                </c:pt>
                <c:pt idx="161">
                  <c:v>1</c:v>
                </c:pt>
                <c:pt idx="162">
                  <c:v>5</c:v>
                </c:pt>
                <c:pt idx="163">
                  <c:v>6</c:v>
                </c:pt>
                <c:pt idx="164">
                  <c:v>1</c:v>
                </c:pt>
                <c:pt idx="165">
                  <c:v>1</c:v>
                </c:pt>
                <c:pt idx="166">
                  <c:v>3</c:v>
                </c:pt>
                <c:pt idx="167">
                  <c:v>1</c:v>
                </c:pt>
                <c:pt idx="168">
                  <c:v>2</c:v>
                </c:pt>
                <c:pt idx="169">
                  <c:v>1</c:v>
                </c:pt>
                <c:pt idx="170">
                  <c:v>2</c:v>
                </c:pt>
                <c:pt idx="171">
                  <c:v>1</c:v>
                </c:pt>
                <c:pt idx="172">
                  <c:v>1</c:v>
                </c:pt>
                <c:pt idx="173">
                  <c:v>2</c:v>
                </c:pt>
                <c:pt idx="174">
                  <c:v>1</c:v>
                </c:pt>
                <c:pt idx="175">
                  <c:v>1</c:v>
                </c:pt>
                <c:pt idx="176">
                  <c:v>2</c:v>
                </c:pt>
                <c:pt idx="177">
                  <c:v>3</c:v>
                </c:pt>
                <c:pt idx="178">
                  <c:v>2</c:v>
                </c:pt>
                <c:pt idx="179">
                  <c:v>2</c:v>
                </c:pt>
                <c:pt idx="180">
                  <c:v>1</c:v>
                </c:pt>
                <c:pt idx="181">
                  <c:v>2</c:v>
                </c:pt>
                <c:pt idx="182">
                  <c:v>1</c:v>
                </c:pt>
                <c:pt idx="183">
                  <c:v>2</c:v>
                </c:pt>
                <c:pt idx="184">
                  <c:v>3</c:v>
                </c:pt>
                <c:pt idx="185">
                  <c:v>2</c:v>
                </c:pt>
                <c:pt idx="186">
                  <c:v>1</c:v>
                </c:pt>
                <c:pt idx="187">
                  <c:v>2</c:v>
                </c:pt>
                <c:pt idx="188">
                  <c:v>1</c:v>
                </c:pt>
                <c:pt idx="189">
                  <c:v>3</c:v>
                </c:pt>
                <c:pt idx="190">
                  <c:v>1</c:v>
                </c:pt>
                <c:pt idx="191">
                  <c:v>2</c:v>
                </c:pt>
                <c:pt idx="192">
                  <c:v>0</c:v>
                </c:pt>
                <c:pt idx="193">
                  <c:v>0</c:v>
                </c:pt>
                <c:pt idx="194">
                  <c:v>0</c:v>
                </c:pt>
                <c:pt idx="195">
                  <c:v>1</c:v>
                </c:pt>
                <c:pt idx="196">
                  <c:v>0</c:v>
                </c:pt>
                <c:pt idx="197">
                  <c:v>3</c:v>
                </c:pt>
                <c:pt idx="198">
                  <c:v>1</c:v>
                </c:pt>
                <c:pt idx="199">
                  <c:v>2</c:v>
                </c:pt>
                <c:pt idx="200">
                  <c:v>3</c:v>
                </c:pt>
                <c:pt idx="201">
                  <c:v>2</c:v>
                </c:pt>
                <c:pt idx="202">
                  <c:v>3</c:v>
                </c:pt>
                <c:pt idx="203">
                  <c:v>2</c:v>
                </c:pt>
                <c:pt idx="204">
                  <c:v>2</c:v>
                </c:pt>
                <c:pt idx="205">
                  <c:v>4</c:v>
                </c:pt>
                <c:pt idx="206">
                  <c:v>4</c:v>
                </c:pt>
                <c:pt idx="207">
                  <c:v>3</c:v>
                </c:pt>
                <c:pt idx="208">
                  <c:v>0</c:v>
                </c:pt>
                <c:pt idx="209">
                  <c:v>3</c:v>
                </c:pt>
                <c:pt idx="210">
                  <c:v>3</c:v>
                </c:pt>
                <c:pt idx="211">
                  <c:v>3</c:v>
                </c:pt>
                <c:pt idx="212">
                  <c:v>3</c:v>
                </c:pt>
                <c:pt idx="213">
                  <c:v>2</c:v>
                </c:pt>
                <c:pt idx="214">
                  <c:v>2</c:v>
                </c:pt>
                <c:pt idx="215">
                  <c:v>0</c:v>
                </c:pt>
                <c:pt idx="216">
                  <c:v>2</c:v>
                </c:pt>
                <c:pt idx="217">
                  <c:v>1</c:v>
                </c:pt>
                <c:pt idx="218">
                  <c:v>4</c:v>
                </c:pt>
                <c:pt idx="219">
                  <c:v>1</c:v>
                </c:pt>
                <c:pt idx="220">
                  <c:v>1</c:v>
                </c:pt>
                <c:pt idx="221">
                  <c:v>1</c:v>
                </c:pt>
                <c:pt idx="222">
                  <c:v>1</c:v>
                </c:pt>
                <c:pt idx="223">
                  <c:v>2</c:v>
                </c:pt>
                <c:pt idx="224">
                  <c:v>1</c:v>
                </c:pt>
                <c:pt idx="225">
                  <c:v>2</c:v>
                </c:pt>
                <c:pt idx="226">
                  <c:v>2</c:v>
                </c:pt>
                <c:pt idx="227">
                  <c:v>3</c:v>
                </c:pt>
                <c:pt idx="228">
                  <c:v>2</c:v>
                </c:pt>
                <c:pt idx="229">
                  <c:v>4</c:v>
                </c:pt>
                <c:pt idx="230">
                  <c:v>2</c:v>
                </c:pt>
                <c:pt idx="231">
                  <c:v>2</c:v>
                </c:pt>
                <c:pt idx="232">
                  <c:v>0</c:v>
                </c:pt>
                <c:pt idx="233">
                  <c:v>2</c:v>
                </c:pt>
                <c:pt idx="234">
                  <c:v>2</c:v>
                </c:pt>
                <c:pt idx="235">
                  <c:v>2</c:v>
                </c:pt>
                <c:pt idx="236">
                  <c:v>3</c:v>
                </c:pt>
                <c:pt idx="237">
                  <c:v>3</c:v>
                </c:pt>
                <c:pt idx="238">
                  <c:v>1</c:v>
                </c:pt>
                <c:pt idx="239">
                  <c:v>2</c:v>
                </c:pt>
                <c:pt idx="240">
                  <c:v>0</c:v>
                </c:pt>
                <c:pt idx="241">
                  <c:v>0</c:v>
                </c:pt>
                <c:pt idx="242">
                  <c:v>0</c:v>
                </c:pt>
                <c:pt idx="243">
                  <c:v>0</c:v>
                </c:pt>
                <c:pt idx="244">
                  <c:v>3</c:v>
                </c:pt>
                <c:pt idx="245">
                  <c:v>2</c:v>
                </c:pt>
                <c:pt idx="246">
                  <c:v>3</c:v>
                </c:pt>
                <c:pt idx="247">
                  <c:v>4</c:v>
                </c:pt>
                <c:pt idx="248">
                  <c:v>4</c:v>
                </c:pt>
                <c:pt idx="249">
                  <c:v>3</c:v>
                </c:pt>
                <c:pt idx="250">
                  <c:v>3</c:v>
                </c:pt>
                <c:pt idx="251">
                  <c:v>3</c:v>
                </c:pt>
                <c:pt idx="252">
                  <c:v>1</c:v>
                </c:pt>
                <c:pt idx="253">
                  <c:v>2</c:v>
                </c:pt>
                <c:pt idx="254">
                  <c:v>1</c:v>
                </c:pt>
                <c:pt idx="255">
                  <c:v>1</c:v>
                </c:pt>
                <c:pt idx="256">
                  <c:v>3</c:v>
                </c:pt>
                <c:pt idx="257">
                  <c:v>2</c:v>
                </c:pt>
                <c:pt idx="258">
                  <c:v>0</c:v>
                </c:pt>
                <c:pt idx="259">
                  <c:v>1</c:v>
                </c:pt>
                <c:pt idx="260">
                  <c:v>2</c:v>
                </c:pt>
                <c:pt idx="261">
                  <c:v>2</c:v>
                </c:pt>
                <c:pt idx="262">
                  <c:v>1</c:v>
                </c:pt>
                <c:pt idx="263">
                  <c:v>3</c:v>
                </c:pt>
                <c:pt idx="264">
                  <c:v>2</c:v>
                </c:pt>
                <c:pt idx="265">
                  <c:v>1</c:v>
                </c:pt>
                <c:pt idx="266">
                  <c:v>2</c:v>
                </c:pt>
                <c:pt idx="267">
                  <c:v>1</c:v>
                </c:pt>
                <c:pt idx="268">
                  <c:v>2</c:v>
                </c:pt>
                <c:pt idx="269">
                  <c:v>3</c:v>
                </c:pt>
                <c:pt idx="270">
                  <c:v>2</c:v>
                </c:pt>
                <c:pt idx="271">
                  <c:v>2</c:v>
                </c:pt>
                <c:pt idx="272">
                  <c:v>2</c:v>
                </c:pt>
                <c:pt idx="273">
                  <c:v>2</c:v>
                </c:pt>
                <c:pt idx="274">
                  <c:v>2</c:v>
                </c:pt>
                <c:pt idx="275">
                  <c:v>2</c:v>
                </c:pt>
                <c:pt idx="276">
                  <c:v>2</c:v>
                </c:pt>
                <c:pt idx="277">
                  <c:v>2</c:v>
                </c:pt>
                <c:pt idx="278">
                  <c:v>3</c:v>
                </c:pt>
                <c:pt idx="279">
                  <c:v>2</c:v>
                </c:pt>
                <c:pt idx="280">
                  <c:v>2</c:v>
                </c:pt>
                <c:pt idx="281">
                  <c:v>1</c:v>
                </c:pt>
                <c:pt idx="282">
                  <c:v>2</c:v>
                </c:pt>
                <c:pt idx="283">
                  <c:v>2</c:v>
                </c:pt>
                <c:pt idx="284">
                  <c:v>2</c:v>
                </c:pt>
                <c:pt idx="285">
                  <c:v>3</c:v>
                </c:pt>
                <c:pt idx="286">
                  <c:v>2</c:v>
                </c:pt>
                <c:pt idx="287">
                  <c:v>4</c:v>
                </c:pt>
                <c:pt idx="288">
                  <c:v>1</c:v>
                </c:pt>
                <c:pt idx="289">
                  <c:v>3</c:v>
                </c:pt>
                <c:pt idx="290">
                  <c:v>1</c:v>
                </c:pt>
                <c:pt idx="291">
                  <c:v>0</c:v>
                </c:pt>
                <c:pt idx="292">
                  <c:v>4</c:v>
                </c:pt>
                <c:pt idx="293">
                  <c:v>0</c:v>
                </c:pt>
                <c:pt idx="294">
                  <c:v>1</c:v>
                </c:pt>
                <c:pt idx="295">
                  <c:v>2</c:v>
                </c:pt>
                <c:pt idx="296">
                  <c:v>0</c:v>
                </c:pt>
                <c:pt idx="297">
                  <c:v>2</c:v>
                </c:pt>
                <c:pt idx="298">
                  <c:v>2</c:v>
                </c:pt>
                <c:pt idx="299">
                  <c:v>1</c:v>
                </c:pt>
                <c:pt idx="300">
                  <c:v>4</c:v>
                </c:pt>
                <c:pt idx="301">
                  <c:v>5</c:v>
                </c:pt>
                <c:pt idx="302">
                  <c:v>5</c:v>
                </c:pt>
                <c:pt idx="303">
                  <c:v>4</c:v>
                </c:pt>
                <c:pt idx="304">
                  <c:v>4</c:v>
                </c:pt>
                <c:pt idx="305">
                  <c:v>2</c:v>
                </c:pt>
                <c:pt idx="306">
                  <c:v>1</c:v>
                </c:pt>
                <c:pt idx="307">
                  <c:v>3</c:v>
                </c:pt>
                <c:pt idx="308">
                  <c:v>4</c:v>
                </c:pt>
                <c:pt idx="309">
                  <c:v>3</c:v>
                </c:pt>
                <c:pt idx="310">
                  <c:v>2</c:v>
                </c:pt>
                <c:pt idx="311">
                  <c:v>3</c:v>
                </c:pt>
                <c:pt idx="312">
                  <c:v>1</c:v>
                </c:pt>
                <c:pt idx="313">
                  <c:v>2</c:v>
                </c:pt>
                <c:pt idx="314">
                  <c:v>1</c:v>
                </c:pt>
                <c:pt idx="315">
                  <c:v>1</c:v>
                </c:pt>
                <c:pt idx="316">
                  <c:v>0</c:v>
                </c:pt>
                <c:pt idx="317">
                  <c:v>0</c:v>
                </c:pt>
                <c:pt idx="318">
                  <c:v>1</c:v>
                </c:pt>
                <c:pt idx="319">
                  <c:v>2</c:v>
                </c:pt>
                <c:pt idx="320">
                  <c:v>2</c:v>
                </c:pt>
                <c:pt idx="321">
                  <c:v>3</c:v>
                </c:pt>
                <c:pt idx="322">
                  <c:v>2</c:v>
                </c:pt>
                <c:pt idx="323">
                  <c:v>1</c:v>
                </c:pt>
                <c:pt idx="324">
                  <c:v>3</c:v>
                </c:pt>
                <c:pt idx="325">
                  <c:v>2</c:v>
                </c:pt>
                <c:pt idx="326">
                  <c:v>2</c:v>
                </c:pt>
                <c:pt idx="327">
                  <c:v>2</c:v>
                </c:pt>
                <c:pt idx="328">
                  <c:v>3</c:v>
                </c:pt>
                <c:pt idx="329">
                  <c:v>3</c:v>
                </c:pt>
                <c:pt idx="330">
                  <c:v>2</c:v>
                </c:pt>
                <c:pt idx="331">
                  <c:v>2</c:v>
                </c:pt>
                <c:pt idx="332">
                  <c:v>2</c:v>
                </c:pt>
                <c:pt idx="333">
                  <c:v>1</c:v>
                </c:pt>
                <c:pt idx="334">
                  <c:v>1</c:v>
                </c:pt>
                <c:pt idx="335">
                  <c:v>0</c:v>
                </c:pt>
                <c:pt idx="336">
                  <c:v>0</c:v>
                </c:pt>
                <c:pt idx="337">
                  <c:v>1</c:v>
                </c:pt>
                <c:pt idx="338">
                  <c:v>1</c:v>
                </c:pt>
                <c:pt idx="339">
                  <c:v>4</c:v>
                </c:pt>
                <c:pt idx="340">
                  <c:v>1</c:v>
                </c:pt>
                <c:pt idx="341">
                  <c:v>2</c:v>
                </c:pt>
                <c:pt idx="342">
                  <c:v>0</c:v>
                </c:pt>
                <c:pt idx="343">
                  <c:v>1</c:v>
                </c:pt>
                <c:pt idx="344">
                  <c:v>1</c:v>
                </c:pt>
                <c:pt idx="345">
                  <c:v>2</c:v>
                </c:pt>
                <c:pt idx="346">
                  <c:v>2</c:v>
                </c:pt>
                <c:pt idx="347">
                  <c:v>2</c:v>
                </c:pt>
                <c:pt idx="348">
                  <c:v>3</c:v>
                </c:pt>
                <c:pt idx="349">
                  <c:v>3</c:v>
                </c:pt>
                <c:pt idx="350">
                  <c:v>3</c:v>
                </c:pt>
                <c:pt idx="351">
                  <c:v>3</c:v>
                </c:pt>
                <c:pt idx="352">
                  <c:v>3</c:v>
                </c:pt>
                <c:pt idx="353">
                  <c:v>3</c:v>
                </c:pt>
                <c:pt idx="354">
                  <c:v>3</c:v>
                </c:pt>
                <c:pt idx="355">
                  <c:v>3</c:v>
                </c:pt>
                <c:pt idx="356">
                  <c:v>3</c:v>
                </c:pt>
                <c:pt idx="357">
                  <c:v>3</c:v>
                </c:pt>
                <c:pt idx="358">
                  <c:v>1</c:v>
                </c:pt>
                <c:pt idx="359">
                  <c:v>1</c:v>
                </c:pt>
                <c:pt idx="360">
                  <c:v>0</c:v>
                </c:pt>
                <c:pt idx="361">
                  <c:v>0</c:v>
                </c:pt>
                <c:pt idx="362">
                  <c:v>0</c:v>
                </c:pt>
                <c:pt idx="363">
                  <c:v>1</c:v>
                </c:pt>
                <c:pt idx="364">
                  <c:v>0</c:v>
                </c:pt>
                <c:pt idx="365">
                  <c:v>2</c:v>
                </c:pt>
                <c:pt idx="366">
                  <c:v>0</c:v>
                </c:pt>
                <c:pt idx="367">
                  <c:v>2</c:v>
                </c:pt>
                <c:pt idx="368">
                  <c:v>2</c:v>
                </c:pt>
                <c:pt idx="369">
                  <c:v>2</c:v>
                </c:pt>
                <c:pt idx="370">
                  <c:v>0</c:v>
                </c:pt>
                <c:pt idx="371">
                  <c:v>1</c:v>
                </c:pt>
                <c:pt idx="372">
                  <c:v>0</c:v>
                </c:pt>
                <c:pt idx="373">
                  <c:v>2</c:v>
                </c:pt>
                <c:pt idx="374">
                  <c:v>1</c:v>
                </c:pt>
                <c:pt idx="375">
                  <c:v>1</c:v>
                </c:pt>
                <c:pt idx="376">
                  <c:v>0</c:v>
                </c:pt>
                <c:pt idx="377">
                  <c:v>1</c:v>
                </c:pt>
                <c:pt idx="378">
                  <c:v>1</c:v>
                </c:pt>
                <c:pt idx="379">
                  <c:v>1</c:v>
                </c:pt>
                <c:pt idx="380">
                  <c:v>0</c:v>
                </c:pt>
                <c:pt idx="381">
                  <c:v>0</c:v>
                </c:pt>
                <c:pt idx="382">
                  <c:v>2</c:v>
                </c:pt>
                <c:pt idx="383">
                  <c:v>1</c:v>
                </c:pt>
                <c:pt idx="384">
                  <c:v>1</c:v>
                </c:pt>
                <c:pt idx="385">
                  <c:v>1</c:v>
                </c:pt>
                <c:pt idx="386">
                  <c:v>2</c:v>
                </c:pt>
                <c:pt idx="387">
                  <c:v>1</c:v>
                </c:pt>
                <c:pt idx="388">
                  <c:v>2</c:v>
                </c:pt>
                <c:pt idx="389">
                  <c:v>2</c:v>
                </c:pt>
                <c:pt idx="390">
                  <c:v>4</c:v>
                </c:pt>
                <c:pt idx="391">
                  <c:v>2</c:v>
                </c:pt>
                <c:pt idx="392">
                  <c:v>2</c:v>
                </c:pt>
                <c:pt idx="393">
                  <c:v>2</c:v>
                </c:pt>
                <c:pt idx="394">
                  <c:v>0</c:v>
                </c:pt>
                <c:pt idx="395">
                  <c:v>0</c:v>
                </c:pt>
                <c:pt idx="396">
                  <c:v>4</c:v>
                </c:pt>
                <c:pt idx="397">
                  <c:v>5</c:v>
                </c:pt>
                <c:pt idx="398">
                  <c:v>3</c:v>
                </c:pt>
                <c:pt idx="399">
                  <c:v>3</c:v>
                </c:pt>
                <c:pt idx="400">
                  <c:v>1</c:v>
                </c:pt>
                <c:pt idx="401">
                  <c:v>2</c:v>
                </c:pt>
                <c:pt idx="402">
                  <c:v>2</c:v>
                </c:pt>
                <c:pt idx="403">
                  <c:v>4</c:v>
                </c:pt>
                <c:pt idx="404">
                  <c:v>3</c:v>
                </c:pt>
                <c:pt idx="405">
                  <c:v>1</c:v>
                </c:pt>
                <c:pt idx="406">
                  <c:v>0</c:v>
                </c:pt>
                <c:pt idx="407">
                  <c:v>1</c:v>
                </c:pt>
                <c:pt idx="408">
                  <c:v>1</c:v>
                </c:pt>
                <c:pt idx="409">
                  <c:v>2</c:v>
                </c:pt>
                <c:pt idx="410">
                  <c:v>2</c:v>
                </c:pt>
                <c:pt idx="411">
                  <c:v>5</c:v>
                </c:pt>
                <c:pt idx="412">
                  <c:v>1</c:v>
                </c:pt>
                <c:pt idx="413">
                  <c:v>1</c:v>
                </c:pt>
                <c:pt idx="414">
                  <c:v>1</c:v>
                </c:pt>
                <c:pt idx="415">
                  <c:v>1</c:v>
                </c:pt>
                <c:pt idx="416">
                  <c:v>1</c:v>
                </c:pt>
                <c:pt idx="417">
                  <c:v>1</c:v>
                </c:pt>
                <c:pt idx="418">
                  <c:v>1</c:v>
                </c:pt>
                <c:pt idx="419">
                  <c:v>0</c:v>
                </c:pt>
                <c:pt idx="420">
                  <c:v>1</c:v>
                </c:pt>
                <c:pt idx="421">
                  <c:v>1</c:v>
                </c:pt>
                <c:pt idx="422">
                  <c:v>1</c:v>
                </c:pt>
                <c:pt idx="423">
                  <c:v>2</c:v>
                </c:pt>
                <c:pt idx="424">
                  <c:v>2</c:v>
                </c:pt>
                <c:pt idx="425">
                  <c:v>3</c:v>
                </c:pt>
                <c:pt idx="426">
                  <c:v>1</c:v>
                </c:pt>
                <c:pt idx="427">
                  <c:v>1</c:v>
                </c:pt>
                <c:pt idx="428">
                  <c:v>3</c:v>
                </c:pt>
                <c:pt idx="429">
                  <c:v>3</c:v>
                </c:pt>
                <c:pt idx="430">
                  <c:v>1</c:v>
                </c:pt>
                <c:pt idx="431">
                  <c:v>1</c:v>
                </c:pt>
                <c:pt idx="432">
                  <c:v>1</c:v>
                </c:pt>
                <c:pt idx="433">
                  <c:v>2</c:v>
                </c:pt>
                <c:pt idx="434">
                  <c:v>1</c:v>
                </c:pt>
                <c:pt idx="435">
                  <c:v>1</c:v>
                </c:pt>
                <c:pt idx="436">
                  <c:v>2</c:v>
                </c:pt>
                <c:pt idx="437">
                  <c:v>0</c:v>
                </c:pt>
                <c:pt idx="438">
                  <c:v>2</c:v>
                </c:pt>
                <c:pt idx="439">
                  <c:v>0</c:v>
                </c:pt>
                <c:pt idx="440">
                  <c:v>2</c:v>
                </c:pt>
                <c:pt idx="441">
                  <c:v>0</c:v>
                </c:pt>
                <c:pt idx="442">
                  <c:v>1</c:v>
                </c:pt>
                <c:pt idx="443">
                  <c:v>1</c:v>
                </c:pt>
                <c:pt idx="444">
                  <c:v>3</c:v>
                </c:pt>
                <c:pt idx="445">
                  <c:v>1</c:v>
                </c:pt>
                <c:pt idx="446">
                  <c:v>1</c:v>
                </c:pt>
                <c:pt idx="447">
                  <c:v>0</c:v>
                </c:pt>
                <c:pt idx="448">
                  <c:v>0</c:v>
                </c:pt>
                <c:pt idx="449">
                  <c:v>0</c:v>
                </c:pt>
                <c:pt idx="450">
                  <c:v>0</c:v>
                </c:pt>
                <c:pt idx="451">
                  <c:v>2</c:v>
                </c:pt>
                <c:pt idx="452">
                  <c:v>2</c:v>
                </c:pt>
                <c:pt idx="453">
                  <c:v>1</c:v>
                </c:pt>
                <c:pt idx="454">
                  <c:v>3</c:v>
                </c:pt>
                <c:pt idx="455">
                  <c:v>6</c:v>
                </c:pt>
                <c:pt idx="456">
                  <c:v>4</c:v>
                </c:pt>
                <c:pt idx="457">
                  <c:v>4</c:v>
                </c:pt>
                <c:pt idx="458">
                  <c:v>3</c:v>
                </c:pt>
                <c:pt idx="459">
                  <c:v>1</c:v>
                </c:pt>
                <c:pt idx="460">
                  <c:v>0</c:v>
                </c:pt>
                <c:pt idx="461">
                  <c:v>0</c:v>
                </c:pt>
                <c:pt idx="462">
                  <c:v>1</c:v>
                </c:pt>
                <c:pt idx="463">
                  <c:v>0</c:v>
                </c:pt>
                <c:pt idx="464">
                  <c:v>1</c:v>
                </c:pt>
                <c:pt idx="465">
                  <c:v>1</c:v>
                </c:pt>
                <c:pt idx="466">
                  <c:v>2</c:v>
                </c:pt>
                <c:pt idx="467">
                  <c:v>4</c:v>
                </c:pt>
                <c:pt idx="468">
                  <c:v>2</c:v>
                </c:pt>
                <c:pt idx="469">
                  <c:v>0</c:v>
                </c:pt>
                <c:pt idx="470">
                  <c:v>0</c:v>
                </c:pt>
                <c:pt idx="471">
                  <c:v>2</c:v>
                </c:pt>
                <c:pt idx="472">
                  <c:v>1</c:v>
                </c:pt>
                <c:pt idx="473">
                  <c:v>1</c:v>
                </c:pt>
                <c:pt idx="474">
                  <c:v>4</c:v>
                </c:pt>
                <c:pt idx="475">
                  <c:v>3</c:v>
                </c:pt>
                <c:pt idx="476">
                  <c:v>5</c:v>
                </c:pt>
                <c:pt idx="477">
                  <c:v>1</c:v>
                </c:pt>
                <c:pt idx="478">
                  <c:v>4</c:v>
                </c:pt>
                <c:pt idx="479">
                  <c:v>2</c:v>
                </c:pt>
                <c:pt idx="480">
                  <c:v>2</c:v>
                </c:pt>
                <c:pt idx="481">
                  <c:v>4</c:v>
                </c:pt>
                <c:pt idx="482">
                  <c:v>1</c:v>
                </c:pt>
                <c:pt idx="483">
                  <c:v>1</c:v>
                </c:pt>
                <c:pt idx="484">
                  <c:v>2</c:v>
                </c:pt>
                <c:pt idx="485">
                  <c:v>3</c:v>
                </c:pt>
                <c:pt idx="486">
                  <c:v>1</c:v>
                </c:pt>
                <c:pt idx="487">
                  <c:v>1</c:v>
                </c:pt>
                <c:pt idx="488">
                  <c:v>3</c:v>
                </c:pt>
                <c:pt idx="489">
                  <c:v>2</c:v>
                </c:pt>
                <c:pt idx="490">
                  <c:v>3</c:v>
                </c:pt>
                <c:pt idx="491">
                  <c:v>3</c:v>
                </c:pt>
                <c:pt idx="492">
                  <c:v>2</c:v>
                </c:pt>
                <c:pt idx="493">
                  <c:v>1</c:v>
                </c:pt>
                <c:pt idx="494">
                  <c:v>1</c:v>
                </c:pt>
                <c:pt idx="495">
                  <c:v>1</c:v>
                </c:pt>
                <c:pt idx="496">
                  <c:v>1</c:v>
                </c:pt>
                <c:pt idx="497">
                  <c:v>3</c:v>
                </c:pt>
                <c:pt idx="498">
                  <c:v>3</c:v>
                </c:pt>
                <c:pt idx="499">
                  <c:v>2</c:v>
                </c:pt>
                <c:pt idx="500">
                  <c:v>4</c:v>
                </c:pt>
                <c:pt idx="501">
                  <c:v>3</c:v>
                </c:pt>
                <c:pt idx="502">
                  <c:v>4</c:v>
                </c:pt>
                <c:pt idx="503">
                  <c:v>3</c:v>
                </c:pt>
                <c:pt idx="504">
                  <c:v>3</c:v>
                </c:pt>
                <c:pt idx="505">
                  <c:v>5</c:v>
                </c:pt>
                <c:pt idx="506">
                  <c:v>1</c:v>
                </c:pt>
                <c:pt idx="507">
                  <c:v>1</c:v>
                </c:pt>
                <c:pt idx="508">
                  <c:v>1</c:v>
                </c:pt>
                <c:pt idx="509">
                  <c:v>2</c:v>
                </c:pt>
                <c:pt idx="510">
                  <c:v>3</c:v>
                </c:pt>
                <c:pt idx="511">
                  <c:v>2</c:v>
                </c:pt>
                <c:pt idx="512">
                  <c:v>2</c:v>
                </c:pt>
                <c:pt idx="513">
                  <c:v>2</c:v>
                </c:pt>
                <c:pt idx="514">
                  <c:v>2</c:v>
                </c:pt>
                <c:pt idx="515">
                  <c:v>3</c:v>
                </c:pt>
                <c:pt idx="516">
                  <c:v>1</c:v>
                </c:pt>
                <c:pt idx="517">
                  <c:v>1</c:v>
                </c:pt>
                <c:pt idx="518">
                  <c:v>2</c:v>
                </c:pt>
                <c:pt idx="519">
                  <c:v>1</c:v>
                </c:pt>
                <c:pt idx="520">
                  <c:v>1</c:v>
                </c:pt>
                <c:pt idx="521">
                  <c:v>2</c:v>
                </c:pt>
                <c:pt idx="522">
                  <c:v>2</c:v>
                </c:pt>
                <c:pt idx="523">
                  <c:v>2</c:v>
                </c:pt>
                <c:pt idx="524">
                  <c:v>1</c:v>
                </c:pt>
                <c:pt idx="525">
                  <c:v>2</c:v>
                </c:pt>
                <c:pt idx="526">
                  <c:v>3</c:v>
                </c:pt>
                <c:pt idx="527">
                  <c:v>2</c:v>
                </c:pt>
                <c:pt idx="528">
                  <c:v>3</c:v>
                </c:pt>
                <c:pt idx="529">
                  <c:v>2</c:v>
                </c:pt>
                <c:pt idx="530">
                  <c:v>3</c:v>
                </c:pt>
                <c:pt idx="531">
                  <c:v>2</c:v>
                </c:pt>
                <c:pt idx="532">
                  <c:v>1</c:v>
                </c:pt>
                <c:pt idx="533">
                  <c:v>2</c:v>
                </c:pt>
                <c:pt idx="534">
                  <c:v>1</c:v>
                </c:pt>
                <c:pt idx="535">
                  <c:v>2</c:v>
                </c:pt>
                <c:pt idx="536">
                  <c:v>3</c:v>
                </c:pt>
                <c:pt idx="537">
                  <c:v>3</c:v>
                </c:pt>
                <c:pt idx="538">
                  <c:v>2</c:v>
                </c:pt>
                <c:pt idx="539">
                  <c:v>3</c:v>
                </c:pt>
                <c:pt idx="540">
                  <c:v>4</c:v>
                </c:pt>
                <c:pt idx="541">
                  <c:v>6</c:v>
                </c:pt>
                <c:pt idx="542">
                  <c:v>2</c:v>
                </c:pt>
                <c:pt idx="543">
                  <c:v>1</c:v>
                </c:pt>
                <c:pt idx="544">
                  <c:v>3</c:v>
                </c:pt>
                <c:pt idx="545">
                  <c:v>2</c:v>
                </c:pt>
                <c:pt idx="546">
                  <c:v>2</c:v>
                </c:pt>
                <c:pt idx="547">
                  <c:v>2</c:v>
                </c:pt>
                <c:pt idx="548">
                  <c:v>3</c:v>
                </c:pt>
                <c:pt idx="549">
                  <c:v>4</c:v>
                </c:pt>
                <c:pt idx="550">
                  <c:v>4</c:v>
                </c:pt>
                <c:pt idx="551">
                  <c:v>3</c:v>
                </c:pt>
                <c:pt idx="552">
                  <c:v>4</c:v>
                </c:pt>
                <c:pt idx="553">
                  <c:v>2</c:v>
                </c:pt>
                <c:pt idx="554">
                  <c:v>2</c:v>
                </c:pt>
                <c:pt idx="555">
                  <c:v>4</c:v>
                </c:pt>
                <c:pt idx="556">
                  <c:v>2</c:v>
                </c:pt>
                <c:pt idx="557">
                  <c:v>1</c:v>
                </c:pt>
                <c:pt idx="558">
                  <c:v>1</c:v>
                </c:pt>
                <c:pt idx="559">
                  <c:v>2</c:v>
                </c:pt>
                <c:pt idx="560">
                  <c:v>1</c:v>
                </c:pt>
                <c:pt idx="561">
                  <c:v>3</c:v>
                </c:pt>
                <c:pt idx="562">
                  <c:v>1</c:v>
                </c:pt>
                <c:pt idx="563">
                  <c:v>2</c:v>
                </c:pt>
                <c:pt idx="564">
                  <c:v>2</c:v>
                </c:pt>
                <c:pt idx="565">
                  <c:v>2</c:v>
                </c:pt>
                <c:pt idx="566">
                  <c:v>2</c:v>
                </c:pt>
                <c:pt idx="567">
                  <c:v>4</c:v>
                </c:pt>
                <c:pt idx="568">
                  <c:v>2</c:v>
                </c:pt>
                <c:pt idx="569">
                  <c:v>2</c:v>
                </c:pt>
                <c:pt idx="570">
                  <c:v>4</c:v>
                </c:pt>
                <c:pt idx="571">
                  <c:v>3</c:v>
                </c:pt>
                <c:pt idx="572">
                  <c:v>3</c:v>
                </c:pt>
                <c:pt idx="573">
                  <c:v>5</c:v>
                </c:pt>
                <c:pt idx="574">
                  <c:v>3</c:v>
                </c:pt>
                <c:pt idx="575">
                  <c:v>1</c:v>
                </c:pt>
                <c:pt idx="576">
                  <c:v>1</c:v>
                </c:pt>
                <c:pt idx="577">
                  <c:v>0</c:v>
                </c:pt>
                <c:pt idx="578">
                  <c:v>1</c:v>
                </c:pt>
                <c:pt idx="579">
                  <c:v>1</c:v>
                </c:pt>
                <c:pt idx="580">
                  <c:v>1</c:v>
                </c:pt>
                <c:pt idx="581">
                  <c:v>2</c:v>
                </c:pt>
                <c:pt idx="582">
                  <c:v>2</c:v>
                </c:pt>
                <c:pt idx="583">
                  <c:v>2</c:v>
                </c:pt>
                <c:pt idx="584">
                  <c:v>2</c:v>
                </c:pt>
                <c:pt idx="585">
                  <c:v>1</c:v>
                </c:pt>
                <c:pt idx="586">
                  <c:v>1</c:v>
                </c:pt>
                <c:pt idx="587">
                  <c:v>1</c:v>
                </c:pt>
                <c:pt idx="588">
                  <c:v>3</c:v>
                </c:pt>
                <c:pt idx="589">
                  <c:v>1</c:v>
                </c:pt>
                <c:pt idx="590">
                  <c:v>1</c:v>
                </c:pt>
                <c:pt idx="591">
                  <c:v>0</c:v>
                </c:pt>
                <c:pt idx="592">
                  <c:v>0</c:v>
                </c:pt>
                <c:pt idx="593">
                  <c:v>3</c:v>
                </c:pt>
                <c:pt idx="594">
                  <c:v>0</c:v>
                </c:pt>
                <c:pt idx="595">
                  <c:v>1</c:v>
                </c:pt>
                <c:pt idx="596">
                  <c:v>1</c:v>
                </c:pt>
                <c:pt idx="597">
                  <c:v>4</c:v>
                </c:pt>
                <c:pt idx="598">
                  <c:v>0</c:v>
                </c:pt>
                <c:pt idx="599">
                  <c:v>0</c:v>
                </c:pt>
                <c:pt idx="600">
                  <c:v>1</c:v>
                </c:pt>
                <c:pt idx="601">
                  <c:v>1</c:v>
                </c:pt>
                <c:pt idx="602">
                  <c:v>0</c:v>
                </c:pt>
                <c:pt idx="603">
                  <c:v>1</c:v>
                </c:pt>
                <c:pt idx="604">
                  <c:v>0</c:v>
                </c:pt>
                <c:pt idx="605">
                  <c:v>0</c:v>
                </c:pt>
                <c:pt idx="606">
                  <c:v>1</c:v>
                </c:pt>
                <c:pt idx="607">
                  <c:v>1</c:v>
                </c:pt>
                <c:pt idx="608">
                  <c:v>0</c:v>
                </c:pt>
                <c:pt idx="609">
                  <c:v>1</c:v>
                </c:pt>
                <c:pt idx="610">
                  <c:v>1</c:v>
                </c:pt>
                <c:pt idx="611">
                  <c:v>3</c:v>
                </c:pt>
                <c:pt idx="612">
                  <c:v>4</c:v>
                </c:pt>
                <c:pt idx="613">
                  <c:v>4</c:v>
                </c:pt>
                <c:pt idx="614">
                  <c:v>4</c:v>
                </c:pt>
                <c:pt idx="615">
                  <c:v>5</c:v>
                </c:pt>
                <c:pt idx="616">
                  <c:v>2</c:v>
                </c:pt>
                <c:pt idx="617">
                  <c:v>3</c:v>
                </c:pt>
                <c:pt idx="618">
                  <c:v>3</c:v>
                </c:pt>
                <c:pt idx="619">
                  <c:v>3</c:v>
                </c:pt>
                <c:pt idx="620">
                  <c:v>3</c:v>
                </c:pt>
                <c:pt idx="621">
                  <c:v>2</c:v>
                </c:pt>
                <c:pt idx="622">
                  <c:v>3</c:v>
                </c:pt>
                <c:pt idx="623">
                  <c:v>2</c:v>
                </c:pt>
                <c:pt idx="624">
                  <c:v>2</c:v>
                </c:pt>
                <c:pt idx="625">
                  <c:v>1</c:v>
                </c:pt>
                <c:pt idx="626">
                  <c:v>1</c:v>
                </c:pt>
                <c:pt idx="627">
                  <c:v>1</c:v>
                </c:pt>
                <c:pt idx="628">
                  <c:v>1</c:v>
                </c:pt>
                <c:pt idx="629">
                  <c:v>1</c:v>
                </c:pt>
                <c:pt idx="630">
                  <c:v>1</c:v>
                </c:pt>
                <c:pt idx="631">
                  <c:v>0</c:v>
                </c:pt>
                <c:pt idx="632">
                  <c:v>1</c:v>
                </c:pt>
                <c:pt idx="633">
                  <c:v>1</c:v>
                </c:pt>
                <c:pt idx="634">
                  <c:v>0</c:v>
                </c:pt>
                <c:pt idx="635">
                  <c:v>1</c:v>
                </c:pt>
                <c:pt idx="636">
                  <c:v>1</c:v>
                </c:pt>
                <c:pt idx="637">
                  <c:v>0</c:v>
                </c:pt>
                <c:pt idx="638">
                  <c:v>4</c:v>
                </c:pt>
                <c:pt idx="639">
                  <c:v>1</c:v>
                </c:pt>
                <c:pt idx="640">
                  <c:v>3</c:v>
                </c:pt>
                <c:pt idx="641">
                  <c:v>2</c:v>
                </c:pt>
                <c:pt idx="642">
                  <c:v>2</c:v>
                </c:pt>
                <c:pt idx="643">
                  <c:v>2</c:v>
                </c:pt>
                <c:pt idx="644">
                  <c:v>3</c:v>
                </c:pt>
                <c:pt idx="645">
                  <c:v>2</c:v>
                </c:pt>
                <c:pt idx="646">
                  <c:v>2</c:v>
                </c:pt>
                <c:pt idx="647">
                  <c:v>3</c:v>
                </c:pt>
                <c:pt idx="648">
                  <c:v>2</c:v>
                </c:pt>
                <c:pt idx="649">
                  <c:v>3</c:v>
                </c:pt>
                <c:pt idx="650">
                  <c:v>8</c:v>
                </c:pt>
                <c:pt idx="651">
                  <c:v>4</c:v>
                </c:pt>
                <c:pt idx="652">
                  <c:v>3</c:v>
                </c:pt>
                <c:pt idx="653">
                  <c:v>3</c:v>
                </c:pt>
                <c:pt idx="654">
                  <c:v>2</c:v>
                </c:pt>
                <c:pt idx="655">
                  <c:v>3</c:v>
                </c:pt>
                <c:pt idx="656">
                  <c:v>2</c:v>
                </c:pt>
                <c:pt idx="657">
                  <c:v>4</c:v>
                </c:pt>
                <c:pt idx="658">
                  <c:v>2</c:v>
                </c:pt>
                <c:pt idx="659">
                  <c:v>3</c:v>
                </c:pt>
                <c:pt idx="660">
                  <c:v>2</c:v>
                </c:pt>
                <c:pt idx="661">
                  <c:v>2</c:v>
                </c:pt>
                <c:pt idx="662">
                  <c:v>3</c:v>
                </c:pt>
                <c:pt idx="663">
                  <c:v>3</c:v>
                </c:pt>
                <c:pt idx="664">
                  <c:v>2</c:v>
                </c:pt>
                <c:pt idx="665">
                  <c:v>1</c:v>
                </c:pt>
                <c:pt idx="666">
                  <c:v>1</c:v>
                </c:pt>
                <c:pt idx="667">
                  <c:v>1</c:v>
                </c:pt>
                <c:pt idx="668">
                  <c:v>1</c:v>
                </c:pt>
                <c:pt idx="669">
                  <c:v>2</c:v>
                </c:pt>
                <c:pt idx="670">
                  <c:v>2</c:v>
                </c:pt>
                <c:pt idx="671">
                  <c:v>2</c:v>
                </c:pt>
                <c:pt idx="672">
                  <c:v>2</c:v>
                </c:pt>
                <c:pt idx="673">
                  <c:v>2</c:v>
                </c:pt>
                <c:pt idx="674">
                  <c:v>3</c:v>
                </c:pt>
                <c:pt idx="675">
                  <c:v>2</c:v>
                </c:pt>
                <c:pt idx="676">
                  <c:v>3</c:v>
                </c:pt>
                <c:pt idx="677">
                  <c:v>2</c:v>
                </c:pt>
                <c:pt idx="678">
                  <c:v>2</c:v>
                </c:pt>
                <c:pt idx="679">
                  <c:v>3</c:v>
                </c:pt>
                <c:pt idx="680">
                  <c:v>1</c:v>
                </c:pt>
                <c:pt idx="681">
                  <c:v>2</c:v>
                </c:pt>
                <c:pt idx="682">
                  <c:v>2</c:v>
                </c:pt>
                <c:pt idx="683">
                  <c:v>2</c:v>
                </c:pt>
                <c:pt idx="684">
                  <c:v>2</c:v>
                </c:pt>
                <c:pt idx="685">
                  <c:v>3</c:v>
                </c:pt>
                <c:pt idx="686">
                  <c:v>2</c:v>
                </c:pt>
                <c:pt idx="687">
                  <c:v>3</c:v>
                </c:pt>
                <c:pt idx="688">
                  <c:v>2</c:v>
                </c:pt>
                <c:pt idx="689">
                  <c:v>4</c:v>
                </c:pt>
                <c:pt idx="690">
                  <c:v>2</c:v>
                </c:pt>
                <c:pt idx="691">
                  <c:v>2</c:v>
                </c:pt>
                <c:pt idx="692">
                  <c:v>2</c:v>
                </c:pt>
                <c:pt idx="693">
                  <c:v>2</c:v>
                </c:pt>
                <c:pt idx="694">
                  <c:v>1</c:v>
                </c:pt>
                <c:pt idx="695">
                  <c:v>1</c:v>
                </c:pt>
                <c:pt idx="696">
                  <c:v>2</c:v>
                </c:pt>
                <c:pt idx="697">
                  <c:v>3</c:v>
                </c:pt>
                <c:pt idx="698">
                  <c:v>2</c:v>
                </c:pt>
                <c:pt idx="699">
                  <c:v>2</c:v>
                </c:pt>
                <c:pt idx="700">
                  <c:v>2</c:v>
                </c:pt>
                <c:pt idx="701">
                  <c:v>2</c:v>
                </c:pt>
                <c:pt idx="702">
                  <c:v>1</c:v>
                </c:pt>
                <c:pt idx="703">
                  <c:v>4</c:v>
                </c:pt>
                <c:pt idx="704">
                  <c:v>2</c:v>
                </c:pt>
                <c:pt idx="705">
                  <c:v>2</c:v>
                </c:pt>
                <c:pt idx="706">
                  <c:v>2</c:v>
                </c:pt>
                <c:pt idx="707">
                  <c:v>1</c:v>
                </c:pt>
                <c:pt idx="708">
                  <c:v>1</c:v>
                </c:pt>
                <c:pt idx="709">
                  <c:v>0</c:v>
                </c:pt>
                <c:pt idx="710">
                  <c:v>2</c:v>
                </c:pt>
                <c:pt idx="711">
                  <c:v>1</c:v>
                </c:pt>
                <c:pt idx="712">
                  <c:v>1</c:v>
                </c:pt>
                <c:pt idx="713">
                  <c:v>2</c:v>
                </c:pt>
                <c:pt idx="714">
                  <c:v>1</c:v>
                </c:pt>
                <c:pt idx="715">
                  <c:v>4</c:v>
                </c:pt>
                <c:pt idx="716">
                  <c:v>3</c:v>
                </c:pt>
                <c:pt idx="717">
                  <c:v>3</c:v>
                </c:pt>
                <c:pt idx="718">
                  <c:v>3</c:v>
                </c:pt>
                <c:pt idx="719">
                  <c:v>3</c:v>
                </c:pt>
                <c:pt idx="720">
                  <c:v>3</c:v>
                </c:pt>
                <c:pt idx="721">
                  <c:v>4</c:v>
                </c:pt>
                <c:pt idx="722">
                  <c:v>2</c:v>
                </c:pt>
                <c:pt idx="723">
                  <c:v>5</c:v>
                </c:pt>
                <c:pt idx="724">
                  <c:v>1</c:v>
                </c:pt>
                <c:pt idx="725">
                  <c:v>1</c:v>
                </c:pt>
                <c:pt idx="726">
                  <c:v>1</c:v>
                </c:pt>
                <c:pt idx="727">
                  <c:v>3</c:v>
                </c:pt>
                <c:pt idx="728">
                  <c:v>5</c:v>
                </c:pt>
                <c:pt idx="729">
                  <c:v>4</c:v>
                </c:pt>
                <c:pt idx="730">
                  <c:v>4</c:v>
                </c:pt>
                <c:pt idx="731">
                  <c:v>3</c:v>
                </c:pt>
                <c:pt idx="732">
                  <c:v>3</c:v>
                </c:pt>
                <c:pt idx="733">
                  <c:v>1</c:v>
                </c:pt>
                <c:pt idx="734">
                  <c:v>1</c:v>
                </c:pt>
                <c:pt idx="735">
                  <c:v>2</c:v>
                </c:pt>
                <c:pt idx="736">
                  <c:v>2</c:v>
                </c:pt>
                <c:pt idx="737">
                  <c:v>2</c:v>
                </c:pt>
                <c:pt idx="738">
                  <c:v>1</c:v>
                </c:pt>
                <c:pt idx="739">
                  <c:v>3</c:v>
                </c:pt>
                <c:pt idx="740">
                  <c:v>3</c:v>
                </c:pt>
                <c:pt idx="741">
                  <c:v>3</c:v>
                </c:pt>
                <c:pt idx="742">
                  <c:v>0</c:v>
                </c:pt>
                <c:pt idx="743">
                  <c:v>0</c:v>
                </c:pt>
                <c:pt idx="744">
                  <c:v>1</c:v>
                </c:pt>
                <c:pt idx="745">
                  <c:v>1</c:v>
                </c:pt>
                <c:pt idx="746">
                  <c:v>0</c:v>
                </c:pt>
                <c:pt idx="747">
                  <c:v>1</c:v>
                </c:pt>
                <c:pt idx="748">
                  <c:v>3</c:v>
                </c:pt>
                <c:pt idx="749">
                  <c:v>3</c:v>
                </c:pt>
                <c:pt idx="750">
                  <c:v>0</c:v>
                </c:pt>
                <c:pt idx="751">
                  <c:v>1</c:v>
                </c:pt>
                <c:pt idx="752">
                  <c:v>2</c:v>
                </c:pt>
                <c:pt idx="753">
                  <c:v>1</c:v>
                </c:pt>
                <c:pt idx="754">
                  <c:v>3</c:v>
                </c:pt>
                <c:pt idx="755">
                  <c:v>5</c:v>
                </c:pt>
                <c:pt idx="756">
                  <c:v>1</c:v>
                </c:pt>
                <c:pt idx="757">
                  <c:v>2</c:v>
                </c:pt>
                <c:pt idx="758">
                  <c:v>3</c:v>
                </c:pt>
                <c:pt idx="759">
                  <c:v>1</c:v>
                </c:pt>
                <c:pt idx="760">
                  <c:v>1</c:v>
                </c:pt>
                <c:pt idx="761">
                  <c:v>1</c:v>
                </c:pt>
                <c:pt idx="762">
                  <c:v>3</c:v>
                </c:pt>
                <c:pt idx="763">
                  <c:v>4</c:v>
                </c:pt>
                <c:pt idx="764">
                  <c:v>3</c:v>
                </c:pt>
                <c:pt idx="765">
                  <c:v>3</c:v>
                </c:pt>
                <c:pt idx="766">
                  <c:v>4</c:v>
                </c:pt>
                <c:pt idx="767">
                  <c:v>2</c:v>
                </c:pt>
                <c:pt idx="768">
                  <c:v>3</c:v>
                </c:pt>
                <c:pt idx="769">
                  <c:v>2</c:v>
                </c:pt>
                <c:pt idx="770">
                  <c:v>1</c:v>
                </c:pt>
                <c:pt idx="771">
                  <c:v>1</c:v>
                </c:pt>
                <c:pt idx="772">
                  <c:v>0</c:v>
                </c:pt>
                <c:pt idx="773">
                  <c:v>1</c:v>
                </c:pt>
                <c:pt idx="774">
                  <c:v>0</c:v>
                </c:pt>
                <c:pt idx="775">
                  <c:v>0</c:v>
                </c:pt>
                <c:pt idx="776">
                  <c:v>2</c:v>
                </c:pt>
                <c:pt idx="777">
                  <c:v>2</c:v>
                </c:pt>
                <c:pt idx="778">
                  <c:v>1</c:v>
                </c:pt>
                <c:pt idx="779">
                  <c:v>1</c:v>
                </c:pt>
                <c:pt idx="780">
                  <c:v>2</c:v>
                </c:pt>
                <c:pt idx="781">
                  <c:v>1</c:v>
                </c:pt>
                <c:pt idx="782">
                  <c:v>1</c:v>
                </c:pt>
                <c:pt idx="783">
                  <c:v>1</c:v>
                </c:pt>
                <c:pt idx="784">
                  <c:v>1</c:v>
                </c:pt>
                <c:pt idx="785">
                  <c:v>2</c:v>
                </c:pt>
                <c:pt idx="786">
                  <c:v>2</c:v>
                </c:pt>
                <c:pt idx="787">
                  <c:v>2</c:v>
                </c:pt>
                <c:pt idx="788">
                  <c:v>4</c:v>
                </c:pt>
                <c:pt idx="789">
                  <c:v>4</c:v>
                </c:pt>
                <c:pt idx="790">
                  <c:v>4</c:v>
                </c:pt>
                <c:pt idx="791">
                  <c:v>2</c:v>
                </c:pt>
                <c:pt idx="792">
                  <c:v>3</c:v>
                </c:pt>
                <c:pt idx="793">
                  <c:v>3</c:v>
                </c:pt>
                <c:pt idx="794">
                  <c:v>2</c:v>
                </c:pt>
                <c:pt idx="795">
                  <c:v>2</c:v>
                </c:pt>
                <c:pt idx="796">
                  <c:v>2</c:v>
                </c:pt>
                <c:pt idx="797">
                  <c:v>3</c:v>
                </c:pt>
                <c:pt idx="798">
                  <c:v>1</c:v>
                </c:pt>
                <c:pt idx="799">
                  <c:v>0</c:v>
                </c:pt>
                <c:pt idx="800">
                  <c:v>0</c:v>
                </c:pt>
                <c:pt idx="801">
                  <c:v>0</c:v>
                </c:pt>
                <c:pt idx="802">
                  <c:v>1</c:v>
                </c:pt>
                <c:pt idx="803">
                  <c:v>1</c:v>
                </c:pt>
                <c:pt idx="804">
                  <c:v>1</c:v>
                </c:pt>
                <c:pt idx="805">
                  <c:v>1</c:v>
                </c:pt>
                <c:pt idx="806">
                  <c:v>1</c:v>
                </c:pt>
                <c:pt idx="807">
                  <c:v>2</c:v>
                </c:pt>
                <c:pt idx="808">
                  <c:v>2</c:v>
                </c:pt>
                <c:pt idx="809">
                  <c:v>1</c:v>
                </c:pt>
                <c:pt idx="810">
                  <c:v>2</c:v>
                </c:pt>
                <c:pt idx="811">
                  <c:v>0</c:v>
                </c:pt>
                <c:pt idx="812">
                  <c:v>1</c:v>
                </c:pt>
                <c:pt idx="813">
                  <c:v>1</c:v>
                </c:pt>
                <c:pt idx="814">
                  <c:v>0</c:v>
                </c:pt>
                <c:pt idx="815">
                  <c:v>0</c:v>
                </c:pt>
                <c:pt idx="816">
                  <c:v>1</c:v>
                </c:pt>
                <c:pt idx="817">
                  <c:v>1</c:v>
                </c:pt>
                <c:pt idx="818">
                  <c:v>0</c:v>
                </c:pt>
                <c:pt idx="819">
                  <c:v>0</c:v>
                </c:pt>
                <c:pt idx="820">
                  <c:v>1</c:v>
                </c:pt>
                <c:pt idx="821">
                  <c:v>0</c:v>
                </c:pt>
                <c:pt idx="822">
                  <c:v>0</c:v>
                </c:pt>
                <c:pt idx="823">
                  <c:v>1</c:v>
                </c:pt>
                <c:pt idx="824">
                  <c:v>1</c:v>
                </c:pt>
                <c:pt idx="825">
                  <c:v>1</c:v>
                </c:pt>
                <c:pt idx="826">
                  <c:v>1</c:v>
                </c:pt>
                <c:pt idx="827">
                  <c:v>4</c:v>
                </c:pt>
                <c:pt idx="828">
                  <c:v>2</c:v>
                </c:pt>
                <c:pt idx="829">
                  <c:v>0</c:v>
                </c:pt>
                <c:pt idx="830">
                  <c:v>1</c:v>
                </c:pt>
                <c:pt idx="831">
                  <c:v>1</c:v>
                </c:pt>
                <c:pt idx="832">
                  <c:v>1</c:v>
                </c:pt>
                <c:pt idx="833">
                  <c:v>1</c:v>
                </c:pt>
                <c:pt idx="834">
                  <c:v>1</c:v>
                </c:pt>
                <c:pt idx="835">
                  <c:v>4</c:v>
                </c:pt>
                <c:pt idx="836">
                  <c:v>2</c:v>
                </c:pt>
                <c:pt idx="837">
                  <c:v>2</c:v>
                </c:pt>
                <c:pt idx="838">
                  <c:v>4</c:v>
                </c:pt>
                <c:pt idx="839">
                  <c:v>5</c:v>
                </c:pt>
                <c:pt idx="840">
                  <c:v>2</c:v>
                </c:pt>
                <c:pt idx="841">
                  <c:v>4</c:v>
                </c:pt>
                <c:pt idx="842">
                  <c:v>3</c:v>
                </c:pt>
                <c:pt idx="843">
                  <c:v>3</c:v>
                </c:pt>
                <c:pt idx="844">
                  <c:v>2</c:v>
                </c:pt>
                <c:pt idx="845">
                  <c:v>1</c:v>
                </c:pt>
                <c:pt idx="846">
                  <c:v>0</c:v>
                </c:pt>
                <c:pt idx="847">
                  <c:v>1</c:v>
                </c:pt>
                <c:pt idx="848">
                  <c:v>0</c:v>
                </c:pt>
                <c:pt idx="849">
                  <c:v>0</c:v>
                </c:pt>
                <c:pt idx="850">
                  <c:v>1</c:v>
                </c:pt>
                <c:pt idx="851">
                  <c:v>2</c:v>
                </c:pt>
                <c:pt idx="852">
                  <c:v>2</c:v>
                </c:pt>
                <c:pt idx="853">
                  <c:v>2</c:v>
                </c:pt>
                <c:pt idx="854">
                  <c:v>2</c:v>
                </c:pt>
                <c:pt idx="855">
                  <c:v>3</c:v>
                </c:pt>
                <c:pt idx="856">
                  <c:v>2</c:v>
                </c:pt>
                <c:pt idx="857">
                  <c:v>4</c:v>
                </c:pt>
                <c:pt idx="858">
                  <c:v>3</c:v>
                </c:pt>
                <c:pt idx="859">
                  <c:v>2</c:v>
                </c:pt>
                <c:pt idx="860">
                  <c:v>1</c:v>
                </c:pt>
                <c:pt idx="861">
                  <c:v>2</c:v>
                </c:pt>
                <c:pt idx="862">
                  <c:v>1</c:v>
                </c:pt>
                <c:pt idx="863">
                  <c:v>1</c:v>
                </c:pt>
                <c:pt idx="864">
                  <c:v>0</c:v>
                </c:pt>
                <c:pt idx="865">
                  <c:v>2</c:v>
                </c:pt>
                <c:pt idx="866">
                  <c:v>2</c:v>
                </c:pt>
                <c:pt idx="867">
                  <c:v>4</c:v>
                </c:pt>
                <c:pt idx="868">
                  <c:v>4</c:v>
                </c:pt>
                <c:pt idx="869">
                  <c:v>3</c:v>
                </c:pt>
                <c:pt idx="870">
                  <c:v>3</c:v>
                </c:pt>
                <c:pt idx="871">
                  <c:v>4</c:v>
                </c:pt>
                <c:pt idx="872">
                  <c:v>2</c:v>
                </c:pt>
                <c:pt idx="873">
                  <c:v>3</c:v>
                </c:pt>
                <c:pt idx="874">
                  <c:v>1</c:v>
                </c:pt>
                <c:pt idx="875">
                  <c:v>1</c:v>
                </c:pt>
                <c:pt idx="876">
                  <c:v>1</c:v>
                </c:pt>
                <c:pt idx="877">
                  <c:v>2</c:v>
                </c:pt>
                <c:pt idx="878">
                  <c:v>1</c:v>
                </c:pt>
                <c:pt idx="879">
                  <c:v>0</c:v>
                </c:pt>
                <c:pt idx="880">
                  <c:v>0</c:v>
                </c:pt>
                <c:pt idx="881">
                  <c:v>0</c:v>
                </c:pt>
                <c:pt idx="882">
                  <c:v>2</c:v>
                </c:pt>
                <c:pt idx="883">
                  <c:v>0</c:v>
                </c:pt>
                <c:pt idx="884">
                  <c:v>5</c:v>
                </c:pt>
                <c:pt idx="885">
                  <c:v>0</c:v>
                </c:pt>
                <c:pt idx="886">
                  <c:v>2</c:v>
                </c:pt>
                <c:pt idx="887">
                  <c:v>1</c:v>
                </c:pt>
                <c:pt idx="888">
                  <c:v>2</c:v>
                </c:pt>
                <c:pt idx="889">
                  <c:v>2</c:v>
                </c:pt>
                <c:pt idx="890">
                  <c:v>2</c:v>
                </c:pt>
                <c:pt idx="891">
                  <c:v>0</c:v>
                </c:pt>
                <c:pt idx="892">
                  <c:v>1</c:v>
                </c:pt>
                <c:pt idx="893">
                  <c:v>2</c:v>
                </c:pt>
                <c:pt idx="894">
                  <c:v>2</c:v>
                </c:pt>
                <c:pt idx="895">
                  <c:v>1</c:v>
                </c:pt>
                <c:pt idx="896">
                  <c:v>1</c:v>
                </c:pt>
                <c:pt idx="897">
                  <c:v>1</c:v>
                </c:pt>
                <c:pt idx="898">
                  <c:v>3</c:v>
                </c:pt>
                <c:pt idx="899">
                  <c:v>3</c:v>
                </c:pt>
                <c:pt idx="900">
                  <c:v>4</c:v>
                </c:pt>
                <c:pt idx="901">
                  <c:v>0</c:v>
                </c:pt>
                <c:pt idx="902">
                  <c:v>1</c:v>
                </c:pt>
                <c:pt idx="903">
                  <c:v>1</c:v>
                </c:pt>
                <c:pt idx="904">
                  <c:v>3</c:v>
                </c:pt>
                <c:pt idx="905">
                  <c:v>2</c:v>
                </c:pt>
                <c:pt idx="906">
                  <c:v>2</c:v>
                </c:pt>
                <c:pt idx="907">
                  <c:v>1</c:v>
                </c:pt>
                <c:pt idx="908">
                  <c:v>2</c:v>
                </c:pt>
                <c:pt idx="909">
                  <c:v>3</c:v>
                </c:pt>
                <c:pt idx="910">
                  <c:v>0</c:v>
                </c:pt>
                <c:pt idx="911">
                  <c:v>0</c:v>
                </c:pt>
                <c:pt idx="912">
                  <c:v>2</c:v>
                </c:pt>
                <c:pt idx="913">
                  <c:v>1</c:v>
                </c:pt>
                <c:pt idx="914">
                  <c:v>2</c:v>
                </c:pt>
                <c:pt idx="915">
                  <c:v>2</c:v>
                </c:pt>
                <c:pt idx="916">
                  <c:v>1</c:v>
                </c:pt>
                <c:pt idx="917">
                  <c:v>3</c:v>
                </c:pt>
                <c:pt idx="918">
                  <c:v>2</c:v>
                </c:pt>
                <c:pt idx="919">
                  <c:v>1</c:v>
                </c:pt>
                <c:pt idx="920">
                  <c:v>3</c:v>
                </c:pt>
                <c:pt idx="921">
                  <c:v>2</c:v>
                </c:pt>
                <c:pt idx="922">
                  <c:v>3</c:v>
                </c:pt>
                <c:pt idx="923">
                  <c:v>2</c:v>
                </c:pt>
                <c:pt idx="924">
                  <c:v>2</c:v>
                </c:pt>
                <c:pt idx="925">
                  <c:v>0</c:v>
                </c:pt>
                <c:pt idx="926">
                  <c:v>2</c:v>
                </c:pt>
                <c:pt idx="927">
                  <c:v>2</c:v>
                </c:pt>
                <c:pt idx="928">
                  <c:v>1</c:v>
                </c:pt>
                <c:pt idx="929">
                  <c:v>1</c:v>
                </c:pt>
                <c:pt idx="930">
                  <c:v>2</c:v>
                </c:pt>
                <c:pt idx="931">
                  <c:v>1</c:v>
                </c:pt>
                <c:pt idx="932">
                  <c:v>3</c:v>
                </c:pt>
                <c:pt idx="933">
                  <c:v>2</c:v>
                </c:pt>
                <c:pt idx="934">
                  <c:v>1</c:v>
                </c:pt>
                <c:pt idx="935">
                  <c:v>3</c:v>
                </c:pt>
                <c:pt idx="936">
                  <c:v>1</c:v>
                </c:pt>
                <c:pt idx="937">
                  <c:v>2</c:v>
                </c:pt>
                <c:pt idx="938">
                  <c:v>1</c:v>
                </c:pt>
                <c:pt idx="939">
                  <c:v>2</c:v>
                </c:pt>
                <c:pt idx="940">
                  <c:v>1</c:v>
                </c:pt>
                <c:pt idx="941">
                  <c:v>2</c:v>
                </c:pt>
                <c:pt idx="942">
                  <c:v>2</c:v>
                </c:pt>
                <c:pt idx="943">
                  <c:v>0</c:v>
                </c:pt>
                <c:pt idx="944">
                  <c:v>0</c:v>
                </c:pt>
                <c:pt idx="945">
                  <c:v>2</c:v>
                </c:pt>
                <c:pt idx="946">
                  <c:v>4</c:v>
                </c:pt>
                <c:pt idx="947">
                  <c:v>3</c:v>
                </c:pt>
                <c:pt idx="948">
                  <c:v>3</c:v>
                </c:pt>
                <c:pt idx="949">
                  <c:v>2</c:v>
                </c:pt>
                <c:pt idx="950">
                  <c:v>1</c:v>
                </c:pt>
                <c:pt idx="951">
                  <c:v>1</c:v>
                </c:pt>
                <c:pt idx="952">
                  <c:v>1</c:v>
                </c:pt>
                <c:pt idx="953">
                  <c:v>1</c:v>
                </c:pt>
                <c:pt idx="954">
                  <c:v>4</c:v>
                </c:pt>
                <c:pt idx="955">
                  <c:v>3</c:v>
                </c:pt>
                <c:pt idx="956">
                  <c:v>3</c:v>
                </c:pt>
                <c:pt idx="957">
                  <c:v>4</c:v>
                </c:pt>
                <c:pt idx="958">
                  <c:v>3</c:v>
                </c:pt>
                <c:pt idx="959">
                  <c:v>3</c:v>
                </c:pt>
                <c:pt idx="960">
                  <c:v>5</c:v>
                </c:pt>
                <c:pt idx="961">
                  <c:v>2</c:v>
                </c:pt>
                <c:pt idx="962">
                  <c:v>3</c:v>
                </c:pt>
                <c:pt idx="963">
                  <c:v>2</c:v>
                </c:pt>
                <c:pt idx="964">
                  <c:v>3</c:v>
                </c:pt>
                <c:pt idx="965">
                  <c:v>5</c:v>
                </c:pt>
                <c:pt idx="966">
                  <c:v>1</c:v>
                </c:pt>
                <c:pt idx="967">
                  <c:v>2</c:v>
                </c:pt>
                <c:pt idx="968">
                  <c:v>2</c:v>
                </c:pt>
                <c:pt idx="969">
                  <c:v>1</c:v>
                </c:pt>
                <c:pt idx="970">
                  <c:v>2</c:v>
                </c:pt>
                <c:pt idx="971">
                  <c:v>0</c:v>
                </c:pt>
                <c:pt idx="972">
                  <c:v>0</c:v>
                </c:pt>
                <c:pt idx="973">
                  <c:v>0</c:v>
                </c:pt>
                <c:pt idx="974">
                  <c:v>1</c:v>
                </c:pt>
                <c:pt idx="975">
                  <c:v>3</c:v>
                </c:pt>
                <c:pt idx="976">
                  <c:v>2</c:v>
                </c:pt>
                <c:pt idx="977">
                  <c:v>2</c:v>
                </c:pt>
                <c:pt idx="978">
                  <c:v>2</c:v>
                </c:pt>
                <c:pt idx="979">
                  <c:v>4</c:v>
                </c:pt>
                <c:pt idx="980">
                  <c:v>3</c:v>
                </c:pt>
                <c:pt idx="981">
                  <c:v>2</c:v>
                </c:pt>
                <c:pt idx="982">
                  <c:v>3</c:v>
                </c:pt>
                <c:pt idx="983">
                  <c:v>1</c:v>
                </c:pt>
                <c:pt idx="984">
                  <c:v>2</c:v>
                </c:pt>
                <c:pt idx="985">
                  <c:v>1</c:v>
                </c:pt>
                <c:pt idx="986">
                  <c:v>1</c:v>
                </c:pt>
                <c:pt idx="987">
                  <c:v>1</c:v>
                </c:pt>
                <c:pt idx="988">
                  <c:v>1</c:v>
                </c:pt>
                <c:pt idx="989">
                  <c:v>1</c:v>
                </c:pt>
                <c:pt idx="990">
                  <c:v>1</c:v>
                </c:pt>
                <c:pt idx="991">
                  <c:v>2</c:v>
                </c:pt>
                <c:pt idx="992">
                  <c:v>3</c:v>
                </c:pt>
                <c:pt idx="993">
                  <c:v>1</c:v>
                </c:pt>
                <c:pt idx="994">
                  <c:v>3</c:v>
                </c:pt>
                <c:pt idx="995">
                  <c:v>4</c:v>
                </c:pt>
                <c:pt idx="996">
                  <c:v>2</c:v>
                </c:pt>
                <c:pt idx="997">
                  <c:v>2</c:v>
                </c:pt>
                <c:pt idx="998">
                  <c:v>2</c:v>
                </c:pt>
                <c:pt idx="999">
                  <c:v>3</c:v>
                </c:pt>
                <c:pt idx="1000">
                  <c:v>3</c:v>
                </c:pt>
                <c:pt idx="1001">
                  <c:v>4</c:v>
                </c:pt>
                <c:pt idx="1002">
                  <c:v>1</c:v>
                </c:pt>
                <c:pt idx="1003">
                  <c:v>2</c:v>
                </c:pt>
                <c:pt idx="1004">
                  <c:v>1</c:v>
                </c:pt>
                <c:pt idx="1005">
                  <c:v>1</c:v>
                </c:pt>
                <c:pt idx="1006">
                  <c:v>3</c:v>
                </c:pt>
                <c:pt idx="1007">
                  <c:v>1</c:v>
                </c:pt>
                <c:pt idx="1008">
                  <c:v>1</c:v>
                </c:pt>
                <c:pt idx="1009">
                  <c:v>1</c:v>
                </c:pt>
                <c:pt idx="1010">
                  <c:v>2</c:v>
                </c:pt>
                <c:pt idx="1011">
                  <c:v>2</c:v>
                </c:pt>
                <c:pt idx="1012">
                  <c:v>1</c:v>
                </c:pt>
                <c:pt idx="1013">
                  <c:v>2</c:v>
                </c:pt>
                <c:pt idx="1014">
                  <c:v>2</c:v>
                </c:pt>
                <c:pt idx="1015">
                  <c:v>3</c:v>
                </c:pt>
                <c:pt idx="1016">
                  <c:v>4</c:v>
                </c:pt>
                <c:pt idx="1017">
                  <c:v>4</c:v>
                </c:pt>
                <c:pt idx="1018">
                  <c:v>4</c:v>
                </c:pt>
                <c:pt idx="1019">
                  <c:v>4</c:v>
                </c:pt>
                <c:pt idx="1020">
                  <c:v>6</c:v>
                </c:pt>
                <c:pt idx="1021">
                  <c:v>4</c:v>
                </c:pt>
                <c:pt idx="1022">
                  <c:v>4</c:v>
                </c:pt>
                <c:pt idx="1023">
                  <c:v>4</c:v>
                </c:pt>
                <c:pt idx="1024">
                  <c:v>3</c:v>
                </c:pt>
                <c:pt idx="1025">
                  <c:v>4</c:v>
                </c:pt>
                <c:pt idx="1026">
                  <c:v>2</c:v>
                </c:pt>
                <c:pt idx="1027">
                  <c:v>3</c:v>
                </c:pt>
                <c:pt idx="1028">
                  <c:v>3</c:v>
                </c:pt>
                <c:pt idx="1029">
                  <c:v>5</c:v>
                </c:pt>
                <c:pt idx="1030">
                  <c:v>2</c:v>
                </c:pt>
                <c:pt idx="1031">
                  <c:v>4</c:v>
                </c:pt>
                <c:pt idx="1032">
                  <c:v>2</c:v>
                </c:pt>
                <c:pt idx="1033">
                  <c:v>2</c:v>
                </c:pt>
                <c:pt idx="1034">
                  <c:v>2</c:v>
                </c:pt>
                <c:pt idx="1035">
                  <c:v>1</c:v>
                </c:pt>
                <c:pt idx="1036">
                  <c:v>2</c:v>
                </c:pt>
                <c:pt idx="1037">
                  <c:v>1</c:v>
                </c:pt>
                <c:pt idx="1038">
                  <c:v>1</c:v>
                </c:pt>
                <c:pt idx="1039">
                  <c:v>3</c:v>
                </c:pt>
                <c:pt idx="1040">
                  <c:v>1</c:v>
                </c:pt>
                <c:pt idx="1041">
                  <c:v>2</c:v>
                </c:pt>
                <c:pt idx="1042">
                  <c:v>0</c:v>
                </c:pt>
                <c:pt idx="1043">
                  <c:v>4</c:v>
                </c:pt>
                <c:pt idx="1044">
                  <c:v>1</c:v>
                </c:pt>
                <c:pt idx="1045">
                  <c:v>1</c:v>
                </c:pt>
                <c:pt idx="1046">
                  <c:v>2</c:v>
                </c:pt>
                <c:pt idx="1047">
                  <c:v>1</c:v>
                </c:pt>
                <c:pt idx="1048">
                  <c:v>2</c:v>
                </c:pt>
                <c:pt idx="1049">
                  <c:v>3</c:v>
                </c:pt>
                <c:pt idx="1050">
                  <c:v>3</c:v>
                </c:pt>
                <c:pt idx="1051">
                  <c:v>3</c:v>
                </c:pt>
                <c:pt idx="1052">
                  <c:v>3</c:v>
                </c:pt>
                <c:pt idx="1053">
                  <c:v>2</c:v>
                </c:pt>
                <c:pt idx="1054">
                  <c:v>2</c:v>
                </c:pt>
                <c:pt idx="1055">
                  <c:v>3</c:v>
                </c:pt>
                <c:pt idx="1056">
                  <c:v>4</c:v>
                </c:pt>
                <c:pt idx="1057">
                  <c:v>2</c:v>
                </c:pt>
                <c:pt idx="1058">
                  <c:v>1</c:v>
                </c:pt>
                <c:pt idx="1059">
                  <c:v>2</c:v>
                </c:pt>
                <c:pt idx="1060">
                  <c:v>2</c:v>
                </c:pt>
                <c:pt idx="1061">
                  <c:v>1</c:v>
                </c:pt>
                <c:pt idx="1062">
                  <c:v>1</c:v>
                </c:pt>
                <c:pt idx="1063">
                  <c:v>1</c:v>
                </c:pt>
                <c:pt idx="1064">
                  <c:v>1</c:v>
                </c:pt>
                <c:pt idx="1065">
                  <c:v>1</c:v>
                </c:pt>
                <c:pt idx="1066">
                  <c:v>1</c:v>
                </c:pt>
                <c:pt idx="1067">
                  <c:v>1</c:v>
                </c:pt>
                <c:pt idx="1068">
                  <c:v>1</c:v>
                </c:pt>
                <c:pt idx="1069">
                  <c:v>1</c:v>
                </c:pt>
                <c:pt idx="1070">
                  <c:v>1</c:v>
                </c:pt>
                <c:pt idx="1071">
                  <c:v>1</c:v>
                </c:pt>
                <c:pt idx="1072">
                  <c:v>2</c:v>
                </c:pt>
                <c:pt idx="1073">
                  <c:v>2</c:v>
                </c:pt>
                <c:pt idx="1074">
                  <c:v>1</c:v>
                </c:pt>
                <c:pt idx="1075">
                  <c:v>0</c:v>
                </c:pt>
                <c:pt idx="1076">
                  <c:v>2</c:v>
                </c:pt>
                <c:pt idx="1077">
                  <c:v>3</c:v>
                </c:pt>
                <c:pt idx="1078">
                  <c:v>2</c:v>
                </c:pt>
                <c:pt idx="1079">
                  <c:v>2</c:v>
                </c:pt>
                <c:pt idx="1080">
                  <c:v>3</c:v>
                </c:pt>
                <c:pt idx="1081">
                  <c:v>4</c:v>
                </c:pt>
                <c:pt idx="1082">
                  <c:v>3</c:v>
                </c:pt>
                <c:pt idx="1083">
                  <c:v>4</c:v>
                </c:pt>
                <c:pt idx="1084">
                  <c:v>2</c:v>
                </c:pt>
                <c:pt idx="1085">
                  <c:v>3</c:v>
                </c:pt>
                <c:pt idx="1086">
                  <c:v>3</c:v>
                </c:pt>
                <c:pt idx="1087">
                  <c:v>1</c:v>
                </c:pt>
                <c:pt idx="1088">
                  <c:v>1</c:v>
                </c:pt>
                <c:pt idx="1089">
                  <c:v>3</c:v>
                </c:pt>
                <c:pt idx="1090">
                  <c:v>1</c:v>
                </c:pt>
                <c:pt idx="1091">
                  <c:v>3</c:v>
                </c:pt>
                <c:pt idx="1092">
                  <c:v>1</c:v>
                </c:pt>
                <c:pt idx="1093">
                  <c:v>1</c:v>
                </c:pt>
                <c:pt idx="1094">
                  <c:v>0</c:v>
                </c:pt>
                <c:pt idx="1095">
                  <c:v>3</c:v>
                </c:pt>
                <c:pt idx="1096">
                  <c:v>0</c:v>
                </c:pt>
                <c:pt idx="1097">
                  <c:v>0</c:v>
                </c:pt>
                <c:pt idx="1098">
                  <c:v>2</c:v>
                </c:pt>
                <c:pt idx="1099">
                  <c:v>0</c:v>
                </c:pt>
                <c:pt idx="1100">
                  <c:v>1</c:v>
                </c:pt>
                <c:pt idx="1101">
                  <c:v>1</c:v>
                </c:pt>
                <c:pt idx="1102">
                  <c:v>2</c:v>
                </c:pt>
                <c:pt idx="1103">
                  <c:v>2</c:v>
                </c:pt>
                <c:pt idx="1104">
                  <c:v>0</c:v>
                </c:pt>
                <c:pt idx="1105">
                  <c:v>0</c:v>
                </c:pt>
                <c:pt idx="1106">
                  <c:v>1</c:v>
                </c:pt>
                <c:pt idx="1107">
                  <c:v>2</c:v>
                </c:pt>
                <c:pt idx="1108">
                  <c:v>1</c:v>
                </c:pt>
                <c:pt idx="1109">
                  <c:v>0</c:v>
                </c:pt>
                <c:pt idx="1110">
                  <c:v>1</c:v>
                </c:pt>
                <c:pt idx="1111">
                  <c:v>0</c:v>
                </c:pt>
                <c:pt idx="1112">
                  <c:v>1</c:v>
                </c:pt>
                <c:pt idx="1113">
                  <c:v>0</c:v>
                </c:pt>
                <c:pt idx="1114">
                  <c:v>0</c:v>
                </c:pt>
                <c:pt idx="1115">
                  <c:v>0</c:v>
                </c:pt>
                <c:pt idx="1116">
                  <c:v>2</c:v>
                </c:pt>
                <c:pt idx="1117">
                  <c:v>2</c:v>
                </c:pt>
                <c:pt idx="1118">
                  <c:v>1</c:v>
                </c:pt>
                <c:pt idx="1119">
                  <c:v>1</c:v>
                </c:pt>
                <c:pt idx="1120">
                  <c:v>1</c:v>
                </c:pt>
                <c:pt idx="1121">
                  <c:v>0</c:v>
                </c:pt>
                <c:pt idx="1122">
                  <c:v>0</c:v>
                </c:pt>
                <c:pt idx="1123">
                  <c:v>0</c:v>
                </c:pt>
                <c:pt idx="1124">
                  <c:v>4</c:v>
                </c:pt>
                <c:pt idx="1125">
                  <c:v>7</c:v>
                </c:pt>
                <c:pt idx="1126">
                  <c:v>3</c:v>
                </c:pt>
                <c:pt idx="1127">
                  <c:v>2</c:v>
                </c:pt>
                <c:pt idx="1128">
                  <c:v>2</c:v>
                </c:pt>
                <c:pt idx="1129">
                  <c:v>2</c:v>
                </c:pt>
                <c:pt idx="1130">
                  <c:v>1</c:v>
                </c:pt>
                <c:pt idx="1131">
                  <c:v>1</c:v>
                </c:pt>
                <c:pt idx="1132">
                  <c:v>1</c:v>
                </c:pt>
                <c:pt idx="1133">
                  <c:v>0</c:v>
                </c:pt>
                <c:pt idx="1134">
                  <c:v>1</c:v>
                </c:pt>
                <c:pt idx="1135">
                  <c:v>2</c:v>
                </c:pt>
                <c:pt idx="1136">
                  <c:v>1</c:v>
                </c:pt>
                <c:pt idx="1137">
                  <c:v>1</c:v>
                </c:pt>
                <c:pt idx="1138">
                  <c:v>2</c:v>
                </c:pt>
                <c:pt idx="1139">
                  <c:v>4</c:v>
                </c:pt>
                <c:pt idx="1140">
                  <c:v>2</c:v>
                </c:pt>
                <c:pt idx="1141">
                  <c:v>2</c:v>
                </c:pt>
                <c:pt idx="1142">
                  <c:v>3</c:v>
                </c:pt>
                <c:pt idx="1143">
                  <c:v>4</c:v>
                </c:pt>
                <c:pt idx="1144">
                  <c:v>3</c:v>
                </c:pt>
                <c:pt idx="1145">
                  <c:v>2</c:v>
                </c:pt>
                <c:pt idx="1146">
                  <c:v>1</c:v>
                </c:pt>
                <c:pt idx="1147">
                  <c:v>3</c:v>
                </c:pt>
                <c:pt idx="1148">
                  <c:v>1</c:v>
                </c:pt>
                <c:pt idx="1149">
                  <c:v>3</c:v>
                </c:pt>
                <c:pt idx="1150">
                  <c:v>0</c:v>
                </c:pt>
                <c:pt idx="1151">
                  <c:v>1</c:v>
                </c:pt>
                <c:pt idx="1152">
                  <c:v>0</c:v>
                </c:pt>
                <c:pt idx="1153">
                  <c:v>1</c:v>
                </c:pt>
                <c:pt idx="1154">
                  <c:v>1</c:v>
                </c:pt>
                <c:pt idx="1155">
                  <c:v>1</c:v>
                </c:pt>
                <c:pt idx="1156">
                  <c:v>2</c:v>
                </c:pt>
                <c:pt idx="1157">
                  <c:v>1</c:v>
                </c:pt>
                <c:pt idx="1158">
                  <c:v>0</c:v>
                </c:pt>
                <c:pt idx="1159">
                  <c:v>1</c:v>
                </c:pt>
                <c:pt idx="1160">
                  <c:v>3</c:v>
                </c:pt>
                <c:pt idx="1161">
                  <c:v>1</c:v>
                </c:pt>
                <c:pt idx="1162">
                  <c:v>0</c:v>
                </c:pt>
                <c:pt idx="1163">
                  <c:v>3</c:v>
                </c:pt>
                <c:pt idx="1164">
                  <c:v>2</c:v>
                </c:pt>
                <c:pt idx="1165">
                  <c:v>3</c:v>
                </c:pt>
                <c:pt idx="1166">
                  <c:v>2</c:v>
                </c:pt>
                <c:pt idx="1167">
                  <c:v>1</c:v>
                </c:pt>
                <c:pt idx="1168">
                  <c:v>1</c:v>
                </c:pt>
                <c:pt idx="1169">
                  <c:v>2</c:v>
                </c:pt>
                <c:pt idx="1170">
                  <c:v>3</c:v>
                </c:pt>
                <c:pt idx="1171">
                  <c:v>1</c:v>
                </c:pt>
                <c:pt idx="1172">
                  <c:v>1</c:v>
                </c:pt>
                <c:pt idx="1173">
                  <c:v>1</c:v>
                </c:pt>
                <c:pt idx="1174">
                  <c:v>2</c:v>
                </c:pt>
                <c:pt idx="1175">
                  <c:v>3</c:v>
                </c:pt>
                <c:pt idx="1176">
                  <c:v>2</c:v>
                </c:pt>
                <c:pt idx="1177">
                  <c:v>3</c:v>
                </c:pt>
                <c:pt idx="1178">
                  <c:v>3</c:v>
                </c:pt>
                <c:pt idx="1179">
                  <c:v>1</c:v>
                </c:pt>
                <c:pt idx="1180">
                  <c:v>1</c:v>
                </c:pt>
                <c:pt idx="1181">
                  <c:v>1</c:v>
                </c:pt>
                <c:pt idx="1182">
                  <c:v>2</c:v>
                </c:pt>
                <c:pt idx="1183">
                  <c:v>2</c:v>
                </c:pt>
                <c:pt idx="1184">
                  <c:v>0</c:v>
                </c:pt>
                <c:pt idx="1185">
                  <c:v>0</c:v>
                </c:pt>
                <c:pt idx="1186">
                  <c:v>1</c:v>
                </c:pt>
                <c:pt idx="1187">
                  <c:v>1</c:v>
                </c:pt>
                <c:pt idx="1188">
                  <c:v>0</c:v>
                </c:pt>
                <c:pt idx="1189">
                  <c:v>3</c:v>
                </c:pt>
                <c:pt idx="1190">
                  <c:v>2</c:v>
                </c:pt>
                <c:pt idx="1191">
                  <c:v>1</c:v>
                </c:pt>
                <c:pt idx="1192">
                  <c:v>0</c:v>
                </c:pt>
                <c:pt idx="1193">
                  <c:v>1</c:v>
                </c:pt>
                <c:pt idx="1194">
                  <c:v>1</c:v>
                </c:pt>
                <c:pt idx="1195">
                  <c:v>1</c:v>
                </c:pt>
                <c:pt idx="1196">
                  <c:v>1</c:v>
                </c:pt>
                <c:pt idx="1197">
                  <c:v>2</c:v>
                </c:pt>
                <c:pt idx="1198">
                  <c:v>1</c:v>
                </c:pt>
                <c:pt idx="1199">
                  <c:v>1</c:v>
                </c:pt>
              </c:numCache>
            </c:numRef>
          </c:val>
          <c:smooth val="0"/>
        </c:ser>
        <c:dLbls>
          <c:showLegendKey val="0"/>
          <c:showVal val="0"/>
          <c:showCatName val="0"/>
          <c:showSerName val="0"/>
          <c:showPercent val="0"/>
          <c:showBubbleSize val="0"/>
        </c:dLbls>
        <c:marker val="1"/>
        <c:smooth val="0"/>
        <c:axId val="150373888"/>
        <c:axId val="150371712"/>
      </c:lineChart>
      <c:valAx>
        <c:axId val="150371712"/>
        <c:scaling>
          <c:orientation val="minMax"/>
        </c:scaling>
        <c:delete val="0"/>
        <c:axPos val="l"/>
        <c:majorGridlines>
          <c:spPr>
            <a:ln>
              <a:solidFill>
                <a:srgbClr val="B3B3B3"/>
              </a:solidFill>
            </a:ln>
          </c:spPr>
        </c:majorGridlines>
        <c:title>
          <c:tx>
            <c:rich>
              <a:bodyPr/>
              <a:lstStyle/>
              <a:p>
                <a:pPr>
                  <a:defRPr sz="900" b="0"/>
                </a:pPr>
                <a:r>
                  <a:rPr lang="it-IT"/>
                  <a:t>N</a:t>
                </a:r>
              </a:p>
            </c:rich>
          </c:tx>
          <c:layout>
            <c:manualLayout>
              <c:xMode val="edge"/>
              <c:yMode val="edge"/>
              <c:x val="2.0026022471324199E-2"/>
              <c:y val="0.54761136216914197"/>
            </c:manualLayout>
          </c:layout>
          <c:overlay val="0"/>
        </c:title>
        <c:numFmt formatCode="General" sourceLinked="1"/>
        <c:majorTickMark val="none"/>
        <c:minorTickMark val="none"/>
        <c:tickLblPos val="nextTo"/>
        <c:spPr>
          <a:ln>
            <a:solidFill>
              <a:srgbClr val="B3B3B3"/>
            </a:solidFill>
          </a:ln>
        </c:spPr>
        <c:txPr>
          <a:bodyPr/>
          <a:lstStyle/>
          <a:p>
            <a:pPr>
              <a:defRPr sz="800" b="0"/>
            </a:pPr>
            <a:endParaRPr lang="it-IT"/>
          </a:p>
        </c:txPr>
        <c:crossAx val="150373888"/>
        <c:crosses val="autoZero"/>
        <c:crossBetween val="between"/>
      </c:valAx>
      <c:catAx>
        <c:axId val="150373888"/>
        <c:scaling>
          <c:orientation val="minMax"/>
        </c:scaling>
        <c:delete val="0"/>
        <c:axPos val="b"/>
        <c:title>
          <c:tx>
            <c:rich>
              <a:bodyPr/>
              <a:lstStyle/>
              <a:p>
                <a:pPr>
                  <a:defRPr sz="900" b="0"/>
                </a:pPr>
                <a:r>
                  <a:rPr lang="it-IT"/>
                  <a:t>STEP</a:t>
                </a:r>
              </a:p>
            </c:rich>
          </c:tx>
          <c:layout>
            <c:manualLayout>
              <c:xMode val="edge"/>
              <c:yMode val="edge"/>
              <c:x val="0.48954551538290503"/>
              <c:y val="0.95012889139946899"/>
            </c:manualLayout>
          </c:layout>
          <c:overlay val="0"/>
        </c:title>
        <c:numFmt formatCode="General" sourceLinked="1"/>
        <c:majorTickMark val="none"/>
        <c:minorTickMark val="none"/>
        <c:tickLblPos val="nextTo"/>
        <c:spPr>
          <a:ln>
            <a:solidFill>
              <a:srgbClr val="B3B3B3"/>
            </a:solidFill>
          </a:ln>
        </c:spPr>
        <c:txPr>
          <a:bodyPr/>
          <a:lstStyle/>
          <a:p>
            <a:pPr>
              <a:defRPr sz="800" b="0"/>
            </a:pPr>
            <a:endParaRPr lang="it-IT"/>
          </a:p>
        </c:txPr>
        <c:crossAx val="150371712"/>
        <c:crosses val="autoZero"/>
        <c:auto val="1"/>
        <c:lblAlgn val="ctr"/>
        <c:lblOffset val="100"/>
        <c:noMultiLvlLbl val="0"/>
      </c:catAx>
      <c:spPr>
        <a:noFill/>
        <a:ln>
          <a:solidFill>
            <a:srgbClr val="B3B3B3"/>
          </a:solidFill>
          <a:prstDash val="solid"/>
        </a:ln>
      </c:spPr>
    </c:plotArea>
    <c:legend>
      <c:legendPos val="t"/>
      <c:layout>
        <c:manualLayout>
          <c:xMode val="edge"/>
          <c:yMode val="edge"/>
          <c:x val="4.5768525719364524E-2"/>
          <c:y val="8.9945405127129854E-2"/>
          <c:w val="0.67386361832812225"/>
          <c:h val="0.1502497375096038"/>
        </c:manualLayout>
      </c:layout>
      <c:overlay val="0"/>
      <c:spPr>
        <a:noFill/>
        <a:ln>
          <a:noFill/>
        </a:ln>
      </c:spPr>
      <c:txPr>
        <a:bodyPr/>
        <a:lstStyle/>
        <a:p>
          <a:pPr>
            <a:defRPr sz="1200" b="0"/>
          </a:pPr>
          <a:endParaRPr lang="it-IT"/>
        </a:p>
      </c:txPr>
    </c:legend>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0.04324</cdr:x>
      <cdr:y>0.69292</cdr:y>
    </cdr:from>
    <cdr:to>
      <cdr:x>0.98833</cdr:x>
      <cdr:y>0.97737</cdr:y>
    </cdr:to>
    <cdr:sp macro="" textlink="">
      <cdr:nvSpPr>
        <cdr:cNvPr id="2" name="TextBox 1"/>
        <cdr:cNvSpPr txBox="1"/>
      </cdr:nvSpPr>
      <cdr:spPr>
        <a:xfrm xmlns:a="http://schemas.openxmlformats.org/drawingml/2006/main">
          <a:off x="379700" y="2204929"/>
          <a:ext cx="8299054" cy="9051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000" dirty="0">
              <a:solidFill>
                <a:schemeClr val="tx1"/>
              </a:solidFill>
            </a:rPr>
            <a:t>NUMERO</a:t>
          </a:r>
          <a:r>
            <a:rPr lang="it-IT" sz="1000" baseline="0" dirty="0">
              <a:solidFill>
                <a:schemeClr val="tx1"/>
              </a:solidFill>
            </a:rPr>
            <a:t> DI MESSAGGI INVIATI V2I</a:t>
          </a:r>
          <a:r>
            <a:rPr lang="it-IT" sz="1000" baseline="0" dirty="0" smtClean="0">
              <a:solidFill>
                <a:schemeClr val="tx1"/>
              </a:solidFill>
            </a:rPr>
            <a:t>:</a:t>
          </a:r>
          <a:endParaRPr lang="it-IT" sz="1000" dirty="0">
            <a:solidFill>
              <a:schemeClr val="tx1"/>
            </a:solidFill>
          </a:endParaRPr>
        </a:p>
        <a:p xmlns:a="http://schemas.openxmlformats.org/drawingml/2006/main">
          <a:r>
            <a:rPr lang="it-IT" sz="1000" dirty="0">
              <a:solidFill>
                <a:schemeClr val="tx1"/>
              </a:solidFill>
            </a:rPr>
            <a:t>SENZA</a:t>
          </a:r>
          <a:r>
            <a:rPr lang="it-IT" sz="1000" baseline="0" dirty="0">
              <a:solidFill>
                <a:schemeClr val="tx1"/>
              </a:solidFill>
            </a:rPr>
            <a:t> ALGORITMO:	</a:t>
          </a:r>
          <a:r>
            <a:rPr lang="it-IT" sz="1000" dirty="0">
              <a:solidFill>
                <a:schemeClr val="tx1"/>
              </a:solidFill>
            </a:rPr>
            <a:t>263094		131491	65685		32805	16329</a:t>
          </a:r>
        </a:p>
        <a:p xmlns:a="http://schemas.openxmlformats.org/drawingml/2006/main">
          <a:r>
            <a:rPr lang="it-IT" sz="1000" dirty="0">
              <a:solidFill>
                <a:schemeClr val="tx1"/>
              </a:solidFill>
            </a:rPr>
            <a:t>ALGORITMO 1:		112162		</a:t>
          </a:r>
          <a:r>
            <a:rPr lang="it-IT" sz="1000" dirty="0">
              <a:solidFill>
                <a:schemeClr val="tx1"/>
              </a:solidFill>
              <a:effectLst/>
            </a:rPr>
            <a:t>56207</a:t>
          </a:r>
          <a:r>
            <a:rPr lang="it-IT" sz="1000" dirty="0">
              <a:solidFill>
                <a:schemeClr val="tx1"/>
              </a:solidFill>
            </a:rPr>
            <a:t>	28011		13965	6942</a:t>
          </a:r>
        </a:p>
        <a:p xmlns:a="http://schemas.openxmlformats.org/drawingml/2006/main">
          <a:r>
            <a:rPr lang="it-IT" sz="1000" dirty="0">
              <a:solidFill>
                <a:schemeClr val="tx1"/>
              </a:solidFill>
            </a:rPr>
            <a:t>ALGORITMO 2:		115386		57698	28901		14363	7156</a:t>
          </a:r>
        </a:p>
      </cdr:txBody>
    </cdr:sp>
  </cdr:relSizeAnchor>
</c:userShapes>
</file>

<file path=ppt/drawings/drawing2.xml><?xml version="1.0" encoding="utf-8"?>
<c:userShapes xmlns:c="http://schemas.openxmlformats.org/drawingml/2006/chart">
  <cdr:relSizeAnchor xmlns:cdr="http://schemas.openxmlformats.org/drawingml/2006/chartDrawing">
    <cdr:from>
      <cdr:x>0.02521</cdr:x>
      <cdr:y>0.7027</cdr:y>
    </cdr:from>
    <cdr:to>
      <cdr:x>0.98151</cdr:x>
      <cdr:y>1</cdr:y>
    </cdr:to>
    <cdr:sp macro="" textlink="">
      <cdr:nvSpPr>
        <cdr:cNvPr id="2" name="TextBox 1"/>
        <cdr:cNvSpPr txBox="1"/>
      </cdr:nvSpPr>
      <cdr:spPr>
        <a:xfrm xmlns:a="http://schemas.openxmlformats.org/drawingml/2006/main">
          <a:off x="216023" y="1752867"/>
          <a:ext cx="8194489" cy="740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000" dirty="0">
              <a:solidFill>
                <a:srgbClr val="FFFFFF"/>
              </a:solidFill>
              <a:effectLst/>
            </a:rPr>
            <a:t>NUMERO</a:t>
          </a:r>
          <a:r>
            <a:rPr lang="it-IT" sz="1000" baseline="0" dirty="0">
              <a:solidFill>
                <a:srgbClr val="FFFFFF"/>
              </a:solidFill>
              <a:effectLst/>
            </a:rPr>
            <a:t> DI MESSAGGI INVIATI V2I</a:t>
          </a:r>
          <a:r>
            <a:rPr lang="it-IT" sz="1000" baseline="0" dirty="0" smtClean="0">
              <a:solidFill>
                <a:srgbClr val="FFFFFF"/>
              </a:solidFill>
              <a:effectLst/>
            </a:rPr>
            <a:t>:</a:t>
          </a:r>
          <a:endParaRPr lang="it-IT" sz="1000" dirty="0">
            <a:solidFill>
              <a:srgbClr val="FFFFFF"/>
            </a:solidFill>
            <a:effectLst/>
          </a:endParaRPr>
        </a:p>
        <a:p xmlns:a="http://schemas.openxmlformats.org/drawingml/2006/main">
          <a:r>
            <a:rPr lang="it-IT" sz="1000" dirty="0">
              <a:solidFill>
                <a:srgbClr val="FFFFFF"/>
              </a:solidFill>
              <a:effectLst/>
            </a:rPr>
            <a:t>SENZA</a:t>
          </a:r>
          <a:r>
            <a:rPr lang="it-IT" sz="1000" baseline="0" dirty="0">
              <a:solidFill>
                <a:srgbClr val="FFFFFF"/>
              </a:solidFill>
              <a:effectLst/>
            </a:rPr>
            <a:t> ALGORITMO:	</a:t>
          </a:r>
          <a:r>
            <a:rPr lang="it-IT" sz="1000" dirty="0">
              <a:solidFill>
                <a:srgbClr val="FFFFFF"/>
              </a:solidFill>
              <a:effectLst/>
            </a:rPr>
            <a:t>263094		263094		263094		263094</a:t>
          </a:r>
        </a:p>
        <a:p xmlns:a="http://schemas.openxmlformats.org/drawingml/2006/main">
          <a:r>
            <a:rPr lang="it-IT" sz="1000" dirty="0">
              <a:solidFill>
                <a:srgbClr val="FFFFFF"/>
              </a:solidFill>
              <a:effectLst/>
            </a:rPr>
            <a:t>ALGORITMO 1:		112162		106873		104988		95433</a:t>
          </a:r>
        </a:p>
        <a:p xmlns:a="http://schemas.openxmlformats.org/drawingml/2006/main">
          <a:r>
            <a:rPr lang="it-IT" sz="1000" dirty="0">
              <a:solidFill>
                <a:srgbClr val="FFFFFF"/>
              </a:solidFill>
              <a:effectLst/>
            </a:rPr>
            <a:t>ALGORITMO 2:		115386		109306		104538		92276</a:t>
          </a:r>
        </a:p>
        <a:p xmlns:a="http://schemas.openxmlformats.org/drawingml/2006/main">
          <a:endParaRPr lang="it-IT" sz="1000" dirty="0">
            <a:solidFill>
              <a:srgbClr val="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92F33-5298-DE4F-B2AD-DCAEB5779073}" type="datetimeFigureOut">
              <a:rPr lang="it-IT" smtClean="0"/>
              <a:t>03/06/2012</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1C1A4-3542-0445-8BE9-12D0785F9AA5}" type="slidenum">
              <a:rPr lang="en-GB" smtClean="0"/>
              <a:t>‹#›</a:t>
            </a:fld>
            <a:endParaRPr lang="en-GB"/>
          </a:p>
        </p:txBody>
      </p:sp>
    </p:spTree>
    <p:extLst>
      <p:ext uri="{BB962C8B-B14F-4D97-AF65-F5344CB8AC3E}">
        <p14:creationId xmlns:p14="http://schemas.microsoft.com/office/powerpoint/2010/main" val="4099233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smtClean="0"/>
              <a:t>Buongiorno</a:t>
            </a:r>
            <a:r>
              <a:rPr lang="en-GB" dirty="0" smtClean="0"/>
              <a:t> a </a:t>
            </a:r>
            <a:r>
              <a:rPr lang="en-GB" dirty="0" err="1" smtClean="0"/>
              <a:t>tutti</a:t>
            </a:r>
            <a:r>
              <a:rPr lang="en-GB" dirty="0" smtClean="0"/>
              <a:t> </a:t>
            </a:r>
            <a:r>
              <a:rPr lang="en-GB" dirty="0" err="1" smtClean="0"/>
              <a:t>sono</a:t>
            </a:r>
            <a:r>
              <a:rPr lang="en-GB" dirty="0" smtClean="0"/>
              <a:t> </a:t>
            </a:r>
            <a:r>
              <a:rPr lang="en-GB" dirty="0" err="1" smtClean="0"/>
              <a:t>Matteo</a:t>
            </a:r>
            <a:r>
              <a:rPr lang="en-GB" dirty="0" smtClean="0"/>
              <a:t> Pergola.</a:t>
            </a:r>
          </a:p>
          <a:p>
            <a:endParaRPr lang="en-GB" dirty="0" smtClean="0"/>
          </a:p>
          <a:p>
            <a:r>
              <a:rPr lang="en-GB" dirty="0" smtClean="0"/>
              <a:t>Vi</a:t>
            </a:r>
            <a:r>
              <a:rPr lang="en-GB" baseline="0" dirty="0" smtClean="0"/>
              <a:t> </a:t>
            </a:r>
            <a:r>
              <a:rPr lang="en-GB" baseline="0" dirty="0" err="1" smtClean="0"/>
              <a:t>presento</a:t>
            </a:r>
            <a:r>
              <a:rPr lang="en-GB" baseline="0" dirty="0" smtClean="0"/>
              <a:t> la </a:t>
            </a:r>
            <a:r>
              <a:rPr lang="en-GB" baseline="0" dirty="0" err="1" smtClean="0"/>
              <a:t>mia</a:t>
            </a:r>
            <a:r>
              <a:rPr lang="en-GB" baseline="0" dirty="0" smtClean="0"/>
              <a:t> </a:t>
            </a:r>
            <a:r>
              <a:rPr lang="en-GB" baseline="0" dirty="0" err="1" smtClean="0"/>
              <a:t>tesi</a:t>
            </a:r>
            <a:r>
              <a:rPr lang="en-GB" baseline="0" dirty="0" smtClean="0"/>
              <a:t> di </a:t>
            </a:r>
            <a:r>
              <a:rPr lang="en-GB" baseline="0" dirty="0" err="1" smtClean="0"/>
              <a:t>laurea</a:t>
            </a:r>
            <a:r>
              <a:rPr lang="en-GB" baseline="0" dirty="0" smtClean="0"/>
              <a:t> </a:t>
            </a:r>
            <a:r>
              <a:rPr lang="en-GB" baseline="0" dirty="0" err="1" smtClean="0"/>
              <a:t>intitolata</a:t>
            </a:r>
            <a:r>
              <a:rPr lang="en-GB" baseline="0" dirty="0" smtClean="0"/>
              <a:t> Studio, </a:t>
            </a:r>
            <a:r>
              <a:rPr lang="en-GB" baseline="0" dirty="0" err="1" smtClean="0"/>
              <a:t>Simulazione</a:t>
            </a:r>
            <a:r>
              <a:rPr lang="en-GB" baseline="0" dirty="0" smtClean="0"/>
              <a:t> e </a:t>
            </a:r>
            <a:r>
              <a:rPr lang="en-GB" baseline="0" dirty="0" err="1" smtClean="0"/>
              <a:t>Valutazione</a:t>
            </a:r>
            <a:r>
              <a:rPr lang="en-GB" baseline="0" dirty="0" smtClean="0"/>
              <a:t> di un </a:t>
            </a:r>
            <a:r>
              <a:rPr lang="en-GB" baseline="0" dirty="0" err="1" smtClean="0"/>
              <a:t>Algoritmo</a:t>
            </a:r>
            <a:r>
              <a:rPr lang="en-GB" baseline="0" dirty="0" smtClean="0"/>
              <a:t> Vehicle-to-Vehicle per lo </a:t>
            </a:r>
            <a:r>
              <a:rPr lang="en-GB" baseline="0" dirty="0" err="1" smtClean="0"/>
              <a:t>scambio</a:t>
            </a:r>
            <a:r>
              <a:rPr lang="en-GB" baseline="0" dirty="0" smtClean="0"/>
              <a:t> di </a:t>
            </a:r>
            <a:r>
              <a:rPr lang="en-GB" baseline="0" dirty="0" err="1" smtClean="0"/>
              <a:t>informazioni</a:t>
            </a:r>
            <a:r>
              <a:rPr lang="en-GB" baseline="0" dirty="0" smtClean="0"/>
              <a:t>.</a:t>
            </a:r>
            <a:endParaRPr lang="en-GB" dirty="0" smtClean="0"/>
          </a:p>
        </p:txBody>
      </p:sp>
      <p:sp>
        <p:nvSpPr>
          <p:cNvPr id="4" name="Segnaposto numero diapositiva 3"/>
          <p:cNvSpPr>
            <a:spLocks noGrp="1"/>
          </p:cNvSpPr>
          <p:nvPr>
            <p:ph type="sldNum" sz="quarter" idx="10"/>
          </p:nvPr>
        </p:nvSpPr>
        <p:spPr/>
        <p:txBody>
          <a:bodyPr/>
          <a:lstStyle/>
          <a:p>
            <a:fld id="{A5B1C1A4-3542-0445-8BE9-12D0785F9AA5}" type="slidenum">
              <a:rPr lang="en-GB" smtClean="0"/>
              <a:t>1</a:t>
            </a:fld>
            <a:endParaRPr lang="en-GB"/>
          </a:p>
        </p:txBody>
      </p:sp>
    </p:spTree>
    <p:extLst>
      <p:ext uri="{BB962C8B-B14F-4D97-AF65-F5344CB8AC3E}">
        <p14:creationId xmlns:p14="http://schemas.microsoft.com/office/powerpoint/2010/main" val="105913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Si arriva quindi alla nuova situazione in figura, tramite la seconda fase.</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10</a:t>
            </a:fld>
            <a:endParaRPr lang="en-GB"/>
          </a:p>
        </p:txBody>
      </p:sp>
    </p:spTree>
    <p:extLst>
      <p:ext uri="{BB962C8B-B14F-4D97-AF65-F5344CB8AC3E}">
        <p14:creationId xmlns:p14="http://schemas.microsoft.com/office/powerpoint/2010/main" val="337672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a:t>
            </a:r>
            <a:r>
              <a:rPr lang="it-IT" baseline="0" dirty="0" smtClean="0"/>
              <a:t> questa situazione e’ evidente la presenza di veicoli che non sono eletti ne’ come cluster head ne’ come cluster member, e per convenzione vengono chiamati FN.</a:t>
            </a:r>
          </a:p>
          <a:p>
            <a:endParaRPr lang="it-IT" baseline="0" dirty="0" smtClean="0"/>
          </a:p>
          <a:p>
            <a:r>
              <a:rPr lang="it-IT" baseline="0" dirty="0" smtClean="0"/>
              <a:t>Quindi si ripete la seconda fase dell’algoritmo finche ogni veicolo e’ cluster head o cluster member.</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11</a:t>
            </a:fld>
            <a:endParaRPr lang="en-GB"/>
          </a:p>
        </p:txBody>
      </p:sp>
    </p:spTree>
    <p:extLst>
      <p:ext uri="{BB962C8B-B14F-4D97-AF65-F5344CB8AC3E}">
        <p14:creationId xmlns:p14="http://schemas.microsoft.com/office/powerpoint/2010/main" val="42041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 questo punto e’ terminata l’elezione di tutti i cluster</a:t>
            </a:r>
            <a:r>
              <a:rPr lang="it-IT" baseline="0" dirty="0" smtClean="0"/>
              <a:t> head e i cluster member.</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12</a:t>
            </a:fld>
            <a:endParaRPr lang="en-GB"/>
          </a:p>
        </p:txBody>
      </p:sp>
    </p:spTree>
    <p:extLst>
      <p:ext uri="{BB962C8B-B14F-4D97-AF65-F5344CB8AC3E}">
        <p14:creationId xmlns:p14="http://schemas.microsoft.com/office/powerpoint/2010/main" val="3598765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Ora vi mostro l’algoritmo proposto</a:t>
            </a:r>
            <a:r>
              <a:rPr lang="it-IT" baseline="0" dirty="0" smtClean="0"/>
              <a:t>, a</a:t>
            </a:r>
            <a:r>
              <a:rPr lang="it-IT" dirty="0" smtClean="0"/>
              <a:t>nch’esso </a:t>
            </a:r>
            <a:r>
              <a:rPr lang="it-IT" baseline="0" dirty="0" smtClean="0"/>
              <a:t>suddiviso in due fasi.</a:t>
            </a:r>
          </a:p>
          <a:p>
            <a:endParaRPr lang="it-IT" baseline="0" dirty="0" smtClean="0"/>
          </a:p>
          <a:p>
            <a:r>
              <a:rPr lang="it-IT" baseline="0" dirty="0" smtClean="0"/>
              <a:t>Nellla prima ogni OBU genera casasulamente una sua probabilita’ di elezione come cluster head e inoltre ogni OBU memorizza il numero di vicini nella portata wifi. In figura e’ mostrato cio’ che avviene.</a:t>
            </a:r>
          </a:p>
          <a:p>
            <a:endParaRPr lang="it-IT" baseline="0" dirty="0" smtClean="0"/>
          </a:p>
          <a:p>
            <a:r>
              <a:rPr lang="it-IT" baseline="0" dirty="0" smtClean="0"/>
              <a:t>Successivamente si entra nella seconda fase dell’algoritmo che consiste nell’elezione dei cluster head. Qui se un veicolo vede il maggior numero di vicini tra le OBU nella sua portata wifi diventa cluster head, e determina quindi l’elezione dei rispettivi cluster member. Se un veicolo si trova ad avere il massimo numero di veicoli visti pari a quello di un altro veicolo nella sua portata wifi, allora si continua a ricercare la probabilita’ piu’ alta per determinare l’elezione di un veicolo come cluster head. Anche qui veicoli isolati si auto eleggono cluster head.</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13</a:t>
            </a:fld>
            <a:endParaRPr lang="en-GB"/>
          </a:p>
        </p:txBody>
      </p:sp>
    </p:spTree>
    <p:extLst>
      <p:ext uri="{BB962C8B-B14F-4D97-AF65-F5344CB8AC3E}">
        <p14:creationId xmlns:p14="http://schemas.microsoft.com/office/powerpoint/2010/main" val="142437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Ecco mostrati i risultati</a:t>
            </a:r>
            <a:r>
              <a:rPr lang="it-IT" baseline="0" dirty="0" smtClean="0"/>
              <a:t> dell’elezione dei cluster head tramite la seconda fase.</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14</a:t>
            </a:fld>
            <a:endParaRPr lang="en-GB"/>
          </a:p>
        </p:txBody>
      </p:sp>
    </p:spTree>
    <p:extLst>
      <p:ext uri="{BB962C8B-B14F-4D97-AF65-F5344CB8AC3E}">
        <p14:creationId xmlns:p14="http://schemas.microsoft.com/office/powerpoint/2010/main" val="198565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Come introdotto</a:t>
            </a:r>
            <a:r>
              <a:rPr lang="it-IT" baseline="0" dirty="0" smtClean="0"/>
              <a:t> col primo algoritmo, anche qui possono essere presenti veicoli che non sono stati eletti ne’ come cluster head ne’ come cluster member, cioe’ FN. Per risolvere questa problema basta reiterare la seconda fase dell’algoritmo.</a:t>
            </a:r>
          </a:p>
          <a:p>
            <a:endParaRPr lang="it-IT" baseline="0" dirty="0" smtClean="0"/>
          </a:p>
          <a:p>
            <a:r>
              <a:rPr lang="it-IT" baseline="0" dirty="0" smtClean="0"/>
              <a:t>Nell’esempio non sono presenti FN.</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15</a:t>
            </a:fld>
            <a:endParaRPr lang="en-GB"/>
          </a:p>
        </p:txBody>
      </p:sp>
    </p:spTree>
    <p:extLst>
      <p:ext uri="{BB962C8B-B14F-4D97-AF65-F5344CB8AC3E}">
        <p14:creationId xmlns:p14="http://schemas.microsoft.com/office/powerpoint/2010/main" val="117667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Dagli esempi visti</a:t>
            </a:r>
            <a:r>
              <a:rPr lang="it-IT" baseline="0" dirty="0" smtClean="0"/>
              <a:t> sui due algoritmi e’ stato ritrovato che un veicolo cluster member puo’ essere assegnato a piu’ cluster head, tale veicolo e’ denominato cluster member multi cluster head.</a:t>
            </a:r>
          </a:p>
          <a:p>
            <a:endParaRPr lang="it-IT" baseline="0" dirty="0" smtClean="0"/>
          </a:p>
          <a:p>
            <a:r>
              <a:rPr lang="it-IT" baseline="0" dirty="0" smtClean="0"/>
              <a:t>Questo non deve accadere in quanto va contro la politica di comunication saving ricercata.</a:t>
            </a:r>
          </a:p>
          <a:p>
            <a:endParaRPr lang="it-IT" baseline="0" dirty="0" smtClean="0"/>
          </a:p>
          <a:p>
            <a:r>
              <a:rPr lang="it-IT" baseline="0" dirty="0" smtClean="0"/>
              <a:t>Quindi si usano due soluzioni differenti negli algoritmi per risolvere i cluster member multi cluster head. Nell’algoritmo allo stato dell’arte un cluster member multi cluster head si assegna al solo cluster head che ha probabilita’ minore tra quelli visti.</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16</a:t>
            </a:fld>
            <a:endParaRPr lang="en-GB"/>
          </a:p>
        </p:txBody>
      </p:sp>
    </p:spTree>
    <p:extLst>
      <p:ext uri="{BB962C8B-B14F-4D97-AF65-F5344CB8AC3E}">
        <p14:creationId xmlns:p14="http://schemas.microsoft.com/office/powerpoint/2010/main" val="392803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Quindi si e’ risolta la situazione</a:t>
            </a:r>
            <a:r>
              <a:rPr lang="it-IT" baseline="0" dirty="0" smtClean="0"/>
              <a:t> in questo modo.</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17</a:t>
            </a:fld>
            <a:endParaRPr lang="en-GB"/>
          </a:p>
        </p:txBody>
      </p:sp>
    </p:spTree>
    <p:extLst>
      <p:ext uri="{BB962C8B-B14F-4D97-AF65-F5344CB8AC3E}">
        <p14:creationId xmlns:p14="http://schemas.microsoft.com/office/powerpoint/2010/main" val="419150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Il problema</a:t>
            </a:r>
            <a:r>
              <a:rPr lang="it-IT" baseline="0" dirty="0" smtClean="0"/>
              <a:t> dei cluster member multi cluster head nell’algoritmo proposto si risolve assegnando il cluster member multi cluster head al solo cluster head che vede il minor numero di veicoli e ha probabilita’ minore.</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18</a:t>
            </a:fld>
            <a:endParaRPr lang="en-GB"/>
          </a:p>
        </p:txBody>
      </p:sp>
    </p:spTree>
    <p:extLst>
      <p:ext uri="{BB962C8B-B14F-4D97-AF65-F5344CB8AC3E}">
        <p14:creationId xmlns:p14="http://schemas.microsoft.com/office/powerpoint/2010/main" val="198715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Quindi si e’ risolta la situazione</a:t>
            </a:r>
            <a:r>
              <a:rPr lang="it-IT" baseline="0" dirty="0" smtClean="0"/>
              <a:t> in questo modo.</a:t>
            </a:r>
            <a:endParaRPr lang="it-IT" dirty="0" smtClean="0"/>
          </a:p>
        </p:txBody>
      </p:sp>
      <p:sp>
        <p:nvSpPr>
          <p:cNvPr id="4" name="Slide Number Placeholder 3"/>
          <p:cNvSpPr>
            <a:spLocks noGrp="1"/>
          </p:cNvSpPr>
          <p:nvPr>
            <p:ph type="sldNum" sz="quarter" idx="10"/>
          </p:nvPr>
        </p:nvSpPr>
        <p:spPr/>
        <p:txBody>
          <a:bodyPr/>
          <a:lstStyle/>
          <a:p>
            <a:fld id="{A5B1C1A4-3542-0445-8BE9-12D0785F9AA5}" type="slidenum">
              <a:rPr lang="en-GB" smtClean="0"/>
              <a:t>19</a:t>
            </a:fld>
            <a:endParaRPr lang="en-GB"/>
          </a:p>
        </p:txBody>
      </p:sp>
    </p:spTree>
    <p:extLst>
      <p:ext uri="{BB962C8B-B14F-4D97-AF65-F5344CB8AC3E}">
        <p14:creationId xmlns:p14="http://schemas.microsoft.com/office/powerpoint/2010/main" val="26916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Durante la </a:t>
            </a:r>
            <a:r>
              <a:rPr lang="en-GB" dirty="0" err="1" smtClean="0"/>
              <a:t>presentazioe</a:t>
            </a:r>
            <a:r>
              <a:rPr lang="en-GB" dirty="0" smtClean="0"/>
              <a:t> </a:t>
            </a:r>
            <a:r>
              <a:rPr lang="en-GB" dirty="0" err="1" smtClean="0"/>
              <a:t>introdurro</a:t>
            </a:r>
            <a:r>
              <a:rPr lang="en-GB" dirty="0" smtClean="0"/>
              <a:t>’  </a:t>
            </a:r>
            <a:r>
              <a:rPr lang="en-GB" dirty="0" err="1" smtClean="0"/>
              <a:t>il</a:t>
            </a:r>
            <a:r>
              <a:rPr lang="en-GB" dirty="0" smtClean="0"/>
              <a:t> </a:t>
            </a:r>
            <a:r>
              <a:rPr lang="en-GB" dirty="0" err="1" smtClean="0"/>
              <a:t>Progetto</a:t>
            </a:r>
            <a:r>
              <a:rPr lang="en-GB" dirty="0" smtClean="0"/>
              <a:t> Pegasus, </a:t>
            </a:r>
            <a:r>
              <a:rPr lang="en-GB" dirty="0" err="1" smtClean="0"/>
              <a:t>l’obiettivo</a:t>
            </a:r>
            <a:r>
              <a:rPr lang="en-GB" baseline="0" dirty="0" smtClean="0"/>
              <a:t> </a:t>
            </a:r>
            <a:r>
              <a:rPr lang="en-GB" baseline="0" dirty="0" err="1" smtClean="0"/>
              <a:t>della</a:t>
            </a:r>
            <a:r>
              <a:rPr lang="en-GB" baseline="0" dirty="0" smtClean="0"/>
              <a:t> </a:t>
            </a:r>
            <a:r>
              <a:rPr lang="en-GB" baseline="0" dirty="0" err="1" smtClean="0"/>
              <a:t>tesi</a:t>
            </a:r>
            <a:r>
              <a:rPr lang="en-GB" baseline="0" dirty="0" smtClean="0"/>
              <a:t>, </a:t>
            </a:r>
            <a:r>
              <a:rPr lang="en-GB" baseline="0" dirty="0" err="1" smtClean="0"/>
              <a:t>gli</a:t>
            </a:r>
            <a:r>
              <a:rPr lang="en-GB" baseline="0" dirty="0" smtClean="0"/>
              <a:t> </a:t>
            </a:r>
            <a:r>
              <a:rPr lang="en-GB" baseline="0" dirty="0" err="1" smtClean="0"/>
              <a:t>algoritmi</a:t>
            </a:r>
            <a:r>
              <a:rPr lang="en-GB" baseline="0" dirty="0" smtClean="0"/>
              <a:t> </a:t>
            </a:r>
            <a:r>
              <a:rPr lang="en-GB" baseline="0" dirty="0" err="1" smtClean="0"/>
              <a:t>usati</a:t>
            </a:r>
            <a:r>
              <a:rPr lang="en-GB" baseline="0" dirty="0" smtClean="0"/>
              <a:t>, la </a:t>
            </a:r>
            <a:r>
              <a:rPr lang="en-GB" baseline="0" dirty="0" err="1" smtClean="0"/>
              <a:t>loro</a:t>
            </a:r>
            <a:r>
              <a:rPr lang="en-GB" baseline="0" dirty="0" smtClean="0"/>
              <a:t> </a:t>
            </a:r>
            <a:r>
              <a:rPr lang="en-GB" baseline="0" dirty="0" err="1" smtClean="0"/>
              <a:t>sperimentazione</a:t>
            </a:r>
            <a:r>
              <a:rPr lang="en-GB" baseline="0" dirty="0" smtClean="0"/>
              <a:t> e </a:t>
            </a:r>
            <a:r>
              <a:rPr lang="en-GB" baseline="0" dirty="0" err="1" smtClean="0"/>
              <a:t>quindi</a:t>
            </a:r>
            <a:r>
              <a:rPr lang="en-GB" baseline="0" dirty="0" smtClean="0"/>
              <a:t> le </a:t>
            </a:r>
            <a:r>
              <a:rPr lang="en-GB" baseline="0" dirty="0" err="1" smtClean="0"/>
              <a:t>conclusioni</a:t>
            </a:r>
            <a:r>
              <a:rPr lang="en-GB" baseline="0" dirty="0" smtClean="0"/>
              <a:t>.</a:t>
            </a:r>
            <a:endParaRPr lang="en-GB" dirty="0"/>
          </a:p>
        </p:txBody>
      </p:sp>
      <p:sp>
        <p:nvSpPr>
          <p:cNvPr id="4" name="Segnaposto numero diapositiva 3"/>
          <p:cNvSpPr>
            <a:spLocks noGrp="1"/>
          </p:cNvSpPr>
          <p:nvPr>
            <p:ph type="sldNum" sz="quarter" idx="10"/>
          </p:nvPr>
        </p:nvSpPr>
        <p:spPr/>
        <p:txBody>
          <a:bodyPr/>
          <a:lstStyle/>
          <a:p>
            <a:fld id="{A5B1C1A4-3542-0445-8BE9-12D0785F9AA5}" type="slidenum">
              <a:rPr lang="en-GB" smtClean="0"/>
              <a:t>2</a:t>
            </a:fld>
            <a:endParaRPr lang="en-GB"/>
          </a:p>
        </p:txBody>
      </p:sp>
    </p:spTree>
    <p:extLst>
      <p:ext uri="{BB962C8B-B14F-4D97-AF65-F5344CB8AC3E}">
        <p14:creationId xmlns:p14="http://schemas.microsoft.com/office/powerpoint/2010/main" val="263537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Ora</a:t>
            </a:r>
            <a:r>
              <a:rPr lang="it-IT" baseline="0" dirty="0" smtClean="0"/>
              <a:t> vi mostro lo scenario in cui sono stati testai gli algoritmi.</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20</a:t>
            </a:fld>
            <a:endParaRPr lang="en-GB"/>
          </a:p>
        </p:txBody>
      </p:sp>
    </p:spTree>
    <p:extLst>
      <p:ext uri="{BB962C8B-B14F-4D97-AF65-F5344CB8AC3E}">
        <p14:creationId xmlns:p14="http://schemas.microsoft.com/office/powerpoint/2010/main" val="456844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La simulazione degli algoritmi e’ stata</a:t>
            </a:r>
            <a:r>
              <a:rPr lang="it-IT" baseline="0" dirty="0" smtClean="0"/>
              <a:t> realizzata sulla mappa di Roma in una variante del raccordo anulare, in Via Tiburtina nel tratto Via di Casal Bruciato Ponte Mammolo redatta a perugia nel 1999. La durata della simulazione e’ stata di 600 secondi con un passo di simulazione di mezzo secondo, un analisi temporale molto vicina alla continuita’ temporale.</a:t>
            </a:r>
          </a:p>
          <a:p>
            <a:endParaRPr lang="it-IT" baseline="0" dirty="0" smtClean="0"/>
          </a:p>
          <a:p>
            <a:r>
              <a:rPr lang="it-IT" baseline="0" dirty="0" smtClean="0"/>
              <a:t>CLICK</a:t>
            </a:r>
          </a:p>
          <a:p>
            <a:endParaRPr lang="it-IT" baseline="0" dirty="0" smtClean="0"/>
          </a:p>
          <a:p>
            <a:r>
              <a:rPr lang="it-IT" baseline="0" dirty="0" smtClean="0"/>
              <a:t>I dati della mappa: velocita’, coordinate, segmento di percorrenza etc etc, del veicolo sono stati ottenuti dal microsimulatore Vissim prodotto dalla PTV Vision.</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21</a:t>
            </a:fld>
            <a:endParaRPr lang="en-GB"/>
          </a:p>
        </p:txBody>
      </p:sp>
    </p:spTree>
    <p:extLst>
      <p:ext uri="{BB962C8B-B14F-4D97-AF65-F5344CB8AC3E}">
        <p14:creationId xmlns:p14="http://schemas.microsoft.com/office/powerpoint/2010/main" val="2994846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Entriamo nella</a:t>
            </a:r>
            <a:r>
              <a:rPr lang="it-IT" baseline="0" dirty="0" smtClean="0"/>
              <a:t> sperimentazione fatta nella tesi.</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22</a:t>
            </a:fld>
            <a:endParaRPr lang="en-GB"/>
          </a:p>
        </p:txBody>
      </p:sp>
    </p:spTree>
    <p:extLst>
      <p:ext uri="{BB962C8B-B14F-4D97-AF65-F5344CB8AC3E}">
        <p14:creationId xmlns:p14="http://schemas.microsoft.com/office/powerpoint/2010/main" val="172243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Per poter testare il</a:t>
            </a:r>
            <a:r>
              <a:rPr lang="it-IT" baseline="0" dirty="0" smtClean="0"/>
              <a:t> nuovo algoritmo proposto, si e’ creato un simulatore in java per interfacciarsi con la mappa di Vissim e implementare quindi gli algoritmi. Il simulatore java ha permesso di testare gli algoritmi al variare di:</a:t>
            </a:r>
          </a:p>
          <a:p>
            <a:endParaRPr lang="it-IT" baseline="0" dirty="0" smtClean="0"/>
          </a:p>
          <a:p>
            <a:r>
              <a:rPr lang="it-IT" baseline="0" dirty="0" smtClean="0"/>
              <a:t>CLICK</a:t>
            </a:r>
          </a:p>
          <a:p>
            <a:endParaRPr lang="it-IT" baseline="0" dirty="0" smtClean="0"/>
          </a:p>
          <a:p>
            <a:r>
              <a:rPr lang="it-IT" baseline="0" dirty="0" smtClean="0"/>
              <a:t>Portata wifi con un raggio compreso tra 100 e 250 metri;</a:t>
            </a:r>
          </a:p>
          <a:p>
            <a:endParaRPr lang="it-IT" baseline="0" dirty="0" smtClean="0"/>
          </a:p>
          <a:p>
            <a:r>
              <a:rPr lang="it-IT" baseline="0" dirty="0" smtClean="0"/>
              <a:t>CLICK</a:t>
            </a:r>
          </a:p>
          <a:p>
            <a:endParaRPr lang="it-IT" baseline="0" dirty="0" smtClean="0"/>
          </a:p>
          <a:p>
            <a:r>
              <a:rPr lang="it-IT" baseline="0" dirty="0" smtClean="0"/>
              <a:t>Campionamento della simulazione con valori compresi tra 0,5 e 8 secondi. Fisicamente il campionamento corrisponde alla frequenza di scambio dati tra le obu;</a:t>
            </a:r>
          </a:p>
          <a:p>
            <a:endParaRPr lang="it-IT" baseline="0" dirty="0" smtClean="0"/>
          </a:p>
          <a:p>
            <a:r>
              <a:rPr lang="it-IT" baseline="0" dirty="0" smtClean="0"/>
              <a:t>CLICK</a:t>
            </a:r>
          </a:p>
          <a:p>
            <a:endParaRPr lang="it-IT" baseline="0" dirty="0" smtClean="0"/>
          </a:p>
          <a:p>
            <a:r>
              <a:rPr lang="it-IT" baseline="0" dirty="0" smtClean="0"/>
              <a:t>Da queste due variabili globabalmente sono state effettuate 20 simulazioni in cui ogni simulazione ha generato 7 file contenenti i risultati degli algoritmi e a sua volta ogni file creato e’ formato da circa 1200 righe per 15 colonne. Ora vi mostro alcuni dei risultati piu’ rilevanti ottenuti.</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23</a:t>
            </a:fld>
            <a:endParaRPr lang="en-GB"/>
          </a:p>
        </p:txBody>
      </p:sp>
    </p:spTree>
    <p:extLst>
      <p:ext uri="{BB962C8B-B14F-4D97-AF65-F5344CB8AC3E}">
        <p14:creationId xmlns:p14="http://schemas.microsoft.com/office/powerpoint/2010/main" val="87804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Con un campionamento di mezzo secondo e una copertura</a:t>
            </a:r>
            <a:r>
              <a:rPr lang="it-IT" baseline="0" dirty="0" smtClean="0"/>
              <a:t> wifi di 100 metri, in primi due grafici a sinistra mostrano il tempo medio di permanenza di un cluster member nello stesso cluster head, mentre i secondi grafici a destra evidenziano il numero di cambi di dimensione verificati in un cluster head nel suo tempo di vita.</a:t>
            </a:r>
          </a:p>
          <a:p>
            <a:endParaRPr lang="it-IT" baseline="0" dirty="0" smtClean="0"/>
          </a:p>
          <a:p>
            <a:r>
              <a:rPr lang="it-IT" baseline="0" dirty="0" smtClean="0"/>
              <a:t>I grafici mostrano che l’algoritmo proposto gode di un maggior tempo di permanenza di un cluster member nello stesso cluster, e minor numero di cambi di dimensione del cluster quando un veicolo e’ eletto cluster head.</a:t>
            </a:r>
          </a:p>
          <a:p>
            <a:endParaRPr lang="it-IT" baseline="0" dirty="0" smtClean="0"/>
          </a:p>
          <a:p>
            <a:r>
              <a:rPr lang="it-IT" baseline="0" dirty="0" smtClean="0"/>
              <a:t>I vantaggi sono riferiti all’algoritmo gia’ presente in letteratura e quindi mostrano la migliore stabilita’ raggiunta.</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24</a:t>
            </a:fld>
            <a:endParaRPr lang="en-GB"/>
          </a:p>
        </p:txBody>
      </p:sp>
    </p:spTree>
    <p:extLst>
      <p:ext uri="{BB962C8B-B14F-4D97-AF65-F5344CB8AC3E}">
        <p14:creationId xmlns:p14="http://schemas.microsoft.com/office/powerpoint/2010/main" val="369773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Analogamente</a:t>
            </a:r>
            <a:r>
              <a:rPr lang="it-IT" baseline="0" dirty="0" smtClean="0"/>
              <a:t> ai</a:t>
            </a:r>
            <a:r>
              <a:rPr lang="it-IT" dirty="0" smtClean="0"/>
              <a:t> grafici</a:t>
            </a:r>
            <a:r>
              <a:rPr lang="it-IT" baseline="0" dirty="0" smtClean="0"/>
              <a:t> precedenti si mostra la maggior stabilita’ ottenuta con l’algoritmo proposto. In quanto i due grafici a sinistra mostrano le percentuali di cluster head mantenute dallo step precedente di simulazone e le percentuali dei nuovi cluster head eletti nello step di simulazione. Mentre i secondi grafici a destra mostrano le percentuali di cluster head isolati e non, sempre in un generico step della simulazione.</a:t>
            </a:r>
          </a:p>
          <a:p>
            <a:endParaRPr lang="it-IT" baseline="0" dirty="0" smtClean="0"/>
          </a:p>
          <a:p>
            <a:r>
              <a:rPr lang="it-IT" baseline="0" dirty="0" smtClean="0"/>
              <a:t>Quindi si nota il maggior numero di cluster head eletti mantenuti dagli step precenti della simulazione, e il minor numero di cluster head isolati presenti in ogni step della simulazione.</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25</a:t>
            </a:fld>
            <a:endParaRPr lang="en-GB"/>
          </a:p>
        </p:txBody>
      </p:sp>
    </p:spTree>
    <p:extLst>
      <p:ext uri="{BB962C8B-B14F-4D97-AF65-F5344CB8AC3E}">
        <p14:creationId xmlns:p14="http://schemas.microsoft.com/office/powerpoint/2010/main" val="256793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Questi due grafici mostrano un analisi dell’algoritmo</a:t>
            </a:r>
            <a:r>
              <a:rPr lang="it-IT" baseline="0" dirty="0" smtClean="0"/>
              <a:t> lulgo gli step dell’intera simulazione, in modo da dare un informazione sulla continuita’ dell’algoritmo nella rete dinamica in cui e’ inserito.</a:t>
            </a:r>
          </a:p>
          <a:p>
            <a:endParaRPr lang="it-IT" baseline="0" dirty="0" smtClean="0"/>
          </a:p>
          <a:p>
            <a:r>
              <a:rPr lang="it-IT" baseline="0" dirty="0" smtClean="0"/>
              <a:t>Il primo grafico mostra il numero di cluster head totali e isolati eletti ad ogni step, portando in evidenza che l’algoritmo proposto mantiene un costante numero inferiore sia di cluster head che di cluster head isolati eletti ad ogni step.</a:t>
            </a:r>
          </a:p>
          <a:p>
            <a:endParaRPr lang="it-IT" baseline="0" dirty="0" smtClean="0"/>
          </a:p>
          <a:p>
            <a:r>
              <a:rPr lang="it-IT" baseline="0" dirty="0" smtClean="0"/>
              <a:t>Il secondo grafico invece mostra il numero di cluster head matenuti dagli step precendenti e il numero di cluster head nuovi eletti ad ogni step della simulazione, e si ottiene a favore dell’algoritmo proposto un costante minore numero di cluster head nuovi eletti ad ogni step e anche un maggior numero di cluster head mantenuti da ogni step precedente.</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26</a:t>
            </a:fld>
            <a:endParaRPr lang="en-GB"/>
          </a:p>
        </p:txBody>
      </p:sp>
    </p:spTree>
    <p:extLst>
      <p:ext uri="{BB962C8B-B14F-4D97-AF65-F5344CB8AC3E}">
        <p14:creationId xmlns:p14="http://schemas.microsoft.com/office/powerpoint/2010/main" val="211125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Qui</a:t>
            </a:r>
            <a:r>
              <a:rPr lang="it-IT" baseline="0" dirty="0" smtClean="0"/>
              <a:t> vengono mostrati due grafici con portata wifi costante a 100 metri e variazione del campionamento da 0,5 a 8 secondi.</a:t>
            </a:r>
          </a:p>
          <a:p>
            <a:endParaRPr lang="it-IT" baseline="0" dirty="0" smtClean="0"/>
          </a:p>
          <a:p>
            <a:r>
              <a:rPr lang="it-IT" baseline="0" dirty="0" smtClean="0"/>
              <a:t>Il primo grafico mostra il tempo medio di permanenza di un cluster member nello stesso cluster head, mentre il secondo grafico mostra la percentuale di nuovi cluster head eletti ad ogni step.</a:t>
            </a:r>
          </a:p>
          <a:p>
            <a:endParaRPr lang="it-IT" baseline="0" dirty="0" smtClean="0"/>
          </a:p>
          <a:p>
            <a:r>
              <a:rPr lang="it-IT" baseline="0" dirty="0" smtClean="0"/>
              <a:t>Da entrambi i grafici risulta evidente che all’aumentare del campionamento diminuiscono i vantaggi trovati con l’algoritmo proposto. Questo e’ un risultato prevedibile in quanto un campionamento molto elevato non trova senso nell’ambiente altamente dinamico studiato.</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27</a:t>
            </a:fld>
            <a:endParaRPr lang="en-GB"/>
          </a:p>
        </p:txBody>
      </p:sp>
    </p:spTree>
    <p:extLst>
      <p:ext uri="{BB962C8B-B14F-4D97-AF65-F5344CB8AC3E}">
        <p14:creationId xmlns:p14="http://schemas.microsoft.com/office/powerpoint/2010/main" val="3967181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 differenza</a:t>
            </a:r>
            <a:r>
              <a:rPr lang="it-IT" baseline="0" dirty="0" smtClean="0"/>
              <a:t> dei precedenti grafici, qui si mostrano i veri e propri benefici ottenuti dall’uso dell’algoritmo, nei termini del numero di messaggi risparmiati del tipo Vehicle-to-Infrastructure.</a:t>
            </a:r>
          </a:p>
          <a:p>
            <a:endParaRPr lang="it-IT" baseline="0" dirty="0" smtClean="0"/>
          </a:p>
          <a:p>
            <a:r>
              <a:rPr lang="it-IT" baseline="0" dirty="0" smtClean="0"/>
              <a:t>Si analizzano i risultati sia al variare della portata wifi che al variare del campionamento.</a:t>
            </a:r>
          </a:p>
          <a:p>
            <a:endParaRPr lang="it-IT" baseline="0" dirty="0" smtClean="0"/>
          </a:p>
          <a:p>
            <a:r>
              <a:rPr lang="it-IT" baseline="0" dirty="0" smtClean="0"/>
              <a:t>Si deduce subito’ un risparmio quasi di un 50% delle comunicazione effettutate in centrale rispetto all’assenza di algoritmi di clustering, e inoltre si nota anche che tramite le prove fatte nella sperimentazione si presentano differenze minime tra i due algoritmi riguardo il numero di messaggi risparmiati verso la centrale. Le differenze minime non portano eccessivi vantaggi riguardo l’algoritmo proposto, ma questo e’ una conseguenza del come si va a misurare la velocita’ media nei vari settori. Nell’esempio la velocita’ media e’ stata ritrovata come media aritmetica delle velocita’ dei veicoli presenti in ogni settore. Quindi genericamente, il numero dei cluster head che comunicano in centrale per inviare la propria media calcolata nel cluster, non differisce di molto tra gli algoritmi.</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28</a:t>
            </a:fld>
            <a:endParaRPr lang="en-GB"/>
          </a:p>
        </p:txBody>
      </p:sp>
    </p:spTree>
    <p:extLst>
      <p:ext uri="{BB962C8B-B14F-4D97-AF65-F5344CB8AC3E}">
        <p14:creationId xmlns:p14="http://schemas.microsoft.com/office/powerpoint/2010/main" val="4254160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Siamo</a:t>
            </a:r>
            <a:r>
              <a:rPr lang="it-IT" baseline="0" dirty="0" smtClean="0"/>
              <a:t> arrivati alle conclusioni.</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29</a:t>
            </a:fld>
            <a:endParaRPr lang="en-GB"/>
          </a:p>
        </p:txBody>
      </p:sp>
    </p:spTree>
    <p:extLst>
      <p:ext uri="{BB962C8B-B14F-4D97-AF65-F5344CB8AC3E}">
        <p14:creationId xmlns:p14="http://schemas.microsoft.com/office/powerpoint/2010/main" val="111729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smtClean="0"/>
              <a:t>Attualmente</a:t>
            </a:r>
            <a:r>
              <a:rPr lang="en-GB" dirty="0" smtClean="0"/>
              <a:t> </a:t>
            </a:r>
            <a:r>
              <a:rPr lang="en-GB" dirty="0" err="1" smtClean="0"/>
              <a:t>nella</a:t>
            </a:r>
            <a:r>
              <a:rPr lang="en-GB" dirty="0" smtClean="0"/>
              <a:t> rete </a:t>
            </a:r>
            <a:r>
              <a:rPr lang="en-GB" dirty="0" err="1" smtClean="0"/>
              <a:t>stradale</a:t>
            </a:r>
            <a:r>
              <a:rPr lang="en-GB" dirty="0" smtClean="0"/>
              <a:t> </a:t>
            </a:r>
            <a:r>
              <a:rPr lang="en-GB" dirty="0" err="1" smtClean="0"/>
              <a:t>si</a:t>
            </a:r>
            <a:r>
              <a:rPr lang="en-GB" dirty="0" smtClean="0"/>
              <a:t> </a:t>
            </a:r>
            <a:r>
              <a:rPr lang="en-GB" dirty="0" err="1" smtClean="0"/>
              <a:t>verifica</a:t>
            </a:r>
            <a:r>
              <a:rPr lang="en-GB" baseline="0" dirty="0" smtClean="0"/>
              <a:t> </a:t>
            </a:r>
            <a:r>
              <a:rPr lang="en-GB" dirty="0" smtClean="0"/>
              <a:t>un</a:t>
            </a:r>
            <a:r>
              <a:rPr lang="en-GB" baseline="0" dirty="0" smtClean="0"/>
              <a:t> </a:t>
            </a:r>
            <a:r>
              <a:rPr lang="en-GB" baseline="0" dirty="0" err="1" smtClean="0"/>
              <a:t>elevato</a:t>
            </a:r>
            <a:r>
              <a:rPr lang="en-GB" baseline="0" dirty="0" smtClean="0"/>
              <a:t> </a:t>
            </a:r>
            <a:r>
              <a:rPr lang="en-GB" baseline="0" dirty="0" err="1" smtClean="0"/>
              <a:t>numero</a:t>
            </a:r>
            <a:r>
              <a:rPr lang="en-GB" baseline="0" dirty="0" smtClean="0"/>
              <a:t> di </a:t>
            </a:r>
            <a:r>
              <a:rPr lang="en-GB" baseline="0" dirty="0" err="1" smtClean="0"/>
              <a:t>incidenti</a:t>
            </a:r>
            <a:r>
              <a:rPr lang="en-GB" baseline="0" dirty="0" smtClean="0"/>
              <a:t>, </a:t>
            </a:r>
            <a:r>
              <a:rPr lang="en-GB" baseline="0" dirty="0" err="1" smtClean="0"/>
              <a:t>si</a:t>
            </a:r>
            <a:r>
              <a:rPr lang="en-GB" baseline="0" dirty="0" smtClean="0"/>
              <a:t> </a:t>
            </a:r>
            <a:r>
              <a:rPr lang="en-GB" baseline="0" dirty="0" err="1" smtClean="0"/>
              <a:t>registra</a:t>
            </a:r>
            <a:r>
              <a:rPr lang="en-GB" baseline="0" dirty="0" smtClean="0"/>
              <a:t> un </a:t>
            </a:r>
            <a:r>
              <a:rPr lang="en-GB" baseline="0" dirty="0" err="1" smtClean="0"/>
              <a:t>eccessivo</a:t>
            </a:r>
            <a:r>
              <a:rPr lang="en-GB" baseline="0" dirty="0" smtClean="0"/>
              <a:t> </a:t>
            </a:r>
            <a:r>
              <a:rPr lang="en-GB" baseline="0" dirty="0" err="1" smtClean="0"/>
              <a:t>consumo</a:t>
            </a:r>
            <a:r>
              <a:rPr lang="en-GB" baseline="0" dirty="0" smtClean="0"/>
              <a:t> di </a:t>
            </a:r>
            <a:r>
              <a:rPr lang="en-GB" baseline="0" dirty="0" err="1" smtClean="0"/>
              <a:t>carburante</a:t>
            </a:r>
            <a:r>
              <a:rPr lang="en-GB" baseline="0" dirty="0" smtClean="0"/>
              <a:t> </a:t>
            </a:r>
            <a:r>
              <a:rPr lang="en-GB" baseline="0" dirty="0" err="1" smtClean="0"/>
              <a:t>che</a:t>
            </a:r>
            <a:r>
              <a:rPr lang="en-GB" baseline="0" dirty="0" smtClean="0"/>
              <a:t> </a:t>
            </a:r>
            <a:r>
              <a:rPr lang="en-GB" baseline="0" dirty="0" err="1" smtClean="0"/>
              <a:t>porta</a:t>
            </a:r>
            <a:r>
              <a:rPr lang="en-GB" baseline="0" dirty="0" smtClean="0"/>
              <a:t> la </a:t>
            </a:r>
            <a:r>
              <a:rPr lang="en-GB" baseline="0" dirty="0" err="1" smtClean="0"/>
              <a:t>presenza</a:t>
            </a:r>
            <a:r>
              <a:rPr lang="en-GB" baseline="0" dirty="0" smtClean="0"/>
              <a:t> di un alto </a:t>
            </a:r>
            <a:r>
              <a:rPr lang="en-GB" baseline="0" dirty="0" err="1" smtClean="0"/>
              <a:t>inquinamento</a:t>
            </a:r>
            <a:r>
              <a:rPr lang="en-GB" baseline="0" dirty="0" smtClean="0"/>
              <a:t> </a:t>
            </a:r>
            <a:r>
              <a:rPr lang="en-GB" baseline="0" dirty="0" err="1" smtClean="0"/>
              <a:t>acustico</a:t>
            </a:r>
            <a:r>
              <a:rPr lang="en-GB" baseline="0" dirty="0" smtClean="0"/>
              <a:t> e </a:t>
            </a:r>
            <a:r>
              <a:rPr lang="en-GB" baseline="0" dirty="0" err="1" smtClean="0"/>
              <a:t>ambientale</a:t>
            </a:r>
            <a:r>
              <a:rPr lang="en-GB" baseline="0" dirty="0" smtClean="0"/>
              <a:t>, </a:t>
            </a:r>
            <a:r>
              <a:rPr lang="en-GB" baseline="0" dirty="0" err="1" smtClean="0"/>
              <a:t>quindi</a:t>
            </a:r>
            <a:r>
              <a:rPr lang="en-GB" baseline="0" dirty="0" smtClean="0"/>
              <a:t> la rete </a:t>
            </a:r>
            <a:r>
              <a:rPr lang="en-GB" baseline="0" dirty="0" err="1" smtClean="0"/>
              <a:t>stradale</a:t>
            </a:r>
            <a:r>
              <a:rPr lang="en-GB" baseline="0" dirty="0" smtClean="0"/>
              <a:t> </a:t>
            </a:r>
            <a:r>
              <a:rPr lang="en-GB" baseline="0" dirty="0" err="1" smtClean="0"/>
              <a:t>si</a:t>
            </a:r>
            <a:r>
              <a:rPr lang="en-GB" baseline="0" dirty="0" smtClean="0"/>
              <a:t> </a:t>
            </a:r>
            <a:r>
              <a:rPr lang="en-GB" baseline="0" dirty="0" err="1" smtClean="0"/>
              <a:t>ritrova</a:t>
            </a:r>
            <a:r>
              <a:rPr lang="en-GB" baseline="0" dirty="0" smtClean="0"/>
              <a:t> in </a:t>
            </a:r>
            <a:r>
              <a:rPr lang="en-GB" baseline="0" dirty="0" err="1" smtClean="0"/>
              <a:t>uno</a:t>
            </a:r>
            <a:r>
              <a:rPr lang="en-GB" baseline="0" dirty="0" smtClean="0"/>
              <a:t> </a:t>
            </a:r>
            <a:r>
              <a:rPr lang="en-GB" baseline="0" dirty="0" err="1" smtClean="0"/>
              <a:t>stato</a:t>
            </a:r>
            <a:r>
              <a:rPr lang="en-GB" baseline="0" dirty="0" smtClean="0"/>
              <a:t> </a:t>
            </a:r>
            <a:r>
              <a:rPr lang="en-GB" baseline="0" dirty="0" err="1" smtClean="0"/>
              <a:t>generale</a:t>
            </a:r>
            <a:r>
              <a:rPr lang="en-GB" baseline="0" dirty="0" smtClean="0"/>
              <a:t> di </a:t>
            </a:r>
            <a:r>
              <a:rPr lang="en-GB" baseline="0" dirty="0" err="1" smtClean="0"/>
              <a:t>congestione</a:t>
            </a:r>
            <a:r>
              <a:rPr lang="en-GB" baseline="0" dirty="0" smtClean="0"/>
              <a:t>.</a:t>
            </a:r>
          </a:p>
          <a:p>
            <a:endParaRPr lang="en-GB" baseline="0" dirty="0" smtClean="0"/>
          </a:p>
          <a:p>
            <a:r>
              <a:rPr lang="en-GB" baseline="0" dirty="0" smtClean="0"/>
              <a:t>CLICK</a:t>
            </a:r>
          </a:p>
          <a:p>
            <a:endParaRPr lang="en-GB" dirty="0" smtClean="0"/>
          </a:p>
          <a:p>
            <a:r>
              <a:rPr lang="en-GB" dirty="0" smtClean="0"/>
              <a:t>Per </a:t>
            </a:r>
            <a:r>
              <a:rPr lang="en-GB" dirty="0" err="1" smtClean="0"/>
              <a:t>affrontare</a:t>
            </a:r>
            <a:r>
              <a:rPr lang="en-GB" dirty="0" smtClean="0"/>
              <a:t> </a:t>
            </a:r>
            <a:r>
              <a:rPr lang="en-GB" dirty="0" err="1" smtClean="0"/>
              <a:t>questa</a:t>
            </a:r>
            <a:r>
              <a:rPr lang="en-GB" dirty="0" smtClean="0"/>
              <a:t> </a:t>
            </a:r>
            <a:r>
              <a:rPr lang="en-GB" dirty="0" err="1" smtClean="0"/>
              <a:t>questa</a:t>
            </a:r>
            <a:r>
              <a:rPr lang="en-GB" dirty="0" smtClean="0"/>
              <a:t> </a:t>
            </a:r>
            <a:r>
              <a:rPr lang="en-GB" dirty="0" err="1" smtClean="0"/>
              <a:t>situazione</a:t>
            </a:r>
            <a:r>
              <a:rPr lang="en-GB" baseline="0" dirty="0" smtClean="0"/>
              <a:t> </a:t>
            </a:r>
            <a:r>
              <a:rPr lang="en-GB" baseline="0" dirty="0" err="1" smtClean="0"/>
              <a:t>sono</a:t>
            </a:r>
            <a:r>
              <a:rPr lang="en-GB" baseline="0" dirty="0" smtClean="0"/>
              <a:t> </a:t>
            </a:r>
            <a:r>
              <a:rPr lang="en-GB" baseline="0" dirty="0" err="1" smtClean="0"/>
              <a:t>stati</a:t>
            </a:r>
            <a:r>
              <a:rPr lang="en-GB" baseline="0" dirty="0" smtClean="0"/>
              <a:t> </a:t>
            </a:r>
            <a:r>
              <a:rPr lang="en-GB" baseline="0" dirty="0" err="1" smtClean="0"/>
              <a:t>introdotti</a:t>
            </a:r>
            <a:r>
              <a:rPr lang="en-GB" baseline="0" dirty="0" smtClean="0"/>
              <a:t> </a:t>
            </a:r>
            <a:r>
              <a:rPr lang="en-GB" baseline="0" dirty="0" err="1" smtClean="0"/>
              <a:t>nuovi</a:t>
            </a:r>
            <a:r>
              <a:rPr lang="en-GB" baseline="0" dirty="0" smtClean="0"/>
              <a:t> </a:t>
            </a:r>
            <a:r>
              <a:rPr lang="en-GB" baseline="0" dirty="0" err="1" smtClean="0"/>
              <a:t>concetti</a:t>
            </a:r>
            <a:r>
              <a:rPr lang="en-GB" baseline="0" dirty="0" smtClean="0"/>
              <a:t> di </a:t>
            </a:r>
            <a:r>
              <a:rPr lang="en-GB" baseline="0" dirty="0" err="1" smtClean="0"/>
              <a:t>mobilita</a:t>
            </a:r>
            <a:r>
              <a:rPr lang="en-GB" baseline="0" dirty="0" smtClean="0"/>
              <a:t>’ e di </a:t>
            </a:r>
            <a:r>
              <a:rPr lang="en-GB" baseline="0" dirty="0" err="1" smtClean="0"/>
              <a:t>trasporto</a:t>
            </a:r>
            <a:r>
              <a:rPr lang="en-GB" baseline="0" dirty="0" smtClean="0"/>
              <a:t> </a:t>
            </a:r>
            <a:r>
              <a:rPr lang="en-GB" baseline="0" dirty="0" err="1" smtClean="0"/>
              <a:t>nel</a:t>
            </a:r>
            <a:r>
              <a:rPr lang="en-GB" baseline="0" dirty="0" smtClean="0"/>
              <a:t> </a:t>
            </a:r>
            <a:r>
              <a:rPr lang="en-GB" baseline="0" dirty="0" err="1" smtClean="0"/>
              <a:t>settimo</a:t>
            </a:r>
            <a:r>
              <a:rPr lang="en-GB" baseline="0" dirty="0" smtClean="0"/>
              <a:t> </a:t>
            </a:r>
            <a:r>
              <a:rPr lang="en-GB" baseline="0" dirty="0" err="1" smtClean="0"/>
              <a:t>programma</a:t>
            </a:r>
            <a:r>
              <a:rPr lang="en-GB" baseline="0" dirty="0" smtClean="0"/>
              <a:t> </a:t>
            </a:r>
            <a:r>
              <a:rPr lang="en-GB" baseline="0" dirty="0" err="1" smtClean="0"/>
              <a:t>quadro</a:t>
            </a:r>
            <a:r>
              <a:rPr lang="en-GB" baseline="0" dirty="0" smtClean="0"/>
              <a:t> </a:t>
            </a:r>
            <a:r>
              <a:rPr lang="en-GB" baseline="0" dirty="0" err="1" smtClean="0"/>
              <a:t>europeo</a:t>
            </a:r>
            <a:r>
              <a:rPr lang="en-GB" baseline="0" dirty="0" smtClean="0"/>
              <a:t>. Il </a:t>
            </a:r>
            <a:r>
              <a:rPr lang="en-GB" baseline="0" dirty="0" err="1" smtClean="0"/>
              <a:t>programma</a:t>
            </a:r>
            <a:r>
              <a:rPr lang="en-GB" baseline="0" dirty="0" smtClean="0"/>
              <a:t> </a:t>
            </a:r>
            <a:r>
              <a:rPr lang="en-GB" baseline="0" dirty="0" err="1" smtClean="0"/>
              <a:t>quadro</a:t>
            </a:r>
            <a:r>
              <a:rPr lang="en-GB" baseline="0" dirty="0" smtClean="0"/>
              <a:t> </a:t>
            </a:r>
            <a:r>
              <a:rPr lang="en-GB" baseline="0" dirty="0" err="1" smtClean="0"/>
              <a:t>rappresenta</a:t>
            </a:r>
            <a:r>
              <a:rPr lang="en-GB" baseline="0" dirty="0" smtClean="0"/>
              <a:t> </a:t>
            </a:r>
            <a:r>
              <a:rPr lang="en-GB" baseline="0" dirty="0" err="1" smtClean="0"/>
              <a:t>il</a:t>
            </a:r>
            <a:r>
              <a:rPr lang="en-GB" baseline="0" dirty="0" smtClean="0"/>
              <a:t> </a:t>
            </a:r>
            <a:r>
              <a:rPr lang="en-GB" baseline="0" dirty="0" err="1" smtClean="0"/>
              <a:t>principale</a:t>
            </a:r>
            <a:r>
              <a:rPr lang="en-GB" baseline="0" dirty="0" smtClean="0"/>
              <a:t> </a:t>
            </a:r>
            <a:r>
              <a:rPr lang="en-GB" baseline="0" dirty="0" err="1" smtClean="0"/>
              <a:t>strumento</a:t>
            </a:r>
            <a:r>
              <a:rPr lang="en-GB" baseline="0" dirty="0" smtClean="0"/>
              <a:t> </a:t>
            </a:r>
            <a:r>
              <a:rPr lang="en-GB" baseline="0" dirty="0" err="1" smtClean="0"/>
              <a:t>dell’Unione</a:t>
            </a:r>
            <a:r>
              <a:rPr lang="en-GB" baseline="0" dirty="0" smtClean="0"/>
              <a:t> </a:t>
            </a:r>
            <a:r>
              <a:rPr lang="en-GB" baseline="0" dirty="0" err="1" smtClean="0"/>
              <a:t>Europea</a:t>
            </a:r>
            <a:r>
              <a:rPr lang="en-GB" baseline="0" dirty="0" smtClean="0"/>
              <a:t> per </a:t>
            </a:r>
            <a:r>
              <a:rPr lang="en-GB" baseline="0" dirty="0" err="1" smtClean="0"/>
              <a:t>attuare</a:t>
            </a:r>
            <a:r>
              <a:rPr lang="en-GB" baseline="0" dirty="0" smtClean="0"/>
              <a:t> la </a:t>
            </a:r>
            <a:r>
              <a:rPr lang="en-GB" baseline="0" dirty="0" err="1" smtClean="0"/>
              <a:t>politica</a:t>
            </a:r>
            <a:r>
              <a:rPr lang="en-GB" baseline="0" dirty="0" smtClean="0"/>
              <a:t> </a:t>
            </a:r>
            <a:r>
              <a:rPr lang="en-GB" baseline="0" dirty="0" err="1" smtClean="0"/>
              <a:t>comunitaria</a:t>
            </a:r>
            <a:r>
              <a:rPr lang="en-GB" baseline="0" dirty="0" smtClean="0"/>
              <a:t> in </a:t>
            </a:r>
            <a:r>
              <a:rPr lang="en-GB" baseline="0" dirty="0" err="1" smtClean="0"/>
              <a:t>materia</a:t>
            </a:r>
            <a:r>
              <a:rPr lang="en-GB" baseline="0" dirty="0" smtClean="0"/>
              <a:t> </a:t>
            </a:r>
            <a:r>
              <a:rPr lang="en-GB" baseline="0" dirty="0" err="1" smtClean="0"/>
              <a:t>scientifica</a:t>
            </a:r>
            <a:r>
              <a:rPr lang="en-GB" baseline="0" dirty="0" smtClean="0"/>
              <a:t> e </a:t>
            </a:r>
            <a:r>
              <a:rPr lang="en-GB" baseline="0" dirty="0" err="1" smtClean="0"/>
              <a:t>tecnologica</a:t>
            </a:r>
            <a:r>
              <a:rPr lang="en-GB" baseline="0" dirty="0" smtClean="0"/>
              <a:t>. </a:t>
            </a:r>
            <a:r>
              <a:rPr lang="en-GB" baseline="0" dirty="0" err="1" smtClean="0"/>
              <a:t>L’obiettivo</a:t>
            </a:r>
            <a:r>
              <a:rPr lang="en-GB" baseline="0" dirty="0" smtClean="0"/>
              <a:t> politico </a:t>
            </a:r>
            <a:r>
              <a:rPr lang="en-GB" baseline="0" dirty="0" err="1" smtClean="0"/>
              <a:t>perseguito</a:t>
            </a:r>
            <a:r>
              <a:rPr lang="en-GB" baseline="0" dirty="0" smtClean="0"/>
              <a:t> e’ </a:t>
            </a:r>
            <a:r>
              <a:rPr lang="en-GB" baseline="0" dirty="0" err="1" smtClean="0"/>
              <a:t>quello</a:t>
            </a:r>
            <a:r>
              <a:rPr lang="en-GB" baseline="0" dirty="0" smtClean="0"/>
              <a:t> di </a:t>
            </a:r>
            <a:r>
              <a:rPr lang="en-GB" baseline="0" dirty="0" err="1" smtClean="0"/>
              <a:t>favorire</a:t>
            </a:r>
            <a:r>
              <a:rPr lang="en-GB" baseline="0" dirty="0" smtClean="0"/>
              <a:t> le </a:t>
            </a:r>
            <a:r>
              <a:rPr lang="en-GB" baseline="0" dirty="0" err="1" smtClean="0"/>
              <a:t>cooperazioni</a:t>
            </a:r>
            <a:r>
              <a:rPr lang="en-GB" baseline="0" dirty="0" smtClean="0"/>
              <a:t> </a:t>
            </a:r>
            <a:r>
              <a:rPr lang="en-GB" baseline="0" dirty="0" err="1" smtClean="0"/>
              <a:t>tra</a:t>
            </a:r>
            <a:r>
              <a:rPr lang="en-GB" baseline="0" dirty="0" smtClean="0"/>
              <a:t> </a:t>
            </a:r>
            <a:r>
              <a:rPr lang="en-GB" baseline="0" dirty="0" err="1" smtClean="0"/>
              <a:t>i</a:t>
            </a:r>
            <a:r>
              <a:rPr lang="en-GB" baseline="0" dirty="0" smtClean="0"/>
              <a:t> </a:t>
            </a:r>
            <a:r>
              <a:rPr lang="en-GB" baseline="0" dirty="0" err="1" smtClean="0"/>
              <a:t>Paesi</a:t>
            </a:r>
            <a:r>
              <a:rPr lang="en-GB" baseline="0" dirty="0" smtClean="0"/>
              <a:t> </a:t>
            </a:r>
            <a:r>
              <a:rPr lang="en-GB" baseline="0" dirty="0" err="1" smtClean="0"/>
              <a:t>eropei</a:t>
            </a:r>
            <a:r>
              <a:rPr lang="en-GB" baseline="0" dirty="0" smtClean="0"/>
              <a:t> per </a:t>
            </a:r>
            <a:r>
              <a:rPr lang="en-GB" baseline="0" dirty="0" err="1" smtClean="0"/>
              <a:t>sfruttare</a:t>
            </a:r>
            <a:r>
              <a:rPr lang="en-GB" baseline="0" dirty="0" smtClean="0"/>
              <a:t> al </a:t>
            </a:r>
            <a:r>
              <a:rPr lang="en-GB" baseline="0" dirty="0" err="1" smtClean="0"/>
              <a:t>meglio</a:t>
            </a:r>
            <a:r>
              <a:rPr lang="en-GB" baseline="0" dirty="0" smtClean="0"/>
              <a:t> </a:t>
            </a:r>
            <a:r>
              <a:rPr lang="en-GB" baseline="0" dirty="0" err="1" smtClean="0"/>
              <a:t>i</a:t>
            </a:r>
            <a:r>
              <a:rPr lang="en-GB" baseline="0" dirty="0" smtClean="0"/>
              <a:t> </a:t>
            </a:r>
            <a:r>
              <a:rPr lang="en-GB" baseline="0" dirty="0" err="1" smtClean="0"/>
              <a:t>rapporti</a:t>
            </a:r>
            <a:r>
              <a:rPr lang="en-GB" baseline="0" dirty="0" smtClean="0"/>
              <a:t> </a:t>
            </a:r>
            <a:r>
              <a:rPr lang="en-GB" baseline="0" dirty="0" err="1" smtClean="0"/>
              <a:t>internazionali</a:t>
            </a:r>
            <a:r>
              <a:rPr lang="en-GB" baseline="0" dirty="0" smtClean="0"/>
              <a:t>.</a:t>
            </a:r>
          </a:p>
          <a:p>
            <a:endParaRPr lang="en-GB" baseline="0" dirty="0" smtClean="0"/>
          </a:p>
          <a:p>
            <a:r>
              <a:rPr lang="en-GB" baseline="0" dirty="0" smtClean="0"/>
              <a:t>In </a:t>
            </a:r>
            <a:r>
              <a:rPr lang="en-GB" baseline="0" dirty="0" err="1" smtClean="0"/>
              <a:t>particolare</a:t>
            </a:r>
            <a:r>
              <a:rPr lang="en-GB" baseline="0" dirty="0" smtClean="0"/>
              <a:t> </a:t>
            </a:r>
            <a:r>
              <a:rPr lang="en-GB" baseline="0" dirty="0" err="1" smtClean="0"/>
              <a:t>si</a:t>
            </a:r>
            <a:r>
              <a:rPr lang="en-GB" baseline="0" dirty="0" smtClean="0"/>
              <a:t> </a:t>
            </a:r>
            <a:r>
              <a:rPr lang="en-GB" baseline="0" dirty="0" err="1" smtClean="0"/>
              <a:t>sviluppata</a:t>
            </a:r>
            <a:r>
              <a:rPr lang="en-GB" baseline="0" dirty="0" smtClean="0"/>
              <a:t> la </a:t>
            </a:r>
            <a:r>
              <a:rPr lang="en-GB" baseline="0" dirty="0" err="1" smtClean="0"/>
              <a:t>ricerca</a:t>
            </a:r>
            <a:r>
              <a:rPr lang="en-GB" baseline="0" dirty="0" smtClean="0"/>
              <a:t> per un </a:t>
            </a:r>
            <a:r>
              <a:rPr lang="en-GB" baseline="0" dirty="0" err="1" smtClean="0"/>
              <a:t>sistema</a:t>
            </a:r>
            <a:r>
              <a:rPr lang="en-GB" baseline="0" dirty="0" smtClean="0"/>
              <a:t> di </a:t>
            </a:r>
            <a:r>
              <a:rPr lang="en-GB" baseline="0" dirty="0" err="1" smtClean="0"/>
              <a:t>trasporto</a:t>
            </a:r>
            <a:r>
              <a:rPr lang="en-GB" baseline="0" dirty="0" smtClean="0"/>
              <a:t> </a:t>
            </a:r>
            <a:r>
              <a:rPr lang="en-GB" baseline="0" dirty="0" err="1" smtClean="0"/>
              <a:t>intelligente</a:t>
            </a:r>
            <a:r>
              <a:rPr lang="en-GB" baseline="0" dirty="0" smtClean="0"/>
              <a:t> ITS, Intelligent Transport System, in cui </a:t>
            </a:r>
            <a:r>
              <a:rPr lang="en-GB" baseline="0" dirty="0" err="1" smtClean="0"/>
              <a:t>definire</a:t>
            </a:r>
            <a:r>
              <a:rPr lang="en-GB" baseline="0" dirty="0" smtClean="0"/>
              <a:t> le </a:t>
            </a:r>
            <a:r>
              <a:rPr lang="en-GB" baseline="0" dirty="0" err="1" smtClean="0"/>
              <a:t>tecnologie</a:t>
            </a:r>
            <a:r>
              <a:rPr lang="en-GB" baseline="0" dirty="0" smtClean="0"/>
              <a:t> </a:t>
            </a:r>
            <a:r>
              <a:rPr lang="en-GB" baseline="0" dirty="0" err="1" smtClean="0"/>
              <a:t>dell’informazione</a:t>
            </a:r>
            <a:r>
              <a:rPr lang="en-GB" baseline="0" dirty="0" smtClean="0"/>
              <a:t> e </a:t>
            </a:r>
            <a:r>
              <a:rPr lang="en-GB" baseline="0" dirty="0" err="1" smtClean="0"/>
              <a:t>della</a:t>
            </a:r>
            <a:r>
              <a:rPr lang="en-GB" baseline="0" dirty="0" smtClean="0"/>
              <a:t> </a:t>
            </a:r>
            <a:r>
              <a:rPr lang="en-GB" baseline="0" dirty="0" err="1" smtClean="0"/>
              <a:t>comunicazione</a:t>
            </a:r>
            <a:r>
              <a:rPr lang="en-GB" baseline="0" dirty="0" smtClean="0"/>
              <a:t> da </a:t>
            </a:r>
            <a:r>
              <a:rPr lang="en-GB" baseline="0" dirty="0" err="1" smtClean="0"/>
              <a:t>integrare</a:t>
            </a:r>
            <a:r>
              <a:rPr lang="en-GB" baseline="0" dirty="0" smtClean="0"/>
              <a:t> ICT, Information </a:t>
            </a:r>
            <a:r>
              <a:rPr lang="en-GB" baseline="0" dirty="0" err="1" smtClean="0"/>
              <a:t>Comunication</a:t>
            </a:r>
            <a:r>
              <a:rPr lang="en-GB" baseline="0" dirty="0" smtClean="0"/>
              <a:t> Technology.</a:t>
            </a:r>
            <a:endParaRPr lang="en-GB" dirty="0"/>
          </a:p>
        </p:txBody>
      </p:sp>
      <p:sp>
        <p:nvSpPr>
          <p:cNvPr id="4" name="Segnaposto numero diapositiva 3"/>
          <p:cNvSpPr>
            <a:spLocks noGrp="1"/>
          </p:cNvSpPr>
          <p:nvPr>
            <p:ph type="sldNum" sz="quarter" idx="10"/>
          </p:nvPr>
        </p:nvSpPr>
        <p:spPr/>
        <p:txBody>
          <a:bodyPr/>
          <a:lstStyle/>
          <a:p>
            <a:fld id="{A5B1C1A4-3542-0445-8BE9-12D0785F9AA5}" type="slidenum">
              <a:rPr lang="en-GB" smtClean="0"/>
              <a:t>3</a:t>
            </a:fld>
            <a:endParaRPr lang="en-GB"/>
          </a:p>
        </p:txBody>
      </p:sp>
    </p:spTree>
    <p:extLst>
      <p:ext uri="{BB962C8B-B14F-4D97-AF65-F5344CB8AC3E}">
        <p14:creationId xmlns:p14="http://schemas.microsoft.com/office/powerpoint/2010/main" val="2764587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Attraverso</a:t>
            </a:r>
            <a:r>
              <a:rPr lang="it-IT" baseline="0" dirty="0" smtClean="0"/>
              <a:t> lo studio fatto nella tesi si e’ riusciti a creare un nuovo algoritmo di clustering con una maggiore stabilita’ lungo la simulazione, una maggiore stabilita’ al variare della portata wifi, e un minor numero di comunicazioni Veihicle-to-Infrastructure effettutate.</a:t>
            </a:r>
          </a:p>
          <a:p>
            <a:endParaRPr lang="it-IT" baseline="0" dirty="0" smtClean="0"/>
          </a:p>
          <a:p>
            <a:r>
              <a:rPr lang="it-IT" baseline="0" dirty="0" smtClean="0"/>
              <a:t>Riguardo gli sviluppi futuri della tesi questi potrebbero essere orientati sulla simulazione degli algortimi visti in scenari piu’ o meno estesi con diverse condizioni di traffico veicolare, e infine sara’ utile implementare nel simulatore dei protocolli di aggregazione dinamica distribuita per sfruttare stime utili nei cluster.</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30</a:t>
            </a:fld>
            <a:endParaRPr lang="en-GB"/>
          </a:p>
        </p:txBody>
      </p:sp>
    </p:spTree>
    <p:extLst>
      <p:ext uri="{BB962C8B-B14F-4D97-AF65-F5344CB8AC3E}">
        <p14:creationId xmlns:p14="http://schemas.microsoft.com/office/powerpoint/2010/main" val="1969713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Grazie</a:t>
            </a:r>
            <a:r>
              <a:rPr lang="it-IT" baseline="0" dirty="0" smtClean="0"/>
              <a:t> a tutti per l’attenzione.</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31</a:t>
            </a:fld>
            <a:endParaRPr lang="en-GB"/>
          </a:p>
        </p:txBody>
      </p:sp>
    </p:spTree>
    <p:extLst>
      <p:ext uri="{BB962C8B-B14F-4D97-AF65-F5344CB8AC3E}">
        <p14:creationId xmlns:p14="http://schemas.microsoft.com/office/powerpoint/2010/main" val="38824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Il</a:t>
            </a:r>
            <a:r>
              <a:rPr lang="it-IT" baseline="0" dirty="0" smtClean="0"/>
              <a:t> Progetto Pegasus ha come obiettivo proprio quello di sviluppare un sistema di trasporto intelligente per una gestione del traffico efficente e per migliorare la sicurezza stradale. Pegasus fa parte del Progetto Industria 2015 a cui partecipa l’isgroup nell’unita’ IEIIT-CNR, </a:t>
            </a:r>
            <a:r>
              <a:rPr lang="it-IT" sz="1200" b="0" i="0" kern="1200" dirty="0" smtClean="0">
                <a:solidFill>
                  <a:schemeClr val="tx1"/>
                </a:solidFill>
                <a:effectLst/>
                <a:latin typeface="+mn-lt"/>
                <a:ea typeface="+mn-ea"/>
                <a:cs typeface="+mn-cs"/>
              </a:rPr>
              <a:t>Istituto di Elettronica e di Ingegneria dell'Informazione e delle Telecomunicazioni nel Consiglio Nazionale delle Ricerche</a:t>
            </a:r>
            <a:r>
              <a:rPr lang="it-IT" baseline="0" dirty="0" smtClean="0"/>
              <a:t>. Il Progetto Industria 2015 </a:t>
            </a:r>
            <a:r>
              <a:rPr lang="it-IT" sz="1200" b="0" i="0" kern="1200" dirty="0" smtClean="0">
                <a:solidFill>
                  <a:schemeClr val="tx1"/>
                </a:solidFill>
                <a:effectLst/>
                <a:latin typeface="+mn-lt"/>
                <a:ea typeface="+mn-ea"/>
                <a:cs typeface="+mn-cs"/>
              </a:rPr>
              <a:t>stabilisce le linee strategiche per lo sviluppo e la competività del sistema produttivo italiano nel medio periodo.</a:t>
            </a:r>
          </a:p>
          <a:p>
            <a:endParaRPr lang="it-IT" baseline="0" dirty="0" smtClean="0"/>
          </a:p>
          <a:p>
            <a:r>
              <a:rPr lang="it-IT" baseline="0" dirty="0" smtClean="0"/>
              <a:t>Pegasus si basa su una struttura infotelematica in cui ogni veicolo e’ equipaggiato con una OBU: On Board Unit.</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4</a:t>
            </a:fld>
            <a:endParaRPr lang="en-GB"/>
          </a:p>
        </p:txBody>
      </p:sp>
    </p:spTree>
    <p:extLst>
      <p:ext uri="{BB962C8B-B14F-4D97-AF65-F5344CB8AC3E}">
        <p14:creationId xmlns:p14="http://schemas.microsoft.com/office/powerpoint/2010/main" val="342229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Potete</a:t>
            </a:r>
            <a:r>
              <a:rPr lang="it-IT" baseline="0" dirty="0" smtClean="0"/>
              <a:t> vedere lo scenario di riferimento.</a:t>
            </a:r>
            <a:endParaRPr lang="it-IT" dirty="0" smtClean="0"/>
          </a:p>
          <a:p>
            <a:endParaRPr lang="it-IT" dirty="0" smtClean="0"/>
          </a:p>
          <a:p>
            <a:r>
              <a:rPr lang="it-IT" dirty="0" smtClean="0"/>
              <a:t>Si</a:t>
            </a:r>
            <a:r>
              <a:rPr lang="it-IT" baseline="0" dirty="0" smtClean="0"/>
              <a:t> nota subito che l’OBU permette di far comunicare un veicolo con la centrale usando l’antenna GPRS, e inoltre l’OBU permette anche la comunicazione tra altre OBU sfruttando la connessione wifi. Si puo’ quindi parlare di comunicazioni V2I, Vehicol-to-Infrastructure, e V2V Vehicle-to-Vehicle.</a:t>
            </a:r>
          </a:p>
          <a:p>
            <a:endParaRPr lang="it-IT" baseline="0" dirty="0" smtClean="0"/>
          </a:p>
          <a:p>
            <a:r>
              <a:rPr lang="it-IT" baseline="0" dirty="0" smtClean="0"/>
              <a:t>Infine si sottilina che il Centro di Controllo riceve i dati da ogni OBU in modo da elaborarli e valutare la spedizioni nella rete di nuovi messaggi, usando una connessione GPRS.</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5</a:t>
            </a:fld>
            <a:endParaRPr lang="en-GB"/>
          </a:p>
        </p:txBody>
      </p:sp>
    </p:spTree>
    <p:extLst>
      <p:ext uri="{BB962C8B-B14F-4D97-AF65-F5344CB8AC3E}">
        <p14:creationId xmlns:p14="http://schemas.microsoft.com/office/powerpoint/2010/main" val="227167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Uno </a:t>
            </a:r>
            <a:r>
              <a:rPr lang="en-GB" dirty="0" err="1" smtClean="0"/>
              <a:t>dei</a:t>
            </a:r>
            <a:r>
              <a:rPr lang="en-GB" dirty="0" smtClean="0"/>
              <a:t> </a:t>
            </a:r>
            <a:r>
              <a:rPr lang="en-GB" dirty="0" err="1" smtClean="0"/>
              <a:t>principali</a:t>
            </a:r>
            <a:r>
              <a:rPr lang="en-GB" dirty="0" smtClean="0"/>
              <a:t> </a:t>
            </a:r>
            <a:r>
              <a:rPr lang="en-GB" dirty="0" err="1" smtClean="0"/>
              <a:t>problemi</a:t>
            </a:r>
            <a:r>
              <a:rPr lang="en-GB" dirty="0" smtClean="0"/>
              <a:t> </a:t>
            </a:r>
            <a:r>
              <a:rPr lang="en-GB" dirty="0" err="1" smtClean="0"/>
              <a:t>che</a:t>
            </a:r>
            <a:r>
              <a:rPr lang="en-GB" dirty="0" smtClean="0"/>
              <a:t> </a:t>
            </a:r>
            <a:r>
              <a:rPr lang="en-GB" dirty="0" err="1" smtClean="0"/>
              <a:t>si</a:t>
            </a:r>
            <a:r>
              <a:rPr lang="en-GB" dirty="0" smtClean="0"/>
              <a:t> </a:t>
            </a:r>
            <a:r>
              <a:rPr lang="en-GB" dirty="0" err="1" smtClean="0"/>
              <a:t>riscontra</a:t>
            </a:r>
            <a:r>
              <a:rPr lang="en-GB" dirty="0" smtClean="0"/>
              <a:t> in </a:t>
            </a:r>
            <a:r>
              <a:rPr lang="en-GB" dirty="0" err="1" smtClean="0"/>
              <a:t>questo</a:t>
            </a:r>
            <a:r>
              <a:rPr lang="en-GB" dirty="0" smtClean="0"/>
              <a:t> </a:t>
            </a:r>
            <a:r>
              <a:rPr lang="en-GB" dirty="0" err="1" smtClean="0"/>
              <a:t>contesto</a:t>
            </a:r>
            <a:r>
              <a:rPr lang="en-GB" baseline="0" dirty="0" smtClean="0"/>
              <a:t> e’ </a:t>
            </a:r>
            <a:r>
              <a:rPr lang="en-GB" baseline="0" dirty="0" err="1" smtClean="0"/>
              <a:t>l’elevato</a:t>
            </a:r>
            <a:r>
              <a:rPr lang="en-GB" baseline="0" dirty="0" smtClean="0"/>
              <a:t> </a:t>
            </a:r>
            <a:r>
              <a:rPr lang="en-GB" baseline="0" dirty="0" err="1" smtClean="0"/>
              <a:t>costo</a:t>
            </a:r>
            <a:r>
              <a:rPr lang="en-GB" baseline="0" dirty="0" smtClean="0"/>
              <a:t> di </a:t>
            </a:r>
            <a:r>
              <a:rPr lang="en-GB" baseline="0" dirty="0" err="1" smtClean="0"/>
              <a:t>trasmissione</a:t>
            </a:r>
            <a:r>
              <a:rPr lang="en-GB" baseline="0" dirty="0" smtClean="0"/>
              <a:t> </a:t>
            </a:r>
            <a:r>
              <a:rPr lang="en-GB" baseline="0" dirty="0" err="1" smtClean="0"/>
              <a:t>dati</a:t>
            </a:r>
            <a:r>
              <a:rPr lang="en-GB" baseline="0" dirty="0" smtClean="0"/>
              <a:t> </a:t>
            </a:r>
            <a:r>
              <a:rPr lang="en-GB" baseline="0" dirty="0" err="1" smtClean="0"/>
              <a:t>causato</a:t>
            </a:r>
            <a:r>
              <a:rPr lang="en-GB" baseline="0" dirty="0" smtClean="0"/>
              <a:t> </a:t>
            </a:r>
            <a:r>
              <a:rPr lang="en-GB" baseline="0" dirty="0" err="1" smtClean="0"/>
              <a:t>dalla</a:t>
            </a:r>
            <a:r>
              <a:rPr lang="en-GB" baseline="0" dirty="0" smtClean="0"/>
              <a:t> </a:t>
            </a:r>
            <a:r>
              <a:rPr lang="en-GB" baseline="0" dirty="0" err="1" smtClean="0"/>
              <a:t>connessione</a:t>
            </a:r>
            <a:r>
              <a:rPr lang="en-GB" baseline="0" dirty="0" smtClean="0"/>
              <a:t> GPRS.</a:t>
            </a:r>
          </a:p>
          <a:p>
            <a:endParaRPr lang="en-GB" baseline="0" dirty="0" smtClean="0"/>
          </a:p>
          <a:p>
            <a:r>
              <a:rPr lang="en-GB" baseline="0" dirty="0" smtClean="0"/>
              <a:t>CLICK</a:t>
            </a:r>
          </a:p>
          <a:p>
            <a:endParaRPr lang="en-GB" baseline="0" dirty="0" smtClean="0"/>
          </a:p>
          <a:p>
            <a:r>
              <a:rPr lang="en-GB" baseline="0" dirty="0" smtClean="0"/>
              <a:t>E’ </a:t>
            </a:r>
            <a:r>
              <a:rPr lang="en-GB" baseline="0" dirty="0" err="1" smtClean="0"/>
              <a:t>quindi</a:t>
            </a:r>
            <a:r>
              <a:rPr lang="en-GB" baseline="0" dirty="0" smtClean="0"/>
              <a:t> </a:t>
            </a:r>
            <a:r>
              <a:rPr lang="en-GB" baseline="0" dirty="0" err="1" smtClean="0"/>
              <a:t>stato</a:t>
            </a:r>
            <a:r>
              <a:rPr lang="en-GB" baseline="0" dirty="0" smtClean="0"/>
              <a:t> </a:t>
            </a:r>
            <a:r>
              <a:rPr lang="en-GB" baseline="0" dirty="0" err="1" smtClean="0"/>
              <a:t>studiato</a:t>
            </a:r>
            <a:r>
              <a:rPr lang="en-GB" baseline="0" dirty="0" smtClean="0"/>
              <a:t> </a:t>
            </a:r>
            <a:r>
              <a:rPr lang="en-GB" baseline="0" dirty="0" err="1" smtClean="0"/>
              <a:t>l’uso</a:t>
            </a:r>
            <a:r>
              <a:rPr lang="en-GB" baseline="0" dirty="0" smtClean="0"/>
              <a:t> di </a:t>
            </a:r>
            <a:r>
              <a:rPr lang="en-GB" baseline="0" dirty="0" err="1" smtClean="0"/>
              <a:t>tecniche</a:t>
            </a:r>
            <a:r>
              <a:rPr lang="en-GB" baseline="0" dirty="0" smtClean="0"/>
              <a:t> </a:t>
            </a:r>
            <a:r>
              <a:rPr lang="en-GB" baseline="0" dirty="0" err="1" smtClean="0"/>
              <a:t>comunicatio</a:t>
            </a:r>
            <a:r>
              <a:rPr lang="en-GB" baseline="0" dirty="0" smtClean="0"/>
              <a:t>-saving per </a:t>
            </a:r>
            <a:r>
              <a:rPr lang="en-GB" baseline="0" dirty="0" err="1" smtClean="0"/>
              <a:t>minimizzare</a:t>
            </a:r>
            <a:r>
              <a:rPr lang="en-GB" baseline="0" dirty="0" smtClean="0"/>
              <a:t> le </a:t>
            </a:r>
            <a:r>
              <a:rPr lang="en-GB" baseline="0" dirty="0" err="1" smtClean="0"/>
              <a:t>comunicazioni</a:t>
            </a:r>
            <a:r>
              <a:rPr lang="en-GB" baseline="0" dirty="0" smtClean="0"/>
              <a:t> verso la </a:t>
            </a:r>
            <a:r>
              <a:rPr lang="en-GB" baseline="0" dirty="0" err="1" smtClean="0"/>
              <a:t>centrale</a:t>
            </a:r>
            <a:r>
              <a:rPr lang="en-GB" baseline="0" dirty="0" smtClean="0"/>
              <a:t>. In </a:t>
            </a:r>
            <a:r>
              <a:rPr lang="en-GB" baseline="0" dirty="0" err="1" smtClean="0"/>
              <a:t>particolare</a:t>
            </a:r>
            <a:r>
              <a:rPr lang="en-GB" baseline="0" dirty="0" smtClean="0"/>
              <a:t> </a:t>
            </a:r>
            <a:r>
              <a:rPr lang="en-GB" baseline="0" dirty="0" err="1" smtClean="0"/>
              <a:t>sono</a:t>
            </a:r>
            <a:r>
              <a:rPr lang="en-GB" baseline="0" dirty="0" smtClean="0"/>
              <a:t> state </a:t>
            </a:r>
            <a:r>
              <a:rPr lang="en-GB" baseline="0" dirty="0" err="1" smtClean="0"/>
              <a:t>studiate</a:t>
            </a:r>
            <a:r>
              <a:rPr lang="en-GB" baseline="0" dirty="0" smtClean="0"/>
              <a:t> </a:t>
            </a:r>
            <a:r>
              <a:rPr lang="en-GB" baseline="0" dirty="0" err="1" smtClean="0"/>
              <a:t>strategie</a:t>
            </a:r>
            <a:r>
              <a:rPr lang="en-GB" baseline="0" dirty="0" smtClean="0"/>
              <a:t> di </a:t>
            </a:r>
            <a:r>
              <a:rPr lang="en-GB" baseline="0" dirty="0" err="1" smtClean="0"/>
              <a:t>comunicazione</a:t>
            </a:r>
            <a:r>
              <a:rPr lang="en-GB" baseline="0" dirty="0" smtClean="0"/>
              <a:t> </a:t>
            </a:r>
            <a:r>
              <a:rPr lang="en-GB" baseline="0" dirty="0" err="1" smtClean="0"/>
              <a:t>ibrida</a:t>
            </a:r>
            <a:r>
              <a:rPr lang="en-GB" baseline="0" dirty="0" smtClean="0"/>
              <a:t> </a:t>
            </a:r>
            <a:r>
              <a:rPr lang="en-GB" baseline="0" dirty="0" err="1" smtClean="0"/>
              <a:t>combinando</a:t>
            </a:r>
            <a:r>
              <a:rPr lang="en-GB" baseline="0" dirty="0" smtClean="0"/>
              <a:t> </a:t>
            </a:r>
            <a:r>
              <a:rPr lang="en-GB" baseline="0" dirty="0" err="1" smtClean="0"/>
              <a:t>dinamicamente</a:t>
            </a:r>
            <a:r>
              <a:rPr lang="en-GB" baseline="0" dirty="0" smtClean="0"/>
              <a:t> le </a:t>
            </a:r>
            <a:r>
              <a:rPr lang="en-GB" baseline="0" dirty="0" err="1" smtClean="0"/>
              <a:t>comunicazioni</a:t>
            </a:r>
            <a:r>
              <a:rPr lang="en-GB" baseline="0" dirty="0" smtClean="0"/>
              <a:t> Vehicle-to-Vehicle e Vehicle-to-Infrastructure, </a:t>
            </a:r>
            <a:r>
              <a:rPr lang="en-GB" baseline="0" dirty="0" err="1" smtClean="0"/>
              <a:t>tutto</a:t>
            </a:r>
            <a:r>
              <a:rPr lang="en-GB" baseline="0" dirty="0" smtClean="0"/>
              <a:t> al fine di </a:t>
            </a:r>
            <a:r>
              <a:rPr lang="en-GB" baseline="0" dirty="0" err="1" smtClean="0"/>
              <a:t>ridurre</a:t>
            </a:r>
            <a:r>
              <a:rPr lang="en-GB" baseline="0" dirty="0" smtClean="0"/>
              <a:t> </a:t>
            </a:r>
            <a:r>
              <a:rPr lang="en-GB" baseline="0" dirty="0" err="1" smtClean="0"/>
              <a:t>il</a:t>
            </a:r>
            <a:r>
              <a:rPr lang="en-GB" baseline="0" dirty="0" smtClean="0"/>
              <a:t> </a:t>
            </a:r>
            <a:r>
              <a:rPr lang="en-GB" baseline="0" dirty="0" err="1" smtClean="0"/>
              <a:t>carico</a:t>
            </a:r>
            <a:r>
              <a:rPr lang="en-GB" baseline="0" dirty="0" smtClean="0"/>
              <a:t> </a:t>
            </a:r>
            <a:r>
              <a:rPr lang="en-GB" baseline="0" dirty="0" err="1" smtClean="0"/>
              <a:t>delle</a:t>
            </a:r>
            <a:r>
              <a:rPr lang="en-GB" baseline="0" dirty="0" smtClean="0"/>
              <a:t> </a:t>
            </a:r>
            <a:r>
              <a:rPr lang="en-GB" baseline="0" dirty="0" err="1" smtClean="0"/>
              <a:t>comunicazioni</a:t>
            </a:r>
            <a:r>
              <a:rPr lang="en-GB" baseline="0" dirty="0" smtClean="0"/>
              <a:t> Vehicle-to-Infrastructure.</a:t>
            </a:r>
          </a:p>
          <a:p>
            <a:endParaRPr lang="en-GB" baseline="0" dirty="0" smtClean="0"/>
          </a:p>
          <a:p>
            <a:r>
              <a:rPr lang="en-GB" baseline="0" dirty="0" smtClean="0"/>
              <a:t>Si </a:t>
            </a:r>
            <a:r>
              <a:rPr lang="en-GB" baseline="0" dirty="0" err="1" smtClean="0"/>
              <a:t>vede</a:t>
            </a:r>
            <a:r>
              <a:rPr lang="en-GB" baseline="0" dirty="0" smtClean="0"/>
              <a:t> in </a:t>
            </a:r>
            <a:r>
              <a:rPr lang="en-GB" baseline="0" dirty="0" err="1" smtClean="0"/>
              <a:t>figura</a:t>
            </a:r>
            <a:r>
              <a:rPr lang="en-GB" baseline="0" dirty="0" smtClean="0"/>
              <a:t> </a:t>
            </a:r>
            <a:r>
              <a:rPr lang="en-GB" baseline="0" dirty="0" err="1" smtClean="0"/>
              <a:t>una</a:t>
            </a:r>
            <a:r>
              <a:rPr lang="en-GB" baseline="0" dirty="0" smtClean="0"/>
              <a:t> </a:t>
            </a:r>
            <a:r>
              <a:rPr lang="en-GB" baseline="0" dirty="0" err="1" smtClean="0"/>
              <a:t>comunicazione</a:t>
            </a:r>
            <a:r>
              <a:rPr lang="en-GB" baseline="0" dirty="0" smtClean="0"/>
              <a:t> </a:t>
            </a:r>
            <a:r>
              <a:rPr lang="en-GB" baseline="0" dirty="0" err="1" smtClean="0"/>
              <a:t>ibrida</a:t>
            </a:r>
            <a:r>
              <a:rPr lang="en-GB" baseline="0" dirty="0" smtClean="0"/>
              <a:t> Vehicle-to-Vehicle e Vehicle-to-Infrastructure in cui solo due </a:t>
            </a:r>
            <a:r>
              <a:rPr lang="en-GB" baseline="0" dirty="0" err="1" smtClean="0"/>
              <a:t>veicoli</a:t>
            </a:r>
            <a:r>
              <a:rPr lang="en-GB" baseline="0" dirty="0" smtClean="0"/>
              <a:t> </a:t>
            </a:r>
            <a:r>
              <a:rPr lang="en-GB" baseline="0" dirty="0" err="1" smtClean="0"/>
              <a:t>comunicano</a:t>
            </a:r>
            <a:r>
              <a:rPr lang="en-GB" baseline="0" dirty="0" smtClean="0"/>
              <a:t> </a:t>
            </a:r>
            <a:r>
              <a:rPr lang="en-GB" baseline="0" dirty="0" err="1" smtClean="0"/>
              <a:t>alla</a:t>
            </a:r>
            <a:r>
              <a:rPr lang="en-GB" baseline="0" dirty="0" smtClean="0"/>
              <a:t> </a:t>
            </a:r>
            <a:r>
              <a:rPr lang="en-GB" baseline="0" dirty="0" err="1" smtClean="0"/>
              <a:t>centrale</a:t>
            </a:r>
            <a:r>
              <a:rPr lang="en-GB" baseline="0" dirty="0" smtClean="0"/>
              <a:t>, e non </a:t>
            </a:r>
            <a:r>
              <a:rPr lang="en-GB" baseline="0" dirty="0" err="1" smtClean="0"/>
              <a:t>tutti</a:t>
            </a:r>
            <a:r>
              <a:rPr lang="en-GB" baseline="0" dirty="0" smtClean="0"/>
              <a:t> </a:t>
            </a:r>
            <a:r>
              <a:rPr lang="en-GB" baseline="0" dirty="0" err="1" smtClean="0"/>
              <a:t>i</a:t>
            </a:r>
            <a:r>
              <a:rPr lang="en-GB" baseline="0" dirty="0" smtClean="0"/>
              <a:t> </a:t>
            </a:r>
            <a:r>
              <a:rPr lang="en-GB" baseline="0" dirty="0" err="1" smtClean="0"/>
              <a:t>veicoli</a:t>
            </a:r>
            <a:r>
              <a:rPr lang="en-GB" baseline="0" dirty="0" smtClean="0"/>
              <a:t> </a:t>
            </a:r>
            <a:r>
              <a:rPr lang="en-GB" baseline="0" dirty="0" err="1" smtClean="0"/>
              <a:t>presenti</a:t>
            </a:r>
            <a:r>
              <a:rPr lang="en-GB" baseline="0" dirty="0" smtClean="0"/>
              <a:t>.</a:t>
            </a:r>
            <a:endParaRPr lang="en-GB" dirty="0"/>
          </a:p>
        </p:txBody>
      </p:sp>
      <p:sp>
        <p:nvSpPr>
          <p:cNvPr id="4" name="Segnaposto numero diapositiva 3"/>
          <p:cNvSpPr>
            <a:spLocks noGrp="1"/>
          </p:cNvSpPr>
          <p:nvPr>
            <p:ph type="sldNum" sz="quarter" idx="10"/>
          </p:nvPr>
        </p:nvSpPr>
        <p:spPr/>
        <p:txBody>
          <a:bodyPr/>
          <a:lstStyle/>
          <a:p>
            <a:fld id="{A5B1C1A4-3542-0445-8BE9-12D0785F9AA5}" type="slidenum">
              <a:rPr lang="en-GB" smtClean="0"/>
              <a:t>6</a:t>
            </a:fld>
            <a:endParaRPr lang="en-GB"/>
          </a:p>
        </p:txBody>
      </p:sp>
    </p:spTree>
    <p:extLst>
      <p:ext uri="{BB962C8B-B14F-4D97-AF65-F5344CB8AC3E}">
        <p14:creationId xmlns:p14="http://schemas.microsoft.com/office/powerpoint/2010/main" val="200594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t>Le tecniche di comunication saving Vehicle-</a:t>
            </a:r>
            <a:r>
              <a:rPr lang="it-IT" sz="1200" baseline="0" dirty="0" smtClean="0"/>
              <a:t>to-Vehicle</a:t>
            </a:r>
            <a:r>
              <a:rPr lang="it-IT" sz="1200" dirty="0" smtClean="0"/>
              <a:t> sfruttano la connessione wifi gratuita delle OBU per</a:t>
            </a:r>
            <a:r>
              <a:rPr lang="it-IT" sz="1200" baseline="0" dirty="0" smtClean="0"/>
              <a:t> determinare un auto organizzazione delle OBU in cluster, andando a sfruttare protocolli di aggregazione dinamica ditribuita. Da qui si e’ definito l’obiettivo della tesi, cioe’: studiare, implementare e valutare un nuovo algoritmo di clustering in grado di affrontare l’alta dinamicita’ della rete e cercare al tempo stesso una stablita’ nei cluster. </a:t>
            </a:r>
            <a:r>
              <a:rPr lang="it-IT" dirty="0" smtClean="0"/>
              <a:t>Per raggiungure l’obiettivo</a:t>
            </a:r>
            <a:r>
              <a:rPr lang="it-IT" baseline="0" dirty="0" smtClean="0"/>
              <a:t> della tesi si e’ partiti dall’analisi di un algoritmo gia’ presente in letteratura.</a:t>
            </a:r>
            <a:endParaRPr lang="it-IT" dirty="0" smtClean="0"/>
          </a:p>
        </p:txBody>
      </p:sp>
      <p:sp>
        <p:nvSpPr>
          <p:cNvPr id="4" name="Segnaposto numero diapositiva 3"/>
          <p:cNvSpPr>
            <a:spLocks noGrp="1"/>
          </p:cNvSpPr>
          <p:nvPr>
            <p:ph type="sldNum" sz="quarter" idx="10"/>
          </p:nvPr>
        </p:nvSpPr>
        <p:spPr/>
        <p:txBody>
          <a:bodyPr/>
          <a:lstStyle/>
          <a:p>
            <a:fld id="{A5B1C1A4-3542-0445-8BE9-12D0785F9AA5}" type="slidenum">
              <a:rPr lang="en-GB" smtClean="0"/>
              <a:t>7</a:t>
            </a:fld>
            <a:endParaRPr lang="en-GB"/>
          </a:p>
        </p:txBody>
      </p:sp>
    </p:spTree>
    <p:extLst>
      <p:ext uri="{BB962C8B-B14F-4D97-AF65-F5344CB8AC3E}">
        <p14:creationId xmlns:p14="http://schemas.microsoft.com/office/powerpoint/2010/main" val="307145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 questa sezione della tesi vi mostro l’algoritmo sviluppato.</a:t>
            </a:r>
            <a:endParaRPr lang="it-IT" dirty="0"/>
          </a:p>
        </p:txBody>
      </p:sp>
      <p:sp>
        <p:nvSpPr>
          <p:cNvPr id="4" name="Slide Number Placeholder 3"/>
          <p:cNvSpPr>
            <a:spLocks noGrp="1"/>
          </p:cNvSpPr>
          <p:nvPr>
            <p:ph type="sldNum" sz="quarter" idx="10"/>
          </p:nvPr>
        </p:nvSpPr>
        <p:spPr/>
        <p:txBody>
          <a:bodyPr/>
          <a:lstStyle/>
          <a:p>
            <a:fld id="{A5B1C1A4-3542-0445-8BE9-12D0785F9AA5}" type="slidenum">
              <a:rPr lang="en-GB" smtClean="0"/>
              <a:t>8</a:t>
            </a:fld>
            <a:endParaRPr lang="en-GB"/>
          </a:p>
        </p:txBody>
      </p:sp>
    </p:spTree>
    <p:extLst>
      <p:ext uri="{BB962C8B-B14F-4D97-AF65-F5344CB8AC3E}">
        <p14:creationId xmlns:p14="http://schemas.microsoft.com/office/powerpoint/2010/main" val="27579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Per prima cosa e’ si</a:t>
            </a:r>
            <a:r>
              <a:rPr lang="it-IT" baseline="0" dirty="0" smtClean="0"/>
              <a:t> analliza l’algoritmo allo stato dell’arte suddiviso in due fasi.</a:t>
            </a:r>
          </a:p>
          <a:p>
            <a:endParaRPr lang="it-IT" baseline="0" dirty="0" smtClean="0"/>
          </a:p>
          <a:p>
            <a:r>
              <a:rPr lang="it-IT" baseline="0" dirty="0" smtClean="0"/>
              <a:t>Nella prima fase ogni veicolo genera una probabilita’ casuale di elezione come cluster head, nella figura sono mostrate queste probabilita’.</a:t>
            </a:r>
          </a:p>
          <a:p>
            <a:endParaRPr lang="it-IT" baseline="0" dirty="0" smtClean="0"/>
          </a:p>
          <a:p>
            <a:r>
              <a:rPr lang="it-IT" baseline="0" dirty="0" smtClean="0"/>
              <a:t>Successivamente nella seconda fase l’algortimo determina l’elezione dei cluster head. Esattamente se un veicolo nella relativa portata wifi ha la probabilita’ maggiore tra i suoi vicini viene eletto come cluster head, e cio’ determina anche l’elezione dei corrispondenti cluster member, inoltre veicoli isolati nel raggio wifi si auto eleggono autamaticamente cluster head.</a:t>
            </a:r>
          </a:p>
        </p:txBody>
      </p:sp>
      <p:sp>
        <p:nvSpPr>
          <p:cNvPr id="4" name="Slide Number Placeholder 3"/>
          <p:cNvSpPr>
            <a:spLocks noGrp="1"/>
          </p:cNvSpPr>
          <p:nvPr>
            <p:ph type="sldNum" sz="quarter" idx="10"/>
          </p:nvPr>
        </p:nvSpPr>
        <p:spPr/>
        <p:txBody>
          <a:bodyPr/>
          <a:lstStyle/>
          <a:p>
            <a:fld id="{A5B1C1A4-3542-0445-8BE9-12D0785F9AA5}" type="slidenum">
              <a:rPr lang="en-GB" smtClean="0"/>
              <a:t>9</a:t>
            </a:fld>
            <a:endParaRPr lang="en-GB"/>
          </a:p>
        </p:txBody>
      </p:sp>
    </p:spTree>
    <p:extLst>
      <p:ext uri="{BB962C8B-B14F-4D97-AF65-F5344CB8AC3E}">
        <p14:creationId xmlns:p14="http://schemas.microsoft.com/office/powerpoint/2010/main" val="192415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0A79B4C-03E5-4B80-859D-8C7556BAC9AF}" type="datetimeFigureOut">
              <a:rPr lang="it-IT" smtClean="0"/>
              <a:t>03/06/2012</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9B7B305A-A8EF-486C-A122-8B6000DC2E0A}" type="slidenum">
              <a:rPr lang="it-IT" smtClean="0"/>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A79B4C-03E5-4B80-859D-8C7556BAC9AF}" type="datetimeFigureOut">
              <a:rPr lang="it-IT" smtClean="0"/>
              <a:t>03/06/2012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A79B4C-03E5-4B80-859D-8C7556BAC9AF}" type="datetimeFigureOut">
              <a:rPr lang="it-IT" smtClean="0"/>
              <a:t>03/06/2012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A79B4C-03E5-4B80-859D-8C7556BAC9AF}" type="datetimeFigureOut">
              <a:rPr lang="it-IT" smtClean="0"/>
              <a:t>03/06/2012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A79B4C-03E5-4B80-859D-8C7556BAC9AF}" type="datetimeFigureOut">
              <a:rPr lang="it-IT" smtClean="0"/>
              <a:t>03/06/2012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7B305A-A8EF-486C-A122-8B6000DC2E0A}" type="slidenum">
              <a:rPr lang="it-IT" smtClean="0"/>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A79B4C-03E5-4B80-859D-8C7556BAC9AF}" type="datetimeFigureOut">
              <a:rPr lang="it-IT" smtClean="0"/>
              <a:t>03/06/2012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A79B4C-03E5-4B80-859D-8C7556BAC9AF}" type="datetimeFigureOut">
              <a:rPr lang="it-IT" smtClean="0"/>
              <a:t>03/06/2012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A79B4C-03E5-4B80-859D-8C7556BAC9AF}" type="datetimeFigureOut">
              <a:rPr lang="it-IT" smtClean="0"/>
              <a:t>03/06/2012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79B4C-03E5-4B80-859D-8C7556BAC9AF}" type="datetimeFigureOut">
              <a:rPr lang="it-IT" smtClean="0"/>
              <a:t>03/06/2012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A79B4C-03E5-4B80-859D-8C7556BAC9AF}" type="datetimeFigureOut">
              <a:rPr lang="it-IT" smtClean="0"/>
              <a:t>03/06/2012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7B305A-A8EF-486C-A122-8B6000DC2E0A}"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A79B4C-03E5-4B80-859D-8C7556BAC9AF}" type="datetimeFigureOut">
              <a:rPr lang="it-IT" smtClean="0"/>
              <a:t>03/06/2012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9B7B305A-A8EF-486C-A122-8B6000DC2E0A}" type="slidenum">
              <a:rPr lang="it-IT" smtClean="0"/>
              <a:t>‹#›</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A79B4C-03E5-4B80-859D-8C7556BAC9AF}" type="datetimeFigureOut">
              <a:rPr lang="it-IT" smtClean="0"/>
              <a:t>03/06/2012</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7B305A-A8EF-486C-A122-8B6000DC2E0A}" type="slidenum">
              <a:rPr lang="it-IT" smtClean="0"/>
              <a:t>‹#›</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5968" y="692696"/>
            <a:ext cx="7846640" cy="720080"/>
          </a:xfrm>
        </p:spPr>
        <p:txBody>
          <a:bodyPr>
            <a:normAutofit/>
          </a:bodyPr>
          <a:lstStyle/>
          <a:p>
            <a:pPr algn="ctr"/>
            <a:r>
              <a:rPr lang="it-IT" sz="2000" dirty="0" smtClean="0">
                <a:solidFill>
                  <a:schemeClr val="tx1"/>
                </a:solidFill>
              </a:rPr>
              <a:t>UNIVERSITA’ DEGLI STUDI DI MODENA E REGGIO EMILIA</a:t>
            </a:r>
            <a:br>
              <a:rPr lang="it-IT" sz="2000" dirty="0" smtClean="0">
                <a:solidFill>
                  <a:schemeClr val="tx1"/>
                </a:solidFill>
              </a:rPr>
            </a:br>
            <a:r>
              <a:rPr lang="it-IT" sz="2000" dirty="0">
                <a:solidFill>
                  <a:schemeClr val="tx1"/>
                </a:solidFill>
              </a:rPr>
              <a:t>CORSO DI LAUREA IN INGEGNERIA </a:t>
            </a:r>
            <a:r>
              <a:rPr lang="it-IT" sz="2000" dirty="0" smtClean="0">
                <a:solidFill>
                  <a:schemeClr val="tx1"/>
                </a:solidFill>
              </a:rPr>
              <a:t>INFORMATICA</a:t>
            </a:r>
            <a:endParaRPr lang="it-IT" sz="2000" dirty="0">
              <a:solidFill>
                <a:schemeClr val="tx1"/>
              </a:solidFill>
            </a:endParaRPr>
          </a:p>
        </p:txBody>
      </p:sp>
      <p:sp>
        <p:nvSpPr>
          <p:cNvPr id="6" name="Title 1"/>
          <p:cNvSpPr txBox="1">
            <a:spLocks/>
          </p:cNvSpPr>
          <p:nvPr/>
        </p:nvSpPr>
        <p:spPr>
          <a:xfrm>
            <a:off x="835968" y="1628800"/>
            <a:ext cx="7846640" cy="2736304"/>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4400" dirty="0" smtClean="0">
                <a:solidFill>
                  <a:srgbClr val="FFC000"/>
                </a:solidFill>
              </a:rPr>
              <a:t>STUDIO, SIMULAZIONE E VALUTAZIONE DI UN ALGORITMO V2V PER LO SCAMBIO DI INFORMAZIONI</a:t>
            </a:r>
            <a:endParaRPr lang="it-IT" sz="4400" dirty="0">
              <a:solidFill>
                <a:srgbClr val="FFC000"/>
              </a:solidFill>
            </a:endParaRPr>
          </a:p>
        </p:txBody>
      </p:sp>
      <p:sp>
        <p:nvSpPr>
          <p:cNvPr id="10" name="Title 1"/>
          <p:cNvSpPr txBox="1">
            <a:spLocks/>
          </p:cNvSpPr>
          <p:nvPr/>
        </p:nvSpPr>
        <p:spPr>
          <a:xfrm>
            <a:off x="1043608" y="4869160"/>
            <a:ext cx="7344816" cy="165618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2000" dirty="0">
                <a:solidFill>
                  <a:schemeClr val="tx1"/>
                </a:solidFill>
              </a:rPr>
              <a:t>TESI DI LAUREA </a:t>
            </a:r>
            <a:r>
              <a:rPr lang="it-IT" sz="2000" dirty="0" smtClean="0">
                <a:solidFill>
                  <a:schemeClr val="tx1"/>
                </a:solidFill>
              </a:rPr>
              <a:t>DI: MATTEO </a:t>
            </a:r>
            <a:r>
              <a:rPr lang="it-IT" sz="2000" dirty="0">
                <a:solidFill>
                  <a:schemeClr val="tx1"/>
                </a:solidFill>
              </a:rPr>
              <a:t>PERGOLA</a:t>
            </a:r>
          </a:p>
          <a:p>
            <a:pPr algn="ctr"/>
            <a:endParaRPr lang="it-IT" sz="2000" dirty="0">
              <a:solidFill>
                <a:schemeClr val="tx1"/>
              </a:solidFill>
            </a:endParaRPr>
          </a:p>
          <a:p>
            <a:pPr algn="ctr"/>
            <a:r>
              <a:rPr lang="it-IT" sz="2000" dirty="0" smtClean="0">
                <a:solidFill>
                  <a:schemeClr val="tx1"/>
                </a:solidFill>
              </a:rPr>
              <a:t>RELATORE: PROF. FEDERICA ANDREOLI</a:t>
            </a:r>
          </a:p>
          <a:p>
            <a:pPr algn="ctr"/>
            <a:endParaRPr lang="it-IT" sz="2000" dirty="0">
              <a:solidFill>
                <a:schemeClr val="tx1"/>
              </a:solidFill>
            </a:endParaRPr>
          </a:p>
          <a:p>
            <a:pPr algn="ctr"/>
            <a:r>
              <a:rPr lang="it-IT" sz="2000" dirty="0" smtClean="0">
                <a:solidFill>
                  <a:schemeClr val="tx1"/>
                </a:solidFill>
              </a:rPr>
              <a:t>CORRELATORI: ING. LUCA CARAFOLI E PROF. RICCARDO MARTOGLIA</a:t>
            </a:r>
            <a:endParaRPr lang="it-IT" sz="2000" dirty="0">
              <a:solidFill>
                <a:schemeClr val="tx1"/>
              </a:solidFill>
            </a:endParaRPr>
          </a:p>
        </p:txBody>
      </p:sp>
    </p:spTree>
    <p:extLst>
      <p:ext uri="{BB962C8B-B14F-4D97-AF65-F5344CB8AC3E}">
        <p14:creationId xmlns:p14="http://schemas.microsoft.com/office/powerpoint/2010/main" val="390058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7566046" cy="584775"/>
          </a:xfrm>
          <a:prstGeom prst="rect">
            <a:avLst/>
          </a:prstGeom>
          <a:noFill/>
        </p:spPr>
        <p:txBody>
          <a:bodyPr wrap="none" rtlCol="0">
            <a:spAutoFit/>
          </a:bodyPr>
          <a:lstStyle/>
          <a:p>
            <a:r>
              <a:rPr lang="it-IT" sz="3200" b="1" dirty="0" smtClean="0">
                <a:solidFill>
                  <a:srgbClr val="FFC000"/>
                </a:solidFill>
              </a:rPr>
              <a:t>ALGORITMO ALLO STATO DELL’ARTE</a:t>
            </a:r>
          </a:p>
        </p:txBody>
      </p:sp>
      <p:grpSp>
        <p:nvGrpSpPr>
          <p:cNvPr id="6" name="Group 5"/>
          <p:cNvGrpSpPr/>
          <p:nvPr/>
        </p:nvGrpSpPr>
        <p:grpSpPr>
          <a:xfrm>
            <a:off x="4370291" y="1543212"/>
            <a:ext cx="4615815" cy="4074796"/>
            <a:chOff x="0" y="0"/>
            <a:chExt cx="4615920" cy="4075200"/>
          </a:xfrm>
        </p:grpSpPr>
        <p:sp>
          <p:nvSpPr>
            <p:cNvPr id="7" name="Freeform 6"/>
            <p:cNvSpPr/>
            <p:nvPr/>
          </p:nvSpPr>
          <p:spPr>
            <a:xfrm>
              <a:off x="690120" y="44784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 name="Freeform 7"/>
            <p:cNvSpPr/>
            <p:nvPr/>
          </p:nvSpPr>
          <p:spPr>
            <a:xfrm>
              <a:off x="2719080" y="883800"/>
              <a:ext cx="1458719"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9" name="Freeform 8"/>
            <p:cNvSpPr/>
            <p:nvPr/>
          </p:nvSpPr>
          <p:spPr>
            <a:xfrm>
              <a:off x="1499400" y="69804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0" name="Freeform 9"/>
            <p:cNvSpPr/>
            <p:nvPr/>
          </p:nvSpPr>
          <p:spPr>
            <a:xfrm>
              <a:off x="2279520" y="222120"/>
              <a:ext cx="1458360" cy="1062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1" name="Freeform 10"/>
            <p:cNvSpPr/>
            <p:nvPr/>
          </p:nvSpPr>
          <p:spPr>
            <a:xfrm>
              <a:off x="1387439" y="143892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2" name="Freeform 11"/>
            <p:cNvSpPr/>
            <p:nvPr/>
          </p:nvSpPr>
          <p:spPr>
            <a:xfrm>
              <a:off x="298439" y="232776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3" name="Text Box 45"/>
            <p:cNvSpPr txBox="1"/>
            <p:nvPr/>
          </p:nvSpPr>
          <p:spPr>
            <a:xfrm>
              <a:off x="1036799" y="838079"/>
              <a:ext cx="1868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14" name="Text Box 46"/>
            <p:cNvSpPr txBox="1"/>
            <p:nvPr/>
          </p:nvSpPr>
          <p:spPr>
            <a:xfrm>
              <a:off x="2045160" y="1818000"/>
              <a:ext cx="17352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15" name="Text Box 47"/>
            <p:cNvSpPr txBox="1"/>
            <p:nvPr/>
          </p:nvSpPr>
          <p:spPr>
            <a:xfrm>
              <a:off x="2226960" y="110412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16" name="Text Box 48"/>
            <p:cNvSpPr txBox="1"/>
            <p:nvPr/>
          </p:nvSpPr>
          <p:spPr>
            <a:xfrm>
              <a:off x="2783160" y="56124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17" name="Text Box 49"/>
            <p:cNvSpPr txBox="1"/>
            <p:nvPr/>
          </p:nvSpPr>
          <p:spPr>
            <a:xfrm>
              <a:off x="3599279" y="1374119"/>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18" name="Text Box 50"/>
            <p:cNvSpPr txBox="1"/>
            <p:nvPr/>
          </p:nvSpPr>
          <p:spPr>
            <a:xfrm>
              <a:off x="859680" y="2706839"/>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19" name="Freeform 18"/>
            <p:cNvSpPr/>
            <p:nvPr/>
          </p:nvSpPr>
          <p:spPr>
            <a:xfrm>
              <a:off x="294480" y="444960"/>
              <a:ext cx="333720" cy="172440"/>
            </a:xfrm>
            <a:custGeom>
              <a:avLst>
                <a:gd name="adj1" fmla="val 194174"/>
                <a:gd name="adj2" fmla="val 26743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sp>
          <p:nvSpPr>
            <p:cNvPr id="20" name="Freeform 19"/>
            <p:cNvSpPr/>
            <p:nvPr/>
          </p:nvSpPr>
          <p:spPr>
            <a:xfrm>
              <a:off x="3527280" y="0"/>
              <a:ext cx="300600" cy="172440"/>
            </a:xfrm>
            <a:custGeom>
              <a:avLst>
                <a:gd name="adj1" fmla="val -173413"/>
                <a:gd name="adj2" fmla="val 35824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sp>
          <p:nvSpPr>
            <p:cNvPr id="21" name="Freeform 20"/>
            <p:cNvSpPr/>
            <p:nvPr/>
          </p:nvSpPr>
          <p:spPr>
            <a:xfrm>
              <a:off x="1316519" y="46440"/>
              <a:ext cx="653760" cy="343800"/>
            </a:xfrm>
            <a:custGeom>
              <a:avLst>
                <a:gd name="adj1" fmla="val 147301"/>
                <a:gd name="adj2" fmla="val 30764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CM di A</a:t>
              </a:r>
            </a:p>
            <a:p>
              <a:pPr>
                <a:spcAft>
                  <a:spcPts val="0"/>
                </a:spcAft>
              </a:pPr>
              <a:r>
                <a:rPr lang="it-IT" sz="1200" kern="150" dirty="0">
                  <a:solidFill>
                    <a:srgbClr val="FFC000"/>
                  </a:solidFill>
                  <a:effectLst/>
                  <a:latin typeface="Liberation Serif"/>
                  <a:ea typeface="DejaVu Sans"/>
                  <a:cs typeface="DejaVu Sans"/>
                </a:rPr>
                <a:t> CM di D</a:t>
              </a:r>
            </a:p>
          </p:txBody>
        </p:sp>
        <p:sp>
          <p:nvSpPr>
            <p:cNvPr id="22" name="Freeform 21"/>
            <p:cNvSpPr/>
            <p:nvPr/>
          </p:nvSpPr>
          <p:spPr>
            <a:xfrm>
              <a:off x="3979440" y="762120"/>
              <a:ext cx="636480" cy="172440"/>
            </a:xfrm>
            <a:custGeom>
              <a:avLst>
                <a:gd name="adj1" fmla="val -21606"/>
                <a:gd name="adj2" fmla="val 412734"/>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D</a:t>
              </a:r>
            </a:p>
          </p:txBody>
        </p:sp>
        <p:sp>
          <p:nvSpPr>
            <p:cNvPr id="23" name="Freeform 22"/>
            <p:cNvSpPr/>
            <p:nvPr/>
          </p:nvSpPr>
          <p:spPr>
            <a:xfrm>
              <a:off x="666720" y="1626839"/>
              <a:ext cx="546840" cy="172440"/>
            </a:xfrm>
            <a:custGeom>
              <a:avLst>
                <a:gd name="adj1" fmla="val 235352"/>
                <a:gd name="adj2" fmla="val 14885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FN 0,3</a:t>
              </a:r>
            </a:p>
          </p:txBody>
        </p:sp>
        <p:sp>
          <p:nvSpPr>
            <p:cNvPr id="24" name="Freeform 23"/>
            <p:cNvSpPr/>
            <p:nvPr/>
          </p:nvSpPr>
          <p:spPr>
            <a:xfrm>
              <a:off x="1387439" y="2187720"/>
              <a:ext cx="1458360" cy="1062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5" name="Text Box 57"/>
            <p:cNvSpPr txBox="1"/>
            <p:nvPr/>
          </p:nvSpPr>
          <p:spPr>
            <a:xfrm>
              <a:off x="2037600" y="265608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26" name="Freeform 25"/>
            <p:cNvSpPr/>
            <p:nvPr/>
          </p:nvSpPr>
          <p:spPr>
            <a:xfrm>
              <a:off x="1663560" y="301176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7" name="Text Box 59"/>
            <p:cNvSpPr txBox="1"/>
            <p:nvPr/>
          </p:nvSpPr>
          <p:spPr>
            <a:xfrm>
              <a:off x="2327400" y="338832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28" name="Freeform 27"/>
            <p:cNvSpPr/>
            <p:nvPr/>
          </p:nvSpPr>
          <p:spPr>
            <a:xfrm>
              <a:off x="0" y="2122200"/>
              <a:ext cx="658800" cy="172440"/>
            </a:xfrm>
            <a:custGeom>
              <a:avLst>
                <a:gd name="adj1" fmla="val 302185"/>
                <a:gd name="adj2" fmla="val 31482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H</a:t>
              </a:r>
            </a:p>
          </p:txBody>
        </p:sp>
        <p:sp>
          <p:nvSpPr>
            <p:cNvPr id="29" name="Freeform 28"/>
            <p:cNvSpPr/>
            <p:nvPr/>
          </p:nvSpPr>
          <p:spPr>
            <a:xfrm>
              <a:off x="121320" y="3482279"/>
              <a:ext cx="542520" cy="172440"/>
            </a:xfrm>
            <a:custGeom>
              <a:avLst>
                <a:gd name="adj1" fmla="val 129197"/>
                <a:gd name="adj2" fmla="val -41711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FN 0,2</a:t>
              </a:r>
            </a:p>
          </p:txBody>
        </p:sp>
        <p:sp>
          <p:nvSpPr>
            <p:cNvPr id="30" name="Freeform 29"/>
            <p:cNvSpPr/>
            <p:nvPr/>
          </p:nvSpPr>
          <p:spPr>
            <a:xfrm>
              <a:off x="3227759" y="3400920"/>
              <a:ext cx="331920" cy="172440"/>
            </a:xfrm>
            <a:custGeom>
              <a:avLst>
                <a:gd name="adj1" fmla="val -233839"/>
                <a:gd name="adj2" fmla="val 4050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sp>
          <p:nvSpPr>
            <p:cNvPr id="31" name="Freeform 30"/>
            <p:cNvSpPr/>
            <p:nvPr/>
          </p:nvSpPr>
          <p:spPr>
            <a:xfrm>
              <a:off x="3121559" y="220356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2" name="Text Box 64"/>
            <p:cNvSpPr txBox="1"/>
            <p:nvPr/>
          </p:nvSpPr>
          <p:spPr>
            <a:xfrm>
              <a:off x="3718079" y="2624400"/>
              <a:ext cx="17352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33" name="Freeform 32"/>
            <p:cNvSpPr/>
            <p:nvPr/>
          </p:nvSpPr>
          <p:spPr>
            <a:xfrm>
              <a:off x="4080600" y="1944360"/>
              <a:ext cx="318960" cy="172440"/>
            </a:xfrm>
            <a:custGeom>
              <a:avLst>
                <a:gd name="adj1" fmla="val -85665"/>
                <a:gd name="adj2" fmla="val 42192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grpSp>
      <p:sp>
        <p:nvSpPr>
          <p:cNvPr id="35" name="TextBox 34"/>
          <p:cNvSpPr txBox="1"/>
          <p:nvPr/>
        </p:nvSpPr>
        <p:spPr>
          <a:xfrm>
            <a:off x="395536" y="6113387"/>
            <a:ext cx="1689886" cy="369332"/>
          </a:xfrm>
          <a:prstGeom prst="rect">
            <a:avLst/>
          </a:prstGeom>
          <a:noFill/>
        </p:spPr>
        <p:txBody>
          <a:bodyPr wrap="none" rtlCol="0">
            <a:spAutoFit/>
          </a:bodyPr>
          <a:lstStyle/>
          <a:p>
            <a:r>
              <a:rPr lang="it-IT" dirty="0" smtClean="0"/>
              <a:t>Esempio Fase 2</a:t>
            </a:r>
            <a:endParaRPr lang="it-IT" dirty="0"/>
          </a:p>
        </p:txBody>
      </p:sp>
      <p:sp>
        <p:nvSpPr>
          <p:cNvPr id="36" name="Right Arrow 35"/>
          <p:cNvSpPr/>
          <p:nvPr/>
        </p:nvSpPr>
        <p:spPr>
          <a:xfrm>
            <a:off x="2098955" y="6113387"/>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ctangle 2"/>
          <p:cNvSpPr/>
          <p:nvPr/>
        </p:nvSpPr>
        <p:spPr>
          <a:xfrm>
            <a:off x="4597862" y="1929191"/>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7854527" y="1473427"/>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ctangle 37"/>
          <p:cNvSpPr/>
          <p:nvPr/>
        </p:nvSpPr>
        <p:spPr>
          <a:xfrm>
            <a:off x="7547674" y="4885578"/>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ctangle 40"/>
          <p:cNvSpPr/>
          <p:nvPr/>
        </p:nvSpPr>
        <p:spPr>
          <a:xfrm>
            <a:off x="539552" y="2893758"/>
            <a:ext cx="864096" cy="24721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TextBox 41"/>
          <p:cNvSpPr txBox="1"/>
          <p:nvPr/>
        </p:nvSpPr>
        <p:spPr>
          <a:xfrm>
            <a:off x="467545" y="1163370"/>
            <a:ext cx="3960439" cy="3785652"/>
          </a:xfrm>
          <a:prstGeom prst="rect">
            <a:avLst/>
          </a:prstGeom>
          <a:noFill/>
        </p:spPr>
        <p:txBody>
          <a:bodyPr wrap="square" rtlCol="0">
            <a:spAutoFit/>
          </a:bodyPr>
          <a:lstStyle/>
          <a:p>
            <a:r>
              <a:rPr lang="it-IT" sz="1600" dirty="0" smtClean="0"/>
              <a:t>L’agoritmo si base su due fasi:</a:t>
            </a:r>
          </a:p>
          <a:p>
            <a:endParaRPr lang="it-IT" sz="1600" dirty="0"/>
          </a:p>
          <a:p>
            <a:pPr lvl="0"/>
            <a:r>
              <a:rPr lang="it-IT" sz="1600" dirty="0" smtClean="0">
                <a:solidFill>
                  <a:srgbClr val="FFC000"/>
                </a:solidFill>
              </a:rPr>
              <a:t>Fase 1:</a:t>
            </a:r>
          </a:p>
          <a:p>
            <a:pPr lvl="0"/>
            <a:r>
              <a:rPr lang="it-IT" sz="1600" dirty="0"/>
              <a:t>Ogni veicolo genera</a:t>
            </a:r>
          </a:p>
          <a:p>
            <a:pPr lvl="0"/>
            <a:r>
              <a:rPr lang="it-IT" sz="1600" dirty="0" smtClean="0"/>
              <a:t>una </a:t>
            </a:r>
            <a:r>
              <a:rPr lang="it-IT" sz="1600" dirty="0">
                <a:solidFill>
                  <a:srgbClr val="FFC000"/>
                </a:solidFill>
              </a:rPr>
              <a:t>probabilita' casuale</a:t>
            </a:r>
            <a:r>
              <a:rPr lang="it-IT" sz="1600" dirty="0"/>
              <a:t> di </a:t>
            </a:r>
            <a:r>
              <a:rPr lang="it-IT" sz="1600" dirty="0" smtClean="0"/>
              <a:t>elezione</a:t>
            </a:r>
          </a:p>
          <a:p>
            <a:pPr lvl="0"/>
            <a:r>
              <a:rPr lang="it-IT" sz="1600" dirty="0" smtClean="0"/>
              <a:t>come CH</a:t>
            </a:r>
          </a:p>
          <a:p>
            <a:pPr lvl="0"/>
            <a:endParaRPr lang="it-IT" sz="1600" dirty="0"/>
          </a:p>
          <a:p>
            <a:pPr lvl="0"/>
            <a:r>
              <a:rPr lang="it-IT" sz="1600" dirty="0" smtClean="0"/>
              <a:t>Fase 2:</a:t>
            </a:r>
          </a:p>
          <a:p>
            <a:pPr marL="342900" lvl="0" indent="-342900">
              <a:buFont typeface="+mj-lt"/>
              <a:buAutoNum type="arabicPeriod"/>
            </a:pPr>
            <a:r>
              <a:rPr lang="it-IT" sz="1600" dirty="0" smtClean="0"/>
              <a:t>I </a:t>
            </a:r>
            <a:r>
              <a:rPr lang="it-IT" sz="1600" dirty="0"/>
              <a:t>veicoli tramite la WiFi </a:t>
            </a:r>
            <a:r>
              <a:rPr lang="it-IT" sz="1600" dirty="0" smtClean="0"/>
              <a:t>scambiano la loro probabilita’</a:t>
            </a:r>
          </a:p>
          <a:p>
            <a:pPr marL="342900" lvl="0" indent="-342900">
              <a:buFont typeface="+mj-ea"/>
              <a:buAutoNum type="arabicPeriod"/>
            </a:pPr>
            <a:r>
              <a:rPr lang="it-IT" sz="1600" dirty="0" smtClean="0"/>
              <a:t>Viene </a:t>
            </a:r>
            <a:r>
              <a:rPr lang="it-IT" sz="1600" dirty="0"/>
              <a:t>eletto </a:t>
            </a:r>
            <a:r>
              <a:rPr lang="it-IT" sz="1600" dirty="0">
                <a:solidFill>
                  <a:srgbClr val="FFC000"/>
                </a:solidFill>
              </a:rPr>
              <a:t>CH </a:t>
            </a:r>
            <a:r>
              <a:rPr lang="it-IT" sz="1600" dirty="0" smtClean="0"/>
              <a:t>ogni veicolo </a:t>
            </a:r>
            <a:r>
              <a:rPr lang="it-IT" sz="1600" dirty="0"/>
              <a:t>con </a:t>
            </a:r>
            <a:r>
              <a:rPr lang="it-IT" sz="1600" dirty="0">
                <a:solidFill>
                  <a:srgbClr val="FFC000"/>
                </a:solidFill>
              </a:rPr>
              <a:t>probabilita’ maggiore</a:t>
            </a:r>
            <a:r>
              <a:rPr lang="it-IT" sz="1600" dirty="0"/>
              <a:t> </a:t>
            </a:r>
            <a:r>
              <a:rPr lang="it-IT" sz="1600" dirty="0" smtClean="0"/>
              <a:t>rispetto a </a:t>
            </a:r>
            <a:r>
              <a:rPr lang="it-IT" sz="1600" dirty="0"/>
              <a:t>tutti i</a:t>
            </a:r>
            <a:r>
              <a:rPr lang="it-IT" sz="1600" dirty="0">
                <a:solidFill>
                  <a:srgbClr val="FFC000"/>
                </a:solidFill>
              </a:rPr>
              <a:t> </a:t>
            </a:r>
            <a:r>
              <a:rPr lang="it-IT" sz="1600" dirty="0"/>
              <a:t>suoi vicini, i quali </a:t>
            </a:r>
            <a:r>
              <a:rPr lang="it-IT" sz="1600" dirty="0" smtClean="0"/>
              <a:t>diventano suoi </a:t>
            </a:r>
            <a:r>
              <a:rPr lang="it-IT" sz="1600" dirty="0" smtClean="0">
                <a:solidFill>
                  <a:srgbClr val="FFC000"/>
                </a:solidFill>
              </a:rPr>
              <a:t>CM</a:t>
            </a:r>
            <a:endParaRPr lang="it-IT" sz="1600" dirty="0"/>
          </a:p>
          <a:p>
            <a:pPr marL="342900" lvl="0" indent="-342900">
              <a:buFont typeface="+mj-ea"/>
              <a:buAutoNum type="arabicPeriod"/>
            </a:pPr>
            <a:r>
              <a:rPr lang="it-IT" sz="1600" dirty="0" smtClean="0"/>
              <a:t>I </a:t>
            </a:r>
            <a:r>
              <a:rPr lang="it-IT" sz="1600" dirty="0">
                <a:solidFill>
                  <a:srgbClr val="FFC000"/>
                </a:solidFill>
              </a:rPr>
              <a:t>veicoli isolati</a:t>
            </a:r>
            <a:r>
              <a:rPr lang="it-IT" sz="1600" dirty="0"/>
              <a:t> nel </a:t>
            </a:r>
            <a:r>
              <a:rPr lang="it-IT" sz="1600" dirty="0" smtClean="0"/>
              <a:t>raggio WiFi </a:t>
            </a:r>
            <a:r>
              <a:rPr lang="it-IT" sz="1600" dirty="0"/>
              <a:t>diventano automaticamente </a:t>
            </a:r>
            <a:r>
              <a:rPr lang="it-IT" sz="1600" dirty="0" smtClean="0">
                <a:solidFill>
                  <a:srgbClr val="FFC000"/>
                </a:solidFill>
              </a:rPr>
              <a:t>CH</a:t>
            </a:r>
            <a:endParaRPr lang="it-IT" sz="1600" dirty="0">
              <a:solidFill>
                <a:srgbClr val="FFC000"/>
              </a:solidFill>
            </a:endParaRPr>
          </a:p>
        </p:txBody>
      </p:sp>
      <p:sp>
        <p:nvSpPr>
          <p:cNvPr id="39" name="Rectangle 38"/>
          <p:cNvSpPr/>
          <p:nvPr/>
        </p:nvSpPr>
        <p:spPr>
          <a:xfrm>
            <a:off x="8376516" y="3429000"/>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092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37"/>
                                        </p:tgtEl>
                                        <p:attrNameLst>
                                          <p:attrName>style.color</p:attrName>
                                        </p:attrNameLst>
                                      </p:cBhvr>
                                      <p:by>
                                        <p:hsl h="7200000" s="0" l="0"/>
                                      </p:by>
                                    </p:animClr>
                                    <p:animClr clrSpc="hsl" dir="cw">
                                      <p:cBhvr>
                                        <p:cTn id="12" dur="2000" fill="hold"/>
                                        <p:tgtEl>
                                          <p:spTgt spid="37"/>
                                        </p:tgtEl>
                                        <p:attrNameLst>
                                          <p:attrName>fillcolor</p:attrName>
                                        </p:attrNameLst>
                                      </p:cBhvr>
                                      <p:by>
                                        <p:hsl h="7200000" s="0" l="0"/>
                                      </p:by>
                                    </p:animClr>
                                    <p:animClr clrSpc="hsl" dir="cw">
                                      <p:cBhvr>
                                        <p:cTn id="13" dur="2000" fill="hold"/>
                                        <p:tgtEl>
                                          <p:spTgt spid="37"/>
                                        </p:tgtEl>
                                        <p:attrNameLst>
                                          <p:attrName>stroke.color</p:attrName>
                                        </p:attrNameLst>
                                      </p:cBhvr>
                                      <p:by>
                                        <p:hsl h="7200000" s="0" l="0"/>
                                      </p:by>
                                    </p:animClr>
                                    <p:set>
                                      <p:cBhvr>
                                        <p:cTn id="14" dur="2000" fill="hold"/>
                                        <p:tgtEl>
                                          <p:spTgt spid="37"/>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2000" fill="hold"/>
                                        <p:tgtEl>
                                          <p:spTgt spid="38"/>
                                        </p:tgtEl>
                                        <p:attrNameLst>
                                          <p:attrName>style.color</p:attrName>
                                        </p:attrNameLst>
                                      </p:cBhvr>
                                      <p:by>
                                        <p:hsl h="7200000" s="0" l="0"/>
                                      </p:by>
                                    </p:animClr>
                                    <p:animClr clrSpc="hsl" dir="cw">
                                      <p:cBhvr>
                                        <p:cTn id="17" dur="2000" fill="hold"/>
                                        <p:tgtEl>
                                          <p:spTgt spid="38"/>
                                        </p:tgtEl>
                                        <p:attrNameLst>
                                          <p:attrName>fillcolor</p:attrName>
                                        </p:attrNameLst>
                                      </p:cBhvr>
                                      <p:by>
                                        <p:hsl h="7200000" s="0" l="0"/>
                                      </p:by>
                                    </p:animClr>
                                    <p:animClr clrSpc="hsl" dir="cw">
                                      <p:cBhvr>
                                        <p:cTn id="18" dur="2000" fill="hold"/>
                                        <p:tgtEl>
                                          <p:spTgt spid="38"/>
                                        </p:tgtEl>
                                        <p:attrNameLst>
                                          <p:attrName>stroke.color</p:attrName>
                                        </p:attrNameLst>
                                      </p:cBhvr>
                                      <p:by>
                                        <p:hsl h="7200000" s="0" l="0"/>
                                      </p:by>
                                    </p:animClr>
                                    <p:set>
                                      <p:cBhvr>
                                        <p:cTn id="19" dur="2000" fill="hold"/>
                                        <p:tgtEl>
                                          <p:spTgt spid="38"/>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2000" fill="hold"/>
                                        <p:tgtEl>
                                          <p:spTgt spid="39"/>
                                        </p:tgtEl>
                                        <p:attrNameLst>
                                          <p:attrName>style.color</p:attrName>
                                        </p:attrNameLst>
                                      </p:cBhvr>
                                      <p:by>
                                        <p:hsl h="7200000" s="0" l="0"/>
                                      </p:by>
                                    </p:animClr>
                                    <p:animClr clrSpc="hsl" dir="cw">
                                      <p:cBhvr>
                                        <p:cTn id="22" dur="2000" fill="hold"/>
                                        <p:tgtEl>
                                          <p:spTgt spid="39"/>
                                        </p:tgtEl>
                                        <p:attrNameLst>
                                          <p:attrName>fillcolor</p:attrName>
                                        </p:attrNameLst>
                                      </p:cBhvr>
                                      <p:by>
                                        <p:hsl h="7200000" s="0" l="0"/>
                                      </p:by>
                                    </p:animClr>
                                    <p:animClr clrSpc="hsl" dir="cw">
                                      <p:cBhvr>
                                        <p:cTn id="23" dur="2000" fill="hold"/>
                                        <p:tgtEl>
                                          <p:spTgt spid="39"/>
                                        </p:tgtEl>
                                        <p:attrNameLst>
                                          <p:attrName>stroke.color</p:attrName>
                                        </p:attrNameLst>
                                      </p:cBhvr>
                                      <p:by>
                                        <p:hsl h="7200000" s="0" l="0"/>
                                      </p:by>
                                    </p:animClr>
                                    <p:set>
                                      <p:cBhvr>
                                        <p:cTn id="24" dur="2000" fill="hold"/>
                                        <p:tgtEl>
                                          <p:spTgt spid="39"/>
                                        </p:tgtEl>
                                        <p:attrNameLst>
                                          <p:attrName>fill.type</p:attrName>
                                        </p:attrNameLst>
                                      </p:cBhvr>
                                      <p:to>
                                        <p:strVal val="solid"/>
                                      </p:to>
                                    </p:se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8" grpId="0" animBg="1"/>
      <p:bldP spid="41"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7566046" cy="584775"/>
          </a:xfrm>
          <a:prstGeom prst="rect">
            <a:avLst/>
          </a:prstGeom>
          <a:noFill/>
        </p:spPr>
        <p:txBody>
          <a:bodyPr wrap="none" rtlCol="0">
            <a:spAutoFit/>
          </a:bodyPr>
          <a:lstStyle/>
          <a:p>
            <a:r>
              <a:rPr lang="it-IT" sz="3200" b="1" dirty="0" smtClean="0">
                <a:solidFill>
                  <a:srgbClr val="FFC000"/>
                </a:solidFill>
              </a:rPr>
              <a:t>ALGORITMO ALLO STATO DELL’ARTE</a:t>
            </a:r>
          </a:p>
        </p:txBody>
      </p:sp>
      <p:grpSp>
        <p:nvGrpSpPr>
          <p:cNvPr id="4" name="Group 3"/>
          <p:cNvGrpSpPr/>
          <p:nvPr/>
        </p:nvGrpSpPr>
        <p:grpSpPr>
          <a:xfrm>
            <a:off x="4370291" y="1543212"/>
            <a:ext cx="4615815" cy="4074796"/>
            <a:chOff x="0" y="0"/>
            <a:chExt cx="4615920" cy="4075200"/>
          </a:xfrm>
        </p:grpSpPr>
        <p:sp>
          <p:nvSpPr>
            <p:cNvPr id="5" name="Freeform 4"/>
            <p:cNvSpPr/>
            <p:nvPr/>
          </p:nvSpPr>
          <p:spPr>
            <a:xfrm>
              <a:off x="690120" y="44784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 name="Freeform 5"/>
            <p:cNvSpPr/>
            <p:nvPr/>
          </p:nvSpPr>
          <p:spPr>
            <a:xfrm>
              <a:off x="2719080" y="883800"/>
              <a:ext cx="1458719"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7" name="Freeform 6"/>
            <p:cNvSpPr/>
            <p:nvPr/>
          </p:nvSpPr>
          <p:spPr>
            <a:xfrm>
              <a:off x="1499400" y="69804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 name="Freeform 7"/>
            <p:cNvSpPr/>
            <p:nvPr/>
          </p:nvSpPr>
          <p:spPr>
            <a:xfrm>
              <a:off x="2279520" y="222120"/>
              <a:ext cx="1458360" cy="1062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9" name="Freeform 8"/>
            <p:cNvSpPr/>
            <p:nvPr/>
          </p:nvSpPr>
          <p:spPr>
            <a:xfrm>
              <a:off x="1387439" y="143892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0" name="Freeform 9"/>
            <p:cNvSpPr/>
            <p:nvPr/>
          </p:nvSpPr>
          <p:spPr>
            <a:xfrm>
              <a:off x="298439" y="232776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1" name="Text Box 45"/>
            <p:cNvSpPr txBox="1"/>
            <p:nvPr/>
          </p:nvSpPr>
          <p:spPr>
            <a:xfrm>
              <a:off x="1036799" y="838079"/>
              <a:ext cx="1868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12" name="Text Box 46"/>
            <p:cNvSpPr txBox="1"/>
            <p:nvPr/>
          </p:nvSpPr>
          <p:spPr>
            <a:xfrm>
              <a:off x="2045160" y="1818000"/>
              <a:ext cx="17352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13" name="Text Box 47"/>
            <p:cNvSpPr txBox="1"/>
            <p:nvPr/>
          </p:nvSpPr>
          <p:spPr>
            <a:xfrm>
              <a:off x="2226960" y="110412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14" name="Text Box 48"/>
            <p:cNvSpPr txBox="1"/>
            <p:nvPr/>
          </p:nvSpPr>
          <p:spPr>
            <a:xfrm>
              <a:off x="2783160" y="56124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15" name="Text Box 49"/>
            <p:cNvSpPr txBox="1"/>
            <p:nvPr/>
          </p:nvSpPr>
          <p:spPr>
            <a:xfrm>
              <a:off x="3599279" y="1374119"/>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16" name="Text Box 50"/>
            <p:cNvSpPr txBox="1"/>
            <p:nvPr/>
          </p:nvSpPr>
          <p:spPr>
            <a:xfrm>
              <a:off x="859680" y="2706839"/>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17" name="Freeform 16"/>
            <p:cNvSpPr/>
            <p:nvPr/>
          </p:nvSpPr>
          <p:spPr>
            <a:xfrm>
              <a:off x="294480" y="444960"/>
              <a:ext cx="333720" cy="172440"/>
            </a:xfrm>
            <a:custGeom>
              <a:avLst>
                <a:gd name="adj1" fmla="val 194174"/>
                <a:gd name="adj2" fmla="val 26743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sp>
          <p:nvSpPr>
            <p:cNvPr id="18" name="Freeform 17"/>
            <p:cNvSpPr/>
            <p:nvPr/>
          </p:nvSpPr>
          <p:spPr>
            <a:xfrm>
              <a:off x="3527280" y="0"/>
              <a:ext cx="300600" cy="172440"/>
            </a:xfrm>
            <a:custGeom>
              <a:avLst>
                <a:gd name="adj1" fmla="val -173413"/>
                <a:gd name="adj2" fmla="val 35824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sp>
          <p:nvSpPr>
            <p:cNvPr id="19" name="Freeform 18"/>
            <p:cNvSpPr/>
            <p:nvPr/>
          </p:nvSpPr>
          <p:spPr>
            <a:xfrm>
              <a:off x="1316519" y="46440"/>
              <a:ext cx="653760" cy="343800"/>
            </a:xfrm>
            <a:custGeom>
              <a:avLst>
                <a:gd name="adj1" fmla="val 147301"/>
                <a:gd name="adj2" fmla="val 30764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CM di A</a:t>
              </a:r>
            </a:p>
            <a:p>
              <a:pPr>
                <a:spcAft>
                  <a:spcPts val="0"/>
                </a:spcAft>
              </a:pPr>
              <a:r>
                <a:rPr lang="it-IT" sz="1200" kern="150" dirty="0">
                  <a:solidFill>
                    <a:srgbClr val="FFC000"/>
                  </a:solidFill>
                  <a:effectLst/>
                  <a:latin typeface="Liberation Serif"/>
                  <a:ea typeface="DejaVu Sans"/>
                  <a:cs typeface="DejaVu Sans"/>
                </a:rPr>
                <a:t> CM di D</a:t>
              </a:r>
            </a:p>
          </p:txBody>
        </p:sp>
        <p:sp>
          <p:nvSpPr>
            <p:cNvPr id="20" name="Freeform 19"/>
            <p:cNvSpPr/>
            <p:nvPr/>
          </p:nvSpPr>
          <p:spPr>
            <a:xfrm>
              <a:off x="3979440" y="762120"/>
              <a:ext cx="636480" cy="172440"/>
            </a:xfrm>
            <a:custGeom>
              <a:avLst>
                <a:gd name="adj1" fmla="val -21606"/>
                <a:gd name="adj2" fmla="val 412734"/>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D</a:t>
              </a:r>
            </a:p>
          </p:txBody>
        </p:sp>
        <p:sp>
          <p:nvSpPr>
            <p:cNvPr id="21" name="Freeform 20"/>
            <p:cNvSpPr/>
            <p:nvPr/>
          </p:nvSpPr>
          <p:spPr>
            <a:xfrm>
              <a:off x="666720" y="1626839"/>
              <a:ext cx="546840" cy="172440"/>
            </a:xfrm>
            <a:custGeom>
              <a:avLst>
                <a:gd name="adj1" fmla="val 235352"/>
                <a:gd name="adj2" fmla="val 14885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FN 0,3</a:t>
              </a:r>
            </a:p>
          </p:txBody>
        </p:sp>
        <p:sp>
          <p:nvSpPr>
            <p:cNvPr id="22" name="Freeform 21"/>
            <p:cNvSpPr/>
            <p:nvPr/>
          </p:nvSpPr>
          <p:spPr>
            <a:xfrm>
              <a:off x="1387439" y="2187720"/>
              <a:ext cx="1458360" cy="1062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3" name="Text Box 57"/>
            <p:cNvSpPr txBox="1"/>
            <p:nvPr/>
          </p:nvSpPr>
          <p:spPr>
            <a:xfrm>
              <a:off x="2037600" y="265608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24" name="Freeform 23"/>
            <p:cNvSpPr/>
            <p:nvPr/>
          </p:nvSpPr>
          <p:spPr>
            <a:xfrm>
              <a:off x="1663560" y="301176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5" name="Text Box 59"/>
            <p:cNvSpPr txBox="1"/>
            <p:nvPr/>
          </p:nvSpPr>
          <p:spPr>
            <a:xfrm>
              <a:off x="2327400" y="3388320"/>
              <a:ext cx="17424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26" name="Freeform 25"/>
            <p:cNvSpPr/>
            <p:nvPr/>
          </p:nvSpPr>
          <p:spPr>
            <a:xfrm>
              <a:off x="0" y="2122200"/>
              <a:ext cx="658800" cy="172440"/>
            </a:xfrm>
            <a:custGeom>
              <a:avLst>
                <a:gd name="adj1" fmla="val 302185"/>
                <a:gd name="adj2" fmla="val 31482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H</a:t>
              </a:r>
            </a:p>
          </p:txBody>
        </p:sp>
        <p:sp>
          <p:nvSpPr>
            <p:cNvPr id="27" name="Freeform 26"/>
            <p:cNvSpPr/>
            <p:nvPr/>
          </p:nvSpPr>
          <p:spPr>
            <a:xfrm>
              <a:off x="121320" y="3482279"/>
              <a:ext cx="542520" cy="172440"/>
            </a:xfrm>
            <a:custGeom>
              <a:avLst>
                <a:gd name="adj1" fmla="val 129197"/>
                <a:gd name="adj2" fmla="val -41711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FN 0,2</a:t>
              </a:r>
            </a:p>
          </p:txBody>
        </p:sp>
        <p:sp>
          <p:nvSpPr>
            <p:cNvPr id="28" name="Freeform 27"/>
            <p:cNvSpPr/>
            <p:nvPr/>
          </p:nvSpPr>
          <p:spPr>
            <a:xfrm>
              <a:off x="3227759" y="3400920"/>
              <a:ext cx="331920" cy="172440"/>
            </a:xfrm>
            <a:custGeom>
              <a:avLst>
                <a:gd name="adj1" fmla="val -233839"/>
                <a:gd name="adj2" fmla="val 4050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sp>
          <p:nvSpPr>
            <p:cNvPr id="29" name="Freeform 28"/>
            <p:cNvSpPr/>
            <p:nvPr/>
          </p:nvSpPr>
          <p:spPr>
            <a:xfrm>
              <a:off x="3121559" y="2203560"/>
              <a:ext cx="1458360" cy="1063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0" name="Text Box 64"/>
            <p:cNvSpPr txBox="1"/>
            <p:nvPr/>
          </p:nvSpPr>
          <p:spPr>
            <a:xfrm>
              <a:off x="3718079" y="2624400"/>
              <a:ext cx="173520" cy="18072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31" name="Freeform 30"/>
            <p:cNvSpPr/>
            <p:nvPr/>
          </p:nvSpPr>
          <p:spPr>
            <a:xfrm>
              <a:off x="4080600" y="1944360"/>
              <a:ext cx="318960" cy="172440"/>
            </a:xfrm>
            <a:custGeom>
              <a:avLst>
                <a:gd name="adj1" fmla="val -85665"/>
                <a:gd name="adj2" fmla="val 42192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grpSp>
      <p:sp>
        <p:nvSpPr>
          <p:cNvPr id="32" name="TextBox 31"/>
          <p:cNvSpPr txBox="1"/>
          <p:nvPr/>
        </p:nvSpPr>
        <p:spPr>
          <a:xfrm>
            <a:off x="395536" y="6113387"/>
            <a:ext cx="1689886" cy="369332"/>
          </a:xfrm>
          <a:prstGeom prst="rect">
            <a:avLst/>
          </a:prstGeom>
          <a:noFill/>
        </p:spPr>
        <p:txBody>
          <a:bodyPr wrap="none" rtlCol="0">
            <a:spAutoFit/>
          </a:bodyPr>
          <a:lstStyle/>
          <a:p>
            <a:r>
              <a:rPr lang="it-IT" dirty="0" smtClean="0"/>
              <a:t>Esempio Fase 2</a:t>
            </a:r>
            <a:endParaRPr lang="it-IT" dirty="0"/>
          </a:p>
        </p:txBody>
      </p:sp>
      <p:sp>
        <p:nvSpPr>
          <p:cNvPr id="33" name="Right Arrow 32"/>
          <p:cNvSpPr/>
          <p:nvPr/>
        </p:nvSpPr>
        <p:spPr>
          <a:xfrm>
            <a:off x="2098955" y="6113387"/>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ctangle 33"/>
          <p:cNvSpPr/>
          <p:nvPr/>
        </p:nvSpPr>
        <p:spPr>
          <a:xfrm>
            <a:off x="4993598" y="3100105"/>
            <a:ext cx="693181"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34"/>
          <p:cNvSpPr/>
          <p:nvPr/>
        </p:nvSpPr>
        <p:spPr>
          <a:xfrm>
            <a:off x="4431005" y="4942687"/>
            <a:ext cx="666387"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TextBox 37"/>
          <p:cNvSpPr txBox="1"/>
          <p:nvPr/>
        </p:nvSpPr>
        <p:spPr>
          <a:xfrm>
            <a:off x="467545" y="1163370"/>
            <a:ext cx="4024063" cy="3785652"/>
          </a:xfrm>
          <a:prstGeom prst="rect">
            <a:avLst/>
          </a:prstGeom>
          <a:noFill/>
        </p:spPr>
        <p:txBody>
          <a:bodyPr wrap="square" rtlCol="0">
            <a:spAutoFit/>
          </a:bodyPr>
          <a:lstStyle/>
          <a:p>
            <a:r>
              <a:rPr lang="it-IT" sz="1600" dirty="0"/>
              <a:t>Possono essere presenti </a:t>
            </a:r>
            <a:r>
              <a:rPr lang="it-IT" sz="1600" dirty="0" smtClean="0"/>
              <a:t>veicoli</a:t>
            </a:r>
            <a:endParaRPr lang="it-IT" sz="1600" dirty="0"/>
          </a:p>
          <a:p>
            <a:r>
              <a:rPr lang="it-IT" sz="1600" dirty="0"/>
              <a:t>che </a:t>
            </a:r>
            <a:r>
              <a:rPr lang="it-IT" sz="1600" dirty="0">
                <a:solidFill>
                  <a:srgbClr val="FFC000"/>
                </a:solidFill>
              </a:rPr>
              <a:t>non sono stati eletti ne’ CH ne’ CM</a:t>
            </a:r>
          </a:p>
          <a:p>
            <a:endParaRPr lang="it-IT" sz="1600" dirty="0"/>
          </a:p>
          <a:p>
            <a:r>
              <a:rPr lang="it-IT" sz="1600" dirty="0" smtClean="0"/>
              <a:t>Quindi </a:t>
            </a:r>
            <a:r>
              <a:rPr lang="it-IT" sz="1600" dirty="0"/>
              <a:t>si </a:t>
            </a:r>
            <a:r>
              <a:rPr lang="it-IT" sz="1600" dirty="0">
                <a:solidFill>
                  <a:srgbClr val="FFC000"/>
                </a:solidFill>
              </a:rPr>
              <a:t>ripete la seconda fase</a:t>
            </a:r>
            <a:r>
              <a:rPr lang="it-IT" sz="1600" dirty="0"/>
              <a:t>,</a:t>
            </a:r>
          </a:p>
          <a:p>
            <a:r>
              <a:rPr lang="it-IT" sz="1600" dirty="0"/>
              <a:t>finche ogni veicolo e’ CM o CH, cioe’:</a:t>
            </a:r>
          </a:p>
          <a:p>
            <a:pPr lvl="0"/>
            <a:endParaRPr lang="it-IT" sz="1600" dirty="0" smtClean="0"/>
          </a:p>
          <a:p>
            <a:pPr lvl="0"/>
            <a:endParaRPr lang="it-IT" sz="1600" dirty="0"/>
          </a:p>
          <a:p>
            <a:pPr lvl="0"/>
            <a:r>
              <a:rPr lang="it-IT" sz="1600" dirty="0" smtClean="0">
                <a:solidFill>
                  <a:srgbClr val="FFC000"/>
                </a:solidFill>
              </a:rPr>
              <a:t>Fase 2:</a:t>
            </a:r>
          </a:p>
          <a:p>
            <a:pPr marL="342900" lvl="0" indent="-342900">
              <a:buFont typeface="+mj-lt"/>
              <a:buAutoNum type="arabicPeriod"/>
            </a:pPr>
            <a:r>
              <a:rPr lang="it-IT" sz="1600" dirty="0" smtClean="0"/>
              <a:t>I </a:t>
            </a:r>
            <a:r>
              <a:rPr lang="it-IT" sz="1600" dirty="0"/>
              <a:t>veicoli tramite la WiFi </a:t>
            </a:r>
            <a:r>
              <a:rPr lang="it-IT" sz="1600" dirty="0" smtClean="0"/>
              <a:t>scambiano la loro probabilita’</a:t>
            </a:r>
          </a:p>
          <a:p>
            <a:pPr marL="342900" lvl="0" indent="-342900">
              <a:buFont typeface="+mj-ea"/>
              <a:buAutoNum type="arabicPeriod"/>
            </a:pPr>
            <a:r>
              <a:rPr lang="it-IT" sz="1600" dirty="0" smtClean="0"/>
              <a:t>Viene </a:t>
            </a:r>
            <a:r>
              <a:rPr lang="it-IT" sz="1600" dirty="0"/>
              <a:t>eletto </a:t>
            </a:r>
            <a:r>
              <a:rPr lang="it-IT" sz="1600" dirty="0">
                <a:solidFill>
                  <a:srgbClr val="FFC000"/>
                </a:solidFill>
              </a:rPr>
              <a:t>CH </a:t>
            </a:r>
            <a:r>
              <a:rPr lang="it-IT" sz="1600" dirty="0" smtClean="0"/>
              <a:t>ogni veicolo </a:t>
            </a:r>
            <a:r>
              <a:rPr lang="it-IT" sz="1600" dirty="0"/>
              <a:t>con </a:t>
            </a:r>
            <a:r>
              <a:rPr lang="it-IT" sz="1600" dirty="0">
                <a:solidFill>
                  <a:srgbClr val="FFC000"/>
                </a:solidFill>
              </a:rPr>
              <a:t>probabilita’ maggiore</a:t>
            </a:r>
            <a:r>
              <a:rPr lang="it-IT" sz="1600" dirty="0"/>
              <a:t> </a:t>
            </a:r>
            <a:r>
              <a:rPr lang="it-IT" sz="1600" dirty="0" smtClean="0"/>
              <a:t>rispetto a </a:t>
            </a:r>
            <a:r>
              <a:rPr lang="it-IT" sz="1600" dirty="0"/>
              <a:t>tutti i suoi vicini, i quali </a:t>
            </a:r>
            <a:r>
              <a:rPr lang="it-IT" sz="1600" dirty="0" smtClean="0"/>
              <a:t>diventano suoi </a:t>
            </a:r>
            <a:r>
              <a:rPr lang="it-IT" sz="1600" dirty="0" smtClean="0">
                <a:solidFill>
                  <a:srgbClr val="FFC000"/>
                </a:solidFill>
              </a:rPr>
              <a:t>CM</a:t>
            </a:r>
            <a:endParaRPr lang="it-IT" sz="1600" dirty="0"/>
          </a:p>
          <a:p>
            <a:pPr marL="342900" lvl="0" indent="-342900">
              <a:buFont typeface="+mj-ea"/>
              <a:buAutoNum type="arabicPeriod"/>
            </a:pPr>
            <a:r>
              <a:rPr lang="it-IT" sz="1600" dirty="0" smtClean="0"/>
              <a:t>I </a:t>
            </a:r>
            <a:r>
              <a:rPr lang="it-IT" sz="1600" dirty="0">
                <a:solidFill>
                  <a:srgbClr val="FFC000"/>
                </a:solidFill>
              </a:rPr>
              <a:t>veicoli isolati</a:t>
            </a:r>
            <a:r>
              <a:rPr lang="it-IT" sz="1600" dirty="0"/>
              <a:t> nel </a:t>
            </a:r>
            <a:r>
              <a:rPr lang="it-IT" sz="1600" dirty="0" smtClean="0"/>
              <a:t>raggio WiFi </a:t>
            </a:r>
            <a:r>
              <a:rPr lang="it-IT" sz="1600" dirty="0"/>
              <a:t>diventano automaticamente </a:t>
            </a:r>
            <a:r>
              <a:rPr lang="it-IT" sz="1600" dirty="0" smtClean="0">
                <a:solidFill>
                  <a:srgbClr val="FFC000"/>
                </a:solidFill>
              </a:rPr>
              <a:t>CH</a:t>
            </a:r>
            <a:endParaRPr lang="it-IT" sz="1600" dirty="0">
              <a:solidFill>
                <a:srgbClr val="FFC000"/>
              </a:solidFill>
            </a:endParaRPr>
          </a:p>
        </p:txBody>
      </p:sp>
    </p:spTree>
    <p:extLst>
      <p:ext uri="{BB962C8B-B14F-4D97-AF65-F5344CB8AC3E}">
        <p14:creationId xmlns:p14="http://schemas.microsoft.com/office/powerpoint/2010/main" val="343440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34"/>
                                        </p:tgtEl>
                                        <p:attrNameLst>
                                          <p:attrName>style.color</p:attrName>
                                        </p:attrNameLst>
                                      </p:cBhvr>
                                      <p:by>
                                        <p:hsl h="7200000" s="0" l="0"/>
                                      </p:by>
                                    </p:animClr>
                                    <p:animClr clrSpc="hsl" dir="cw">
                                      <p:cBhvr>
                                        <p:cTn id="7" dur="2000" fill="hold"/>
                                        <p:tgtEl>
                                          <p:spTgt spid="34"/>
                                        </p:tgtEl>
                                        <p:attrNameLst>
                                          <p:attrName>fillcolor</p:attrName>
                                        </p:attrNameLst>
                                      </p:cBhvr>
                                      <p:by>
                                        <p:hsl h="7200000" s="0" l="0"/>
                                      </p:by>
                                    </p:animClr>
                                    <p:animClr clrSpc="hsl" dir="cw">
                                      <p:cBhvr>
                                        <p:cTn id="8" dur="2000" fill="hold"/>
                                        <p:tgtEl>
                                          <p:spTgt spid="34"/>
                                        </p:tgtEl>
                                        <p:attrNameLst>
                                          <p:attrName>stroke.color</p:attrName>
                                        </p:attrNameLst>
                                      </p:cBhvr>
                                      <p:by>
                                        <p:hsl h="7200000" s="0" l="0"/>
                                      </p:by>
                                    </p:animClr>
                                    <p:set>
                                      <p:cBhvr>
                                        <p:cTn id="9" dur="2000" fill="hold"/>
                                        <p:tgtEl>
                                          <p:spTgt spid="34"/>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35"/>
                                        </p:tgtEl>
                                        <p:attrNameLst>
                                          <p:attrName>style.color</p:attrName>
                                        </p:attrNameLst>
                                      </p:cBhvr>
                                      <p:by>
                                        <p:hsl h="7200000" s="0" l="0"/>
                                      </p:by>
                                    </p:animClr>
                                    <p:animClr clrSpc="hsl" dir="cw">
                                      <p:cBhvr>
                                        <p:cTn id="12" dur="2000" fill="hold"/>
                                        <p:tgtEl>
                                          <p:spTgt spid="35"/>
                                        </p:tgtEl>
                                        <p:attrNameLst>
                                          <p:attrName>fillcolor</p:attrName>
                                        </p:attrNameLst>
                                      </p:cBhvr>
                                      <p:by>
                                        <p:hsl h="7200000" s="0" l="0"/>
                                      </p:by>
                                    </p:animClr>
                                    <p:animClr clrSpc="hsl" dir="cw">
                                      <p:cBhvr>
                                        <p:cTn id="13" dur="2000" fill="hold"/>
                                        <p:tgtEl>
                                          <p:spTgt spid="35"/>
                                        </p:tgtEl>
                                        <p:attrNameLst>
                                          <p:attrName>stroke.color</p:attrName>
                                        </p:attrNameLst>
                                      </p:cBhvr>
                                      <p:by>
                                        <p:hsl h="7200000" s="0" l="0"/>
                                      </p:by>
                                    </p:animClr>
                                    <p:set>
                                      <p:cBhvr>
                                        <p:cTn id="14" dur="2000" fill="hold"/>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7566046" cy="584775"/>
          </a:xfrm>
          <a:prstGeom prst="rect">
            <a:avLst/>
          </a:prstGeom>
          <a:noFill/>
        </p:spPr>
        <p:txBody>
          <a:bodyPr wrap="none" rtlCol="0">
            <a:spAutoFit/>
          </a:bodyPr>
          <a:lstStyle/>
          <a:p>
            <a:r>
              <a:rPr lang="it-IT" sz="3200" b="1" dirty="0" smtClean="0">
                <a:solidFill>
                  <a:srgbClr val="FFC000"/>
                </a:solidFill>
              </a:rPr>
              <a:t>ALGORITMO ALLO STATO DELL’ARTE</a:t>
            </a:r>
          </a:p>
        </p:txBody>
      </p:sp>
      <p:sp>
        <p:nvSpPr>
          <p:cNvPr id="32" name="TextBox 31"/>
          <p:cNvSpPr txBox="1"/>
          <p:nvPr/>
        </p:nvSpPr>
        <p:spPr>
          <a:xfrm>
            <a:off x="395536" y="6113387"/>
            <a:ext cx="2836033" cy="369332"/>
          </a:xfrm>
          <a:prstGeom prst="rect">
            <a:avLst/>
          </a:prstGeom>
          <a:noFill/>
        </p:spPr>
        <p:txBody>
          <a:bodyPr wrap="none" rtlCol="0">
            <a:spAutoFit/>
          </a:bodyPr>
          <a:lstStyle/>
          <a:p>
            <a:r>
              <a:rPr lang="it-IT" dirty="0" smtClean="0"/>
              <a:t>Esempio RipetizioneFase 2</a:t>
            </a:r>
            <a:endParaRPr lang="it-IT" dirty="0"/>
          </a:p>
        </p:txBody>
      </p:sp>
      <p:sp>
        <p:nvSpPr>
          <p:cNvPr id="33" name="Right Arrow 32"/>
          <p:cNvSpPr/>
          <p:nvPr/>
        </p:nvSpPr>
        <p:spPr>
          <a:xfrm>
            <a:off x="3269056" y="6113387"/>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5" name="Group 34"/>
          <p:cNvGrpSpPr/>
          <p:nvPr/>
        </p:nvGrpSpPr>
        <p:grpSpPr>
          <a:xfrm>
            <a:off x="4360156" y="1423327"/>
            <a:ext cx="4668664" cy="3927476"/>
            <a:chOff x="0" y="0"/>
            <a:chExt cx="4981320" cy="3927959"/>
          </a:xfrm>
        </p:grpSpPr>
        <p:sp>
          <p:nvSpPr>
            <p:cNvPr id="36" name="Freeform 35"/>
            <p:cNvSpPr/>
            <p:nvPr/>
          </p:nvSpPr>
          <p:spPr>
            <a:xfrm>
              <a:off x="1059840" y="567720"/>
              <a:ext cx="1453320" cy="985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7" name="Freeform 36"/>
            <p:cNvSpPr/>
            <p:nvPr/>
          </p:nvSpPr>
          <p:spPr>
            <a:xfrm>
              <a:off x="3081600" y="972720"/>
              <a:ext cx="145260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8" name="Freeform 37"/>
            <p:cNvSpPr/>
            <p:nvPr/>
          </p:nvSpPr>
          <p:spPr>
            <a:xfrm>
              <a:off x="1865520" y="800640"/>
              <a:ext cx="145332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9" name="Freeform 38"/>
            <p:cNvSpPr/>
            <p:nvPr/>
          </p:nvSpPr>
          <p:spPr>
            <a:xfrm>
              <a:off x="2643479" y="358920"/>
              <a:ext cx="145260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0" name="Freeform 39"/>
            <p:cNvSpPr/>
            <p:nvPr/>
          </p:nvSpPr>
          <p:spPr>
            <a:xfrm>
              <a:off x="1753919" y="1486439"/>
              <a:ext cx="145368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1" name="Freeform 40"/>
            <p:cNvSpPr/>
            <p:nvPr/>
          </p:nvSpPr>
          <p:spPr>
            <a:xfrm>
              <a:off x="669239" y="2309400"/>
              <a:ext cx="145260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2" name="Text Box 73"/>
            <p:cNvSpPr txBox="1"/>
            <p:nvPr/>
          </p:nvSpPr>
          <p:spPr>
            <a:xfrm>
              <a:off x="1404719" y="929159"/>
              <a:ext cx="1868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43" name="Text Box 74"/>
            <p:cNvSpPr txBox="1"/>
            <p:nvPr/>
          </p:nvSpPr>
          <p:spPr>
            <a:xfrm>
              <a:off x="2409840" y="1837800"/>
              <a:ext cx="17352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44" name="Text Box 75"/>
            <p:cNvSpPr txBox="1"/>
            <p:nvPr/>
          </p:nvSpPr>
          <p:spPr>
            <a:xfrm>
              <a:off x="2590920" y="1176119"/>
              <a:ext cx="1742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45" name="Text Box 76"/>
            <p:cNvSpPr txBox="1"/>
            <p:nvPr/>
          </p:nvSpPr>
          <p:spPr>
            <a:xfrm>
              <a:off x="3145320" y="673199"/>
              <a:ext cx="17352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46" name="Text Box 77"/>
            <p:cNvSpPr txBox="1"/>
            <p:nvPr/>
          </p:nvSpPr>
          <p:spPr>
            <a:xfrm>
              <a:off x="3958560" y="1425599"/>
              <a:ext cx="173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47" name="Text Box 78"/>
            <p:cNvSpPr txBox="1"/>
            <p:nvPr/>
          </p:nvSpPr>
          <p:spPr>
            <a:xfrm>
              <a:off x="1229400" y="2660760"/>
              <a:ext cx="173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48" name="Freeform 47"/>
            <p:cNvSpPr/>
            <p:nvPr/>
          </p:nvSpPr>
          <p:spPr>
            <a:xfrm>
              <a:off x="486360" y="729719"/>
              <a:ext cx="337320" cy="172440"/>
            </a:xfrm>
            <a:custGeom>
              <a:avLst>
                <a:gd name="adj1" fmla="val 244503"/>
                <a:gd name="adj2" fmla="val 152609"/>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a:t>
              </a:r>
            </a:p>
          </p:txBody>
        </p:sp>
        <p:sp>
          <p:nvSpPr>
            <p:cNvPr id="49" name="Freeform 48"/>
            <p:cNvSpPr/>
            <p:nvPr/>
          </p:nvSpPr>
          <p:spPr>
            <a:xfrm>
              <a:off x="3583439" y="104040"/>
              <a:ext cx="334800" cy="172440"/>
            </a:xfrm>
            <a:custGeom>
              <a:avLst>
                <a:gd name="adj1" fmla="val -64623"/>
                <a:gd name="adj2" fmla="val 36054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a:t>
              </a:r>
            </a:p>
          </p:txBody>
        </p:sp>
        <p:sp>
          <p:nvSpPr>
            <p:cNvPr id="50" name="Freeform 49"/>
            <p:cNvSpPr/>
            <p:nvPr/>
          </p:nvSpPr>
          <p:spPr>
            <a:xfrm>
              <a:off x="1704960" y="0"/>
              <a:ext cx="630360" cy="515159"/>
            </a:xfrm>
            <a:custGeom>
              <a:avLst>
                <a:gd name="adj1" fmla="val 148886"/>
                <a:gd name="adj2" fmla="val 22823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A</a:t>
              </a:r>
            </a:p>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D</a:t>
              </a:r>
            </a:p>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B</a:t>
              </a:r>
            </a:p>
          </p:txBody>
        </p:sp>
        <p:sp>
          <p:nvSpPr>
            <p:cNvPr id="51" name="Freeform 50"/>
            <p:cNvSpPr/>
            <p:nvPr/>
          </p:nvSpPr>
          <p:spPr>
            <a:xfrm>
              <a:off x="4290840" y="826200"/>
              <a:ext cx="595800" cy="172440"/>
            </a:xfrm>
            <a:custGeom>
              <a:avLst>
                <a:gd name="adj1" fmla="val -15226"/>
                <a:gd name="adj2" fmla="val 40146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D</a:t>
              </a:r>
            </a:p>
          </p:txBody>
        </p:sp>
        <p:sp>
          <p:nvSpPr>
            <p:cNvPr id="52" name="Freeform 51"/>
            <p:cNvSpPr/>
            <p:nvPr/>
          </p:nvSpPr>
          <p:spPr>
            <a:xfrm>
              <a:off x="1264320" y="1660680"/>
              <a:ext cx="317880" cy="172440"/>
            </a:xfrm>
            <a:custGeom>
              <a:avLst>
                <a:gd name="adj1" fmla="val 331823"/>
                <a:gd name="adj2" fmla="val 137787"/>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sp>
          <p:nvSpPr>
            <p:cNvPr id="53" name="Freeform 52"/>
            <p:cNvSpPr/>
            <p:nvPr/>
          </p:nvSpPr>
          <p:spPr>
            <a:xfrm>
              <a:off x="1753919" y="2179800"/>
              <a:ext cx="145368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4" name="Freeform 53"/>
            <p:cNvSpPr/>
            <p:nvPr/>
          </p:nvSpPr>
          <p:spPr>
            <a:xfrm>
              <a:off x="2030040" y="2943359"/>
              <a:ext cx="145260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5" name="Text Box 86"/>
            <p:cNvSpPr txBox="1"/>
            <p:nvPr/>
          </p:nvSpPr>
          <p:spPr>
            <a:xfrm>
              <a:off x="2691000" y="3291840"/>
              <a:ext cx="17352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56" name="Freeform 55"/>
            <p:cNvSpPr/>
            <p:nvPr/>
          </p:nvSpPr>
          <p:spPr>
            <a:xfrm>
              <a:off x="0" y="1959120"/>
              <a:ext cx="624600" cy="515159"/>
            </a:xfrm>
            <a:custGeom>
              <a:avLst>
                <a:gd name="adj1" fmla="val 377175"/>
                <a:gd name="adj2" fmla="val 12760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H</a:t>
              </a:r>
            </a:p>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F</a:t>
              </a:r>
            </a:p>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B</a:t>
              </a:r>
            </a:p>
          </p:txBody>
        </p:sp>
        <p:sp>
          <p:nvSpPr>
            <p:cNvPr id="57" name="Freeform 56"/>
            <p:cNvSpPr/>
            <p:nvPr/>
          </p:nvSpPr>
          <p:spPr>
            <a:xfrm>
              <a:off x="615240" y="3330000"/>
              <a:ext cx="336960" cy="172440"/>
            </a:xfrm>
            <a:custGeom>
              <a:avLst>
                <a:gd name="adj1" fmla="val 171047"/>
                <a:gd name="adj2" fmla="val -35824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sp>
          <p:nvSpPr>
            <p:cNvPr id="58" name="Freeform 57"/>
            <p:cNvSpPr/>
            <p:nvPr/>
          </p:nvSpPr>
          <p:spPr>
            <a:xfrm>
              <a:off x="3588479" y="3303359"/>
              <a:ext cx="295560" cy="172440"/>
            </a:xfrm>
            <a:custGeom>
              <a:avLst>
                <a:gd name="adj1" fmla="val -261632"/>
                <a:gd name="adj2" fmla="val 3757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a:t>
              </a:r>
            </a:p>
          </p:txBody>
        </p:sp>
        <p:sp>
          <p:nvSpPr>
            <p:cNvPr id="59" name="Freeform 58"/>
            <p:cNvSpPr/>
            <p:nvPr/>
          </p:nvSpPr>
          <p:spPr>
            <a:xfrm>
              <a:off x="3528720" y="2168640"/>
              <a:ext cx="1452600" cy="984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0" name="Text Box 91"/>
            <p:cNvSpPr txBox="1"/>
            <p:nvPr/>
          </p:nvSpPr>
          <p:spPr>
            <a:xfrm>
              <a:off x="2403000" y="2613600"/>
              <a:ext cx="173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61" name="Text Box 92"/>
            <p:cNvSpPr txBox="1"/>
            <p:nvPr/>
          </p:nvSpPr>
          <p:spPr>
            <a:xfrm>
              <a:off x="4135680" y="2541960"/>
              <a:ext cx="1742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62" name="Freeform 61"/>
            <p:cNvSpPr/>
            <p:nvPr/>
          </p:nvSpPr>
          <p:spPr>
            <a:xfrm>
              <a:off x="4457160" y="1922039"/>
              <a:ext cx="334440" cy="172440"/>
            </a:xfrm>
            <a:custGeom>
              <a:avLst>
                <a:gd name="adj1" fmla="val -71797"/>
                <a:gd name="adj2" fmla="val 389144"/>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a:t>
              </a:r>
            </a:p>
          </p:txBody>
        </p:sp>
      </p:grpSp>
      <p:sp>
        <p:nvSpPr>
          <p:cNvPr id="68" name="Rectangle 67"/>
          <p:cNvSpPr/>
          <p:nvPr/>
        </p:nvSpPr>
        <p:spPr>
          <a:xfrm>
            <a:off x="539552" y="2893758"/>
            <a:ext cx="864096" cy="24721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ctangle 62"/>
          <p:cNvSpPr/>
          <p:nvPr/>
        </p:nvSpPr>
        <p:spPr>
          <a:xfrm>
            <a:off x="4860032" y="4683131"/>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TextBox 64"/>
          <p:cNvSpPr txBox="1"/>
          <p:nvPr/>
        </p:nvSpPr>
        <p:spPr>
          <a:xfrm>
            <a:off x="467545" y="1163370"/>
            <a:ext cx="4024063" cy="3785652"/>
          </a:xfrm>
          <a:prstGeom prst="rect">
            <a:avLst/>
          </a:prstGeom>
          <a:noFill/>
        </p:spPr>
        <p:txBody>
          <a:bodyPr wrap="square" rtlCol="0">
            <a:spAutoFit/>
          </a:bodyPr>
          <a:lstStyle/>
          <a:p>
            <a:r>
              <a:rPr lang="it-IT" sz="1600" dirty="0"/>
              <a:t>Possono essere presenti </a:t>
            </a:r>
            <a:r>
              <a:rPr lang="it-IT" sz="1600" dirty="0" smtClean="0"/>
              <a:t>veicoli</a:t>
            </a:r>
            <a:endParaRPr lang="it-IT" sz="1600" dirty="0"/>
          </a:p>
          <a:p>
            <a:r>
              <a:rPr lang="it-IT" sz="1600" dirty="0"/>
              <a:t>che </a:t>
            </a:r>
            <a:r>
              <a:rPr lang="it-IT" sz="1600" dirty="0">
                <a:solidFill>
                  <a:srgbClr val="FFC000"/>
                </a:solidFill>
              </a:rPr>
              <a:t>non sono stati eletti ne’ CH ne’ CM</a:t>
            </a:r>
          </a:p>
          <a:p>
            <a:endParaRPr lang="it-IT" sz="1600" dirty="0"/>
          </a:p>
          <a:p>
            <a:r>
              <a:rPr lang="it-IT" sz="1600" dirty="0" smtClean="0"/>
              <a:t>Quindi </a:t>
            </a:r>
            <a:r>
              <a:rPr lang="it-IT" sz="1600" dirty="0"/>
              <a:t>si </a:t>
            </a:r>
            <a:r>
              <a:rPr lang="it-IT" sz="1600" dirty="0">
                <a:solidFill>
                  <a:srgbClr val="FFC000"/>
                </a:solidFill>
              </a:rPr>
              <a:t>ripete la seconda fase</a:t>
            </a:r>
            <a:r>
              <a:rPr lang="it-IT" sz="1600" dirty="0"/>
              <a:t>,</a:t>
            </a:r>
          </a:p>
          <a:p>
            <a:r>
              <a:rPr lang="it-IT" sz="1600" dirty="0"/>
              <a:t>finche ogni veicolo e’ CM o CH, cioe’:</a:t>
            </a:r>
          </a:p>
          <a:p>
            <a:pPr lvl="0"/>
            <a:endParaRPr lang="it-IT" sz="1600" dirty="0" smtClean="0"/>
          </a:p>
          <a:p>
            <a:pPr lvl="0"/>
            <a:endParaRPr lang="it-IT" sz="1600" dirty="0"/>
          </a:p>
          <a:p>
            <a:pPr lvl="0"/>
            <a:r>
              <a:rPr lang="it-IT" sz="1600" dirty="0" smtClean="0"/>
              <a:t>Fase 2:</a:t>
            </a:r>
          </a:p>
          <a:p>
            <a:pPr marL="342900" lvl="0" indent="-342900">
              <a:buFont typeface="+mj-lt"/>
              <a:buAutoNum type="arabicPeriod"/>
            </a:pPr>
            <a:r>
              <a:rPr lang="it-IT" sz="1600" dirty="0" smtClean="0"/>
              <a:t>I </a:t>
            </a:r>
            <a:r>
              <a:rPr lang="it-IT" sz="1600" dirty="0"/>
              <a:t>veicoli tramite la WiFi </a:t>
            </a:r>
            <a:r>
              <a:rPr lang="it-IT" sz="1600" dirty="0" smtClean="0"/>
              <a:t>scambiano la loro probabilita’</a:t>
            </a:r>
          </a:p>
          <a:p>
            <a:pPr marL="342900" lvl="0" indent="-342900">
              <a:buFont typeface="+mj-ea"/>
              <a:buAutoNum type="arabicPeriod"/>
            </a:pPr>
            <a:r>
              <a:rPr lang="it-IT" sz="1600" dirty="0" smtClean="0"/>
              <a:t>Viene </a:t>
            </a:r>
            <a:r>
              <a:rPr lang="it-IT" sz="1600" dirty="0"/>
              <a:t>eletto </a:t>
            </a:r>
            <a:r>
              <a:rPr lang="it-IT" sz="1600" dirty="0">
                <a:solidFill>
                  <a:srgbClr val="FFC000"/>
                </a:solidFill>
              </a:rPr>
              <a:t>CH </a:t>
            </a:r>
            <a:r>
              <a:rPr lang="it-IT" sz="1600" dirty="0" smtClean="0"/>
              <a:t>ogni veicolo </a:t>
            </a:r>
            <a:r>
              <a:rPr lang="it-IT" sz="1600" dirty="0"/>
              <a:t>con </a:t>
            </a:r>
            <a:r>
              <a:rPr lang="it-IT" sz="1600" dirty="0">
                <a:solidFill>
                  <a:srgbClr val="FFC000"/>
                </a:solidFill>
              </a:rPr>
              <a:t>probabilita’ maggiore</a:t>
            </a:r>
            <a:r>
              <a:rPr lang="it-IT" sz="1600" dirty="0"/>
              <a:t> </a:t>
            </a:r>
            <a:r>
              <a:rPr lang="it-IT" sz="1600" dirty="0" smtClean="0"/>
              <a:t>rispetto a </a:t>
            </a:r>
            <a:r>
              <a:rPr lang="it-IT" sz="1600" dirty="0"/>
              <a:t>tutti i</a:t>
            </a:r>
            <a:r>
              <a:rPr lang="it-IT" sz="1600" dirty="0">
                <a:solidFill>
                  <a:srgbClr val="FFC000"/>
                </a:solidFill>
              </a:rPr>
              <a:t> </a:t>
            </a:r>
            <a:r>
              <a:rPr lang="it-IT" sz="1600" dirty="0"/>
              <a:t>suoi vicini, i quali </a:t>
            </a:r>
            <a:r>
              <a:rPr lang="it-IT" sz="1600" dirty="0" smtClean="0"/>
              <a:t>diventano suoi </a:t>
            </a:r>
            <a:r>
              <a:rPr lang="it-IT" sz="1600" dirty="0" smtClean="0">
                <a:solidFill>
                  <a:srgbClr val="FFC000"/>
                </a:solidFill>
              </a:rPr>
              <a:t>CM</a:t>
            </a:r>
            <a:endParaRPr lang="it-IT" sz="1600" dirty="0"/>
          </a:p>
          <a:p>
            <a:pPr marL="342900" lvl="0" indent="-342900">
              <a:buFont typeface="+mj-ea"/>
              <a:buAutoNum type="arabicPeriod"/>
            </a:pPr>
            <a:r>
              <a:rPr lang="it-IT" sz="1600" dirty="0" smtClean="0"/>
              <a:t>I </a:t>
            </a:r>
            <a:r>
              <a:rPr lang="it-IT" sz="1600" dirty="0">
                <a:solidFill>
                  <a:srgbClr val="FFC000"/>
                </a:solidFill>
              </a:rPr>
              <a:t>veicoli isolati</a:t>
            </a:r>
            <a:r>
              <a:rPr lang="it-IT" sz="1600" dirty="0"/>
              <a:t> nel </a:t>
            </a:r>
            <a:r>
              <a:rPr lang="it-IT" sz="1600" dirty="0" smtClean="0"/>
              <a:t>raggio WiFi </a:t>
            </a:r>
            <a:r>
              <a:rPr lang="it-IT" sz="1600" dirty="0"/>
              <a:t>diventano automaticamente </a:t>
            </a:r>
            <a:r>
              <a:rPr lang="it-IT" sz="1600" dirty="0" smtClean="0">
                <a:solidFill>
                  <a:srgbClr val="FFC000"/>
                </a:solidFill>
              </a:rPr>
              <a:t>CH</a:t>
            </a:r>
            <a:endParaRPr lang="it-IT" sz="1600" dirty="0">
              <a:solidFill>
                <a:srgbClr val="FFC000"/>
              </a:solidFill>
            </a:endParaRPr>
          </a:p>
        </p:txBody>
      </p:sp>
      <p:sp>
        <p:nvSpPr>
          <p:cNvPr id="64" name="Rectangle 63"/>
          <p:cNvSpPr/>
          <p:nvPr/>
        </p:nvSpPr>
        <p:spPr>
          <a:xfrm>
            <a:off x="5472636" y="3014016"/>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478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63"/>
                                        </p:tgtEl>
                                        <p:attrNameLst>
                                          <p:attrName>style.color</p:attrName>
                                        </p:attrNameLst>
                                      </p:cBhvr>
                                      <p:by>
                                        <p:hsl h="7200000" s="0" l="0"/>
                                      </p:by>
                                    </p:animClr>
                                    <p:animClr clrSpc="hsl" dir="cw">
                                      <p:cBhvr>
                                        <p:cTn id="7" dur="2000" fill="hold"/>
                                        <p:tgtEl>
                                          <p:spTgt spid="63"/>
                                        </p:tgtEl>
                                        <p:attrNameLst>
                                          <p:attrName>fillcolor</p:attrName>
                                        </p:attrNameLst>
                                      </p:cBhvr>
                                      <p:by>
                                        <p:hsl h="7200000" s="0" l="0"/>
                                      </p:by>
                                    </p:animClr>
                                    <p:animClr clrSpc="hsl" dir="cw">
                                      <p:cBhvr>
                                        <p:cTn id="8" dur="2000" fill="hold"/>
                                        <p:tgtEl>
                                          <p:spTgt spid="63"/>
                                        </p:tgtEl>
                                        <p:attrNameLst>
                                          <p:attrName>stroke.color</p:attrName>
                                        </p:attrNameLst>
                                      </p:cBhvr>
                                      <p:by>
                                        <p:hsl h="7200000" s="0" l="0"/>
                                      </p:by>
                                    </p:animClr>
                                    <p:set>
                                      <p:cBhvr>
                                        <p:cTn id="9" dur="2000" fill="hold"/>
                                        <p:tgtEl>
                                          <p:spTgt spid="63"/>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64"/>
                                        </p:tgtEl>
                                        <p:attrNameLst>
                                          <p:attrName>style.color</p:attrName>
                                        </p:attrNameLst>
                                      </p:cBhvr>
                                      <p:by>
                                        <p:hsl h="7200000" s="0" l="0"/>
                                      </p:by>
                                    </p:animClr>
                                    <p:animClr clrSpc="hsl" dir="cw">
                                      <p:cBhvr>
                                        <p:cTn id="12" dur="2000" fill="hold"/>
                                        <p:tgtEl>
                                          <p:spTgt spid="64"/>
                                        </p:tgtEl>
                                        <p:attrNameLst>
                                          <p:attrName>fillcolor</p:attrName>
                                        </p:attrNameLst>
                                      </p:cBhvr>
                                      <p:by>
                                        <p:hsl h="7200000" s="0" l="0"/>
                                      </p:by>
                                    </p:animClr>
                                    <p:animClr clrSpc="hsl" dir="cw">
                                      <p:cBhvr>
                                        <p:cTn id="13" dur="2000" fill="hold"/>
                                        <p:tgtEl>
                                          <p:spTgt spid="64"/>
                                        </p:tgtEl>
                                        <p:attrNameLst>
                                          <p:attrName>stroke.color</p:attrName>
                                        </p:attrNameLst>
                                      </p:cBhvr>
                                      <p:by>
                                        <p:hsl h="7200000" s="0" l="0"/>
                                      </p:by>
                                    </p:animClr>
                                    <p:set>
                                      <p:cBhvr>
                                        <p:cTn id="14" dur="2000" fill="hold"/>
                                        <p:tgtEl>
                                          <p:spTgt spid="64"/>
                                        </p:tgtEl>
                                        <p:attrNameLst>
                                          <p:attrName>fill.type</p:attrName>
                                        </p:attrNameLst>
                                      </p:cBhvr>
                                      <p:to>
                                        <p:strVal val="solid"/>
                                      </p:to>
                                    </p:set>
                                  </p:childTnLst>
                                </p:cTn>
                              </p:par>
                              <p:par>
                                <p:cTn id="15" presetID="53" presetClass="entr" presetSubtype="16"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3" grpId="0" animBg="1"/>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39552" y="1700808"/>
            <a:ext cx="864096" cy="24721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3"/>
          <p:cNvSpPr txBox="1"/>
          <p:nvPr/>
        </p:nvSpPr>
        <p:spPr>
          <a:xfrm>
            <a:off x="467546" y="1163370"/>
            <a:ext cx="3706445" cy="4770537"/>
          </a:xfrm>
          <a:prstGeom prst="rect">
            <a:avLst/>
          </a:prstGeom>
          <a:noFill/>
        </p:spPr>
        <p:txBody>
          <a:bodyPr wrap="square" rtlCol="0">
            <a:spAutoFit/>
          </a:bodyPr>
          <a:lstStyle/>
          <a:p>
            <a:r>
              <a:rPr lang="it-IT" sz="1600" dirty="0" smtClean="0"/>
              <a:t>L’agoritmo si base su due fasi:</a:t>
            </a:r>
          </a:p>
          <a:p>
            <a:endParaRPr lang="it-IT" sz="1600" dirty="0"/>
          </a:p>
          <a:p>
            <a:pPr lvl="0"/>
            <a:r>
              <a:rPr lang="it-IT" sz="1600" dirty="0" smtClean="0"/>
              <a:t>Fase 1:</a:t>
            </a:r>
          </a:p>
          <a:p>
            <a:pPr lvl="0"/>
            <a:r>
              <a:rPr lang="it-IT" sz="1600" dirty="0" smtClean="0"/>
              <a:t>Ogni veicolo memorizza il </a:t>
            </a:r>
            <a:r>
              <a:rPr lang="it-IT" sz="1600" dirty="0" smtClean="0">
                <a:solidFill>
                  <a:srgbClr val="FFC000"/>
                </a:solidFill>
              </a:rPr>
              <a:t>numero di</a:t>
            </a:r>
          </a:p>
          <a:p>
            <a:pPr lvl="0"/>
            <a:r>
              <a:rPr lang="it-IT" sz="1600" dirty="0">
                <a:solidFill>
                  <a:srgbClr val="FFC000"/>
                </a:solidFill>
              </a:rPr>
              <a:t>v</a:t>
            </a:r>
            <a:r>
              <a:rPr lang="it-IT" sz="1600" dirty="0" smtClean="0">
                <a:solidFill>
                  <a:srgbClr val="FFC000"/>
                </a:solidFill>
              </a:rPr>
              <a:t>icini visti nella portata WiFi</a:t>
            </a:r>
            <a:r>
              <a:rPr lang="it-IT" sz="1600" dirty="0" smtClean="0"/>
              <a:t> e genera</a:t>
            </a:r>
          </a:p>
          <a:p>
            <a:pPr lvl="0"/>
            <a:r>
              <a:rPr lang="it-IT" sz="1600" dirty="0"/>
              <a:t>u</a:t>
            </a:r>
            <a:r>
              <a:rPr lang="it-IT" sz="1600" dirty="0" smtClean="0"/>
              <a:t>na </a:t>
            </a:r>
            <a:r>
              <a:rPr lang="it-IT" sz="1600" dirty="0" smtClean="0">
                <a:solidFill>
                  <a:srgbClr val="FFC000"/>
                </a:solidFill>
              </a:rPr>
              <a:t>probabilita’ casuale</a:t>
            </a:r>
            <a:r>
              <a:rPr lang="it-IT" sz="1600" dirty="0" smtClean="0"/>
              <a:t> di elezione</a:t>
            </a:r>
          </a:p>
          <a:p>
            <a:pPr lvl="0"/>
            <a:r>
              <a:rPr lang="it-IT" sz="1600" dirty="0" smtClean="0"/>
              <a:t>come CH</a:t>
            </a:r>
          </a:p>
          <a:p>
            <a:pPr lvl="0"/>
            <a:endParaRPr lang="it-IT" sz="1600" dirty="0"/>
          </a:p>
          <a:p>
            <a:pPr lvl="0"/>
            <a:r>
              <a:rPr lang="it-IT" sz="1600" dirty="0" smtClean="0">
                <a:solidFill>
                  <a:srgbClr val="FFC000"/>
                </a:solidFill>
              </a:rPr>
              <a:t>Fase 2:</a:t>
            </a:r>
          </a:p>
          <a:p>
            <a:pPr marL="342900" lvl="0" indent="-342900">
              <a:buFont typeface="+mj-lt"/>
              <a:buAutoNum type="arabicPeriod"/>
            </a:pPr>
            <a:r>
              <a:rPr lang="it-IT" sz="1600" dirty="0"/>
              <a:t>I veicoli tramite la WiFi scambiano la loro probabilita’</a:t>
            </a:r>
          </a:p>
          <a:p>
            <a:pPr marL="342900" lvl="0" indent="-342900">
              <a:buFont typeface="+mj-ea"/>
              <a:buAutoNum type="arabicPeriod"/>
            </a:pPr>
            <a:r>
              <a:rPr lang="it-IT" sz="1600" dirty="0" smtClean="0"/>
              <a:t>Viene eletto </a:t>
            </a:r>
            <a:r>
              <a:rPr lang="it-IT" sz="1600" dirty="0" smtClean="0">
                <a:solidFill>
                  <a:srgbClr val="FFC000"/>
                </a:solidFill>
              </a:rPr>
              <a:t>CH </a:t>
            </a:r>
            <a:r>
              <a:rPr lang="it-IT" sz="1600" dirty="0" smtClean="0"/>
              <a:t>ogni veicolo </a:t>
            </a:r>
            <a:r>
              <a:rPr lang="it-IT" sz="1600" dirty="0"/>
              <a:t>che vede il </a:t>
            </a:r>
            <a:r>
              <a:rPr lang="it-IT" sz="1600" dirty="0">
                <a:solidFill>
                  <a:srgbClr val="FFC000"/>
                </a:solidFill>
              </a:rPr>
              <a:t>maggior numero di vicini</a:t>
            </a:r>
            <a:r>
              <a:rPr lang="it-IT" sz="1600" dirty="0" smtClean="0"/>
              <a:t>, </a:t>
            </a:r>
            <a:r>
              <a:rPr lang="it-IT" sz="1600" dirty="0"/>
              <a:t>e in caso di parita’ di veicoli visti, </a:t>
            </a:r>
            <a:r>
              <a:rPr lang="it-IT" sz="1600" dirty="0" smtClean="0"/>
              <a:t>l’elezione </a:t>
            </a:r>
            <a:r>
              <a:rPr lang="it-IT" sz="1600" dirty="0"/>
              <a:t>si confronta con la </a:t>
            </a:r>
            <a:r>
              <a:rPr lang="it-IT" sz="1600" dirty="0">
                <a:solidFill>
                  <a:srgbClr val="FFC000"/>
                </a:solidFill>
              </a:rPr>
              <a:t>probabilita’ maggiore</a:t>
            </a:r>
            <a:r>
              <a:rPr lang="it-IT" sz="1600" dirty="0" smtClean="0"/>
              <a:t>, </a:t>
            </a:r>
            <a:r>
              <a:rPr lang="it-IT" sz="1600" dirty="0"/>
              <a:t>a seguire si eleggono i vari </a:t>
            </a:r>
            <a:r>
              <a:rPr lang="it-IT" sz="1600" dirty="0" smtClean="0">
                <a:solidFill>
                  <a:srgbClr val="FFC000"/>
                </a:solidFill>
              </a:rPr>
              <a:t>CM</a:t>
            </a:r>
          </a:p>
          <a:p>
            <a:pPr marL="342900" lvl="0" indent="-342900">
              <a:buFont typeface="+mj-ea"/>
              <a:buAutoNum type="arabicPeriod"/>
            </a:pPr>
            <a:r>
              <a:rPr lang="it-IT" sz="1600" dirty="0" smtClean="0"/>
              <a:t>I </a:t>
            </a:r>
            <a:r>
              <a:rPr lang="it-IT" sz="1600" dirty="0" smtClean="0">
                <a:solidFill>
                  <a:srgbClr val="FFC000"/>
                </a:solidFill>
              </a:rPr>
              <a:t>veicoli isolati</a:t>
            </a:r>
            <a:r>
              <a:rPr lang="it-IT" sz="1600" dirty="0" smtClean="0"/>
              <a:t> nel raggio WiFi diventano automaticamente </a:t>
            </a:r>
            <a:r>
              <a:rPr lang="it-IT" sz="1600" dirty="0" smtClean="0">
                <a:solidFill>
                  <a:srgbClr val="FFC000"/>
                </a:solidFill>
              </a:rPr>
              <a:t>CH</a:t>
            </a:r>
            <a:endParaRPr lang="it-IT" sz="1600" dirty="0">
              <a:solidFill>
                <a:srgbClr val="FFC000"/>
              </a:solidFill>
            </a:endParaRPr>
          </a:p>
        </p:txBody>
      </p:sp>
      <p:sp>
        <p:nvSpPr>
          <p:cNvPr id="2" name="TextBox 1"/>
          <p:cNvSpPr txBox="1"/>
          <p:nvPr/>
        </p:nvSpPr>
        <p:spPr>
          <a:xfrm>
            <a:off x="449144" y="404664"/>
            <a:ext cx="5137945" cy="584775"/>
          </a:xfrm>
          <a:prstGeom prst="rect">
            <a:avLst/>
          </a:prstGeom>
          <a:noFill/>
        </p:spPr>
        <p:txBody>
          <a:bodyPr wrap="none" rtlCol="0">
            <a:spAutoFit/>
          </a:bodyPr>
          <a:lstStyle/>
          <a:p>
            <a:r>
              <a:rPr lang="it-IT" sz="3200" b="1" dirty="0" smtClean="0">
                <a:solidFill>
                  <a:srgbClr val="FFC000"/>
                </a:solidFill>
              </a:rPr>
              <a:t>ALGORITMO PROPOSTO</a:t>
            </a:r>
          </a:p>
        </p:txBody>
      </p:sp>
      <p:sp>
        <p:nvSpPr>
          <p:cNvPr id="3" name="TextBox 2"/>
          <p:cNvSpPr txBox="1"/>
          <p:nvPr/>
        </p:nvSpPr>
        <p:spPr>
          <a:xfrm>
            <a:off x="449144" y="1484784"/>
            <a:ext cx="184731" cy="369332"/>
          </a:xfrm>
          <a:prstGeom prst="rect">
            <a:avLst/>
          </a:prstGeom>
          <a:noFill/>
        </p:spPr>
        <p:txBody>
          <a:bodyPr wrap="none" rtlCol="0">
            <a:spAutoFit/>
          </a:bodyPr>
          <a:lstStyle/>
          <a:p>
            <a:endParaRPr lang="it-IT" dirty="0"/>
          </a:p>
        </p:txBody>
      </p:sp>
      <p:sp>
        <p:nvSpPr>
          <p:cNvPr id="5" name="Right Arrow 4"/>
          <p:cNvSpPr/>
          <p:nvPr/>
        </p:nvSpPr>
        <p:spPr>
          <a:xfrm>
            <a:off x="2098955" y="6113387"/>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449144" y="6113387"/>
            <a:ext cx="1649811" cy="369332"/>
          </a:xfrm>
          <a:prstGeom prst="rect">
            <a:avLst/>
          </a:prstGeom>
          <a:noFill/>
        </p:spPr>
        <p:txBody>
          <a:bodyPr wrap="none" rtlCol="0">
            <a:spAutoFit/>
          </a:bodyPr>
          <a:lstStyle/>
          <a:p>
            <a:r>
              <a:rPr lang="it-IT" dirty="0" smtClean="0"/>
              <a:t>Esempio Fase 1</a:t>
            </a:r>
            <a:endParaRPr lang="it-IT" dirty="0"/>
          </a:p>
        </p:txBody>
      </p:sp>
      <p:grpSp>
        <p:nvGrpSpPr>
          <p:cNvPr id="36" name="Group 35"/>
          <p:cNvGrpSpPr/>
          <p:nvPr/>
        </p:nvGrpSpPr>
        <p:grpSpPr>
          <a:xfrm>
            <a:off x="4173991" y="1731431"/>
            <a:ext cx="4770751" cy="3480351"/>
            <a:chOff x="0" y="0"/>
            <a:chExt cx="4771080" cy="2433239"/>
          </a:xfrm>
        </p:grpSpPr>
        <p:sp>
          <p:nvSpPr>
            <p:cNvPr id="37" name="Freeform 36"/>
            <p:cNvSpPr/>
            <p:nvPr/>
          </p:nvSpPr>
          <p:spPr>
            <a:xfrm>
              <a:off x="3621240" y="0"/>
              <a:ext cx="639000" cy="172440"/>
            </a:xfrm>
            <a:custGeom>
              <a:avLst>
                <a:gd name="adj1" fmla="val -68675"/>
                <a:gd name="adj2" fmla="val 26743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2 ; 0,6 )</a:t>
              </a:r>
            </a:p>
          </p:txBody>
        </p:sp>
        <p:sp>
          <p:nvSpPr>
            <p:cNvPr id="38" name="Freeform 37"/>
            <p:cNvSpPr/>
            <p:nvPr/>
          </p:nvSpPr>
          <p:spPr>
            <a:xfrm>
              <a:off x="1234440" y="363960"/>
              <a:ext cx="1227240" cy="6062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9" name="Freeform 38"/>
            <p:cNvSpPr/>
            <p:nvPr/>
          </p:nvSpPr>
          <p:spPr>
            <a:xfrm>
              <a:off x="2941200" y="612000"/>
              <a:ext cx="1226520" cy="60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0" name="Freeform 39"/>
            <p:cNvSpPr/>
            <p:nvPr/>
          </p:nvSpPr>
          <p:spPr>
            <a:xfrm>
              <a:off x="1914480" y="506880"/>
              <a:ext cx="1226520" cy="6062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1" name="Freeform 40"/>
            <p:cNvSpPr/>
            <p:nvPr/>
          </p:nvSpPr>
          <p:spPr>
            <a:xfrm>
              <a:off x="2571120" y="235080"/>
              <a:ext cx="1227240" cy="60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2" name="Freeform 41"/>
            <p:cNvSpPr/>
            <p:nvPr/>
          </p:nvSpPr>
          <p:spPr>
            <a:xfrm>
              <a:off x="1821240" y="929160"/>
              <a:ext cx="1227240" cy="60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3" name="Freeform 42"/>
            <p:cNvSpPr/>
            <p:nvPr/>
          </p:nvSpPr>
          <p:spPr>
            <a:xfrm>
              <a:off x="905039" y="1437119"/>
              <a:ext cx="1226520" cy="6062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4" name="Text Box 102"/>
            <p:cNvSpPr txBox="1"/>
            <p:nvPr/>
          </p:nvSpPr>
          <p:spPr>
            <a:xfrm>
              <a:off x="1525320" y="586080"/>
              <a:ext cx="158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45" name="Text Box 103"/>
            <p:cNvSpPr txBox="1"/>
            <p:nvPr/>
          </p:nvSpPr>
          <p:spPr>
            <a:xfrm>
              <a:off x="2374200" y="1144800"/>
              <a:ext cx="146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46" name="Text Box 104"/>
            <p:cNvSpPr txBox="1"/>
            <p:nvPr/>
          </p:nvSpPr>
          <p:spPr>
            <a:xfrm>
              <a:off x="2527200" y="738000"/>
              <a:ext cx="146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47" name="Text Box 105"/>
            <p:cNvSpPr txBox="1"/>
            <p:nvPr/>
          </p:nvSpPr>
          <p:spPr>
            <a:xfrm>
              <a:off x="2995200" y="428760"/>
              <a:ext cx="146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48" name="Text Box 106"/>
            <p:cNvSpPr txBox="1"/>
            <p:nvPr/>
          </p:nvSpPr>
          <p:spPr>
            <a:xfrm>
              <a:off x="3681720" y="892080"/>
              <a:ext cx="146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49" name="Text Box 107"/>
            <p:cNvSpPr txBox="1"/>
            <p:nvPr/>
          </p:nvSpPr>
          <p:spPr>
            <a:xfrm>
              <a:off x="1377359" y="1652400"/>
              <a:ext cx="146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50" name="Freeform 49"/>
            <p:cNvSpPr/>
            <p:nvPr/>
          </p:nvSpPr>
          <p:spPr>
            <a:xfrm>
              <a:off x="345961" y="346680"/>
              <a:ext cx="664200" cy="172440"/>
            </a:xfrm>
            <a:custGeom>
              <a:avLst>
                <a:gd name="adj1" fmla="val 173305"/>
                <a:gd name="adj2" fmla="val 161169"/>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1 ; 0,9 )</a:t>
              </a:r>
            </a:p>
          </p:txBody>
        </p:sp>
        <p:sp>
          <p:nvSpPr>
            <p:cNvPr id="51" name="Freeform 50"/>
            <p:cNvSpPr/>
            <p:nvPr/>
          </p:nvSpPr>
          <p:spPr>
            <a:xfrm>
              <a:off x="1377359" y="86219"/>
              <a:ext cx="642959" cy="157501"/>
            </a:xfrm>
            <a:custGeom>
              <a:avLst>
                <a:gd name="adj1" fmla="val 186685"/>
                <a:gd name="adj2" fmla="val 38663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4 ; 0,5 )</a:t>
              </a:r>
            </a:p>
          </p:txBody>
        </p:sp>
        <p:sp>
          <p:nvSpPr>
            <p:cNvPr id="52" name="Freeform 51"/>
            <p:cNvSpPr/>
            <p:nvPr/>
          </p:nvSpPr>
          <p:spPr>
            <a:xfrm>
              <a:off x="4022640" y="403919"/>
              <a:ext cx="635760" cy="172440"/>
            </a:xfrm>
            <a:custGeom>
              <a:avLst>
                <a:gd name="adj1" fmla="val -21574"/>
                <a:gd name="adj2" fmla="val 31628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2 ; 0,1 )</a:t>
              </a:r>
            </a:p>
          </p:txBody>
        </p:sp>
        <p:sp>
          <p:nvSpPr>
            <p:cNvPr id="53" name="Freeform 52"/>
            <p:cNvSpPr/>
            <p:nvPr/>
          </p:nvSpPr>
          <p:spPr>
            <a:xfrm>
              <a:off x="579599" y="1013400"/>
              <a:ext cx="642240" cy="172440"/>
            </a:xfrm>
            <a:custGeom>
              <a:avLst>
                <a:gd name="adj1" fmla="val 267376"/>
                <a:gd name="adj2" fmla="val 98329"/>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2 ; 0,2 )</a:t>
              </a:r>
            </a:p>
          </p:txBody>
        </p:sp>
        <p:sp>
          <p:nvSpPr>
            <p:cNvPr id="54" name="Freeform 53"/>
            <p:cNvSpPr/>
            <p:nvPr/>
          </p:nvSpPr>
          <p:spPr>
            <a:xfrm>
              <a:off x="1821240" y="1356479"/>
              <a:ext cx="1227240" cy="6055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5" name="Text Box 113"/>
            <p:cNvSpPr txBox="1"/>
            <p:nvPr/>
          </p:nvSpPr>
          <p:spPr>
            <a:xfrm>
              <a:off x="2368080" y="1623600"/>
              <a:ext cx="1461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56" name="Freeform 55"/>
            <p:cNvSpPr/>
            <p:nvPr/>
          </p:nvSpPr>
          <p:spPr>
            <a:xfrm>
              <a:off x="2053080" y="1826999"/>
              <a:ext cx="1227240" cy="6062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7" name="Text Box 115"/>
            <p:cNvSpPr txBox="1"/>
            <p:nvPr/>
          </p:nvSpPr>
          <p:spPr>
            <a:xfrm>
              <a:off x="2611080" y="2040840"/>
              <a:ext cx="1468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58" name="Freeform 57"/>
            <p:cNvSpPr/>
            <p:nvPr/>
          </p:nvSpPr>
          <p:spPr>
            <a:xfrm>
              <a:off x="345960" y="1280880"/>
              <a:ext cx="677160" cy="172440"/>
            </a:xfrm>
            <a:custGeom>
              <a:avLst>
                <a:gd name="adj1" fmla="val 292663"/>
                <a:gd name="adj2" fmla="val 20960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( 3 ; 0,3 )</a:t>
              </a:r>
            </a:p>
          </p:txBody>
        </p:sp>
        <p:sp>
          <p:nvSpPr>
            <p:cNvPr id="59" name="Freeform 58"/>
            <p:cNvSpPr/>
            <p:nvPr/>
          </p:nvSpPr>
          <p:spPr>
            <a:xfrm>
              <a:off x="0" y="1640160"/>
              <a:ext cx="665280" cy="172440"/>
            </a:xfrm>
            <a:custGeom>
              <a:avLst>
                <a:gd name="adj1" fmla="val 202218"/>
                <a:gd name="adj2" fmla="val 2567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( 1 ; 0,2 )</a:t>
              </a:r>
            </a:p>
          </p:txBody>
        </p:sp>
        <p:sp>
          <p:nvSpPr>
            <p:cNvPr id="60" name="Freeform 59"/>
            <p:cNvSpPr/>
            <p:nvPr/>
          </p:nvSpPr>
          <p:spPr>
            <a:xfrm>
              <a:off x="3369240" y="2048039"/>
              <a:ext cx="648720" cy="172440"/>
            </a:xfrm>
            <a:custGeom>
              <a:avLst>
                <a:gd name="adj1" fmla="val -100721"/>
                <a:gd name="adj2" fmla="val 2317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1 ; 0,8 )</a:t>
              </a:r>
            </a:p>
          </p:txBody>
        </p:sp>
        <p:sp>
          <p:nvSpPr>
            <p:cNvPr id="61" name="Freeform 60"/>
            <p:cNvSpPr/>
            <p:nvPr/>
          </p:nvSpPr>
          <p:spPr>
            <a:xfrm>
              <a:off x="3279600" y="1358279"/>
              <a:ext cx="1226520" cy="6062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2" name="Text Box 120"/>
            <p:cNvSpPr txBox="1"/>
            <p:nvPr/>
          </p:nvSpPr>
          <p:spPr>
            <a:xfrm>
              <a:off x="3788280" y="1597680"/>
              <a:ext cx="1468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63" name="Freeform 62"/>
            <p:cNvSpPr/>
            <p:nvPr/>
          </p:nvSpPr>
          <p:spPr>
            <a:xfrm>
              <a:off x="4110480" y="1123200"/>
              <a:ext cx="660600" cy="172440"/>
            </a:xfrm>
            <a:custGeom>
              <a:avLst>
                <a:gd name="adj1" fmla="val -32970"/>
                <a:gd name="adj2" fmla="val 292274"/>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( 0 ; 0,5 )</a:t>
              </a:r>
            </a:p>
          </p:txBody>
        </p:sp>
      </p:grpSp>
      <p:sp>
        <p:nvSpPr>
          <p:cNvPr id="65" name="Rectangle 64"/>
          <p:cNvSpPr/>
          <p:nvPr/>
        </p:nvSpPr>
        <p:spPr>
          <a:xfrm>
            <a:off x="4493543" y="2180905"/>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ctangle 65"/>
          <p:cNvSpPr/>
          <p:nvPr/>
        </p:nvSpPr>
        <p:spPr>
          <a:xfrm>
            <a:off x="4716016" y="3140968"/>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ctangle 66"/>
          <p:cNvSpPr/>
          <p:nvPr/>
        </p:nvSpPr>
        <p:spPr>
          <a:xfrm>
            <a:off x="4499992" y="3549057"/>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ctangle 67"/>
          <p:cNvSpPr/>
          <p:nvPr/>
        </p:nvSpPr>
        <p:spPr>
          <a:xfrm>
            <a:off x="4139952" y="4053113"/>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ctangle 68"/>
          <p:cNvSpPr/>
          <p:nvPr/>
        </p:nvSpPr>
        <p:spPr>
          <a:xfrm>
            <a:off x="5508104" y="1820865"/>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ctangle 69"/>
          <p:cNvSpPr/>
          <p:nvPr/>
        </p:nvSpPr>
        <p:spPr>
          <a:xfrm>
            <a:off x="7740352" y="1700808"/>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ctangle 70"/>
          <p:cNvSpPr/>
          <p:nvPr/>
        </p:nvSpPr>
        <p:spPr>
          <a:xfrm>
            <a:off x="7517879" y="4629177"/>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ctangle 71"/>
          <p:cNvSpPr/>
          <p:nvPr/>
        </p:nvSpPr>
        <p:spPr>
          <a:xfrm>
            <a:off x="8244408" y="3284984"/>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ctangle 72"/>
          <p:cNvSpPr/>
          <p:nvPr/>
        </p:nvSpPr>
        <p:spPr>
          <a:xfrm>
            <a:off x="8165951" y="2276872"/>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306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21" presetClass="emph" presetSubtype="0" fill="hold" grpId="0" nodeType="withEffect">
                                  <p:stCondLst>
                                    <p:cond delay="0"/>
                                  </p:stCondLst>
                                  <p:childTnLst>
                                    <p:animClr clrSpc="hsl" dir="cw">
                                      <p:cBhvr override="childStyle">
                                        <p:cTn id="11" dur="2000" fill="hold"/>
                                        <p:tgtEl>
                                          <p:spTgt spid="65"/>
                                        </p:tgtEl>
                                        <p:attrNameLst>
                                          <p:attrName>style.color</p:attrName>
                                        </p:attrNameLst>
                                      </p:cBhvr>
                                      <p:by>
                                        <p:hsl h="7200000" s="0" l="0"/>
                                      </p:by>
                                    </p:animClr>
                                    <p:animClr clrSpc="hsl" dir="cw">
                                      <p:cBhvr>
                                        <p:cTn id="12" dur="2000" fill="hold"/>
                                        <p:tgtEl>
                                          <p:spTgt spid="65"/>
                                        </p:tgtEl>
                                        <p:attrNameLst>
                                          <p:attrName>fillcolor</p:attrName>
                                        </p:attrNameLst>
                                      </p:cBhvr>
                                      <p:by>
                                        <p:hsl h="7200000" s="0" l="0"/>
                                      </p:by>
                                    </p:animClr>
                                    <p:animClr clrSpc="hsl" dir="cw">
                                      <p:cBhvr>
                                        <p:cTn id="13" dur="2000" fill="hold"/>
                                        <p:tgtEl>
                                          <p:spTgt spid="65"/>
                                        </p:tgtEl>
                                        <p:attrNameLst>
                                          <p:attrName>stroke.color</p:attrName>
                                        </p:attrNameLst>
                                      </p:cBhvr>
                                      <p:by>
                                        <p:hsl h="7200000" s="0" l="0"/>
                                      </p:by>
                                    </p:animClr>
                                    <p:set>
                                      <p:cBhvr>
                                        <p:cTn id="14" dur="2000" fill="hold"/>
                                        <p:tgtEl>
                                          <p:spTgt spid="65"/>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2000" fill="hold"/>
                                        <p:tgtEl>
                                          <p:spTgt spid="66"/>
                                        </p:tgtEl>
                                        <p:attrNameLst>
                                          <p:attrName>style.color</p:attrName>
                                        </p:attrNameLst>
                                      </p:cBhvr>
                                      <p:by>
                                        <p:hsl h="7200000" s="0" l="0"/>
                                      </p:by>
                                    </p:animClr>
                                    <p:animClr clrSpc="hsl" dir="cw">
                                      <p:cBhvr>
                                        <p:cTn id="17" dur="2000" fill="hold"/>
                                        <p:tgtEl>
                                          <p:spTgt spid="66"/>
                                        </p:tgtEl>
                                        <p:attrNameLst>
                                          <p:attrName>fillcolor</p:attrName>
                                        </p:attrNameLst>
                                      </p:cBhvr>
                                      <p:by>
                                        <p:hsl h="7200000" s="0" l="0"/>
                                      </p:by>
                                    </p:animClr>
                                    <p:animClr clrSpc="hsl" dir="cw">
                                      <p:cBhvr>
                                        <p:cTn id="18" dur="2000" fill="hold"/>
                                        <p:tgtEl>
                                          <p:spTgt spid="66"/>
                                        </p:tgtEl>
                                        <p:attrNameLst>
                                          <p:attrName>stroke.color</p:attrName>
                                        </p:attrNameLst>
                                      </p:cBhvr>
                                      <p:by>
                                        <p:hsl h="7200000" s="0" l="0"/>
                                      </p:by>
                                    </p:animClr>
                                    <p:set>
                                      <p:cBhvr>
                                        <p:cTn id="19" dur="2000" fill="hold"/>
                                        <p:tgtEl>
                                          <p:spTgt spid="66"/>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2000" fill="hold"/>
                                        <p:tgtEl>
                                          <p:spTgt spid="67"/>
                                        </p:tgtEl>
                                        <p:attrNameLst>
                                          <p:attrName>style.color</p:attrName>
                                        </p:attrNameLst>
                                      </p:cBhvr>
                                      <p:by>
                                        <p:hsl h="7200000" s="0" l="0"/>
                                      </p:by>
                                    </p:animClr>
                                    <p:animClr clrSpc="hsl" dir="cw">
                                      <p:cBhvr>
                                        <p:cTn id="22" dur="2000" fill="hold"/>
                                        <p:tgtEl>
                                          <p:spTgt spid="67"/>
                                        </p:tgtEl>
                                        <p:attrNameLst>
                                          <p:attrName>fillcolor</p:attrName>
                                        </p:attrNameLst>
                                      </p:cBhvr>
                                      <p:by>
                                        <p:hsl h="7200000" s="0" l="0"/>
                                      </p:by>
                                    </p:animClr>
                                    <p:animClr clrSpc="hsl" dir="cw">
                                      <p:cBhvr>
                                        <p:cTn id="23" dur="2000" fill="hold"/>
                                        <p:tgtEl>
                                          <p:spTgt spid="67"/>
                                        </p:tgtEl>
                                        <p:attrNameLst>
                                          <p:attrName>stroke.color</p:attrName>
                                        </p:attrNameLst>
                                      </p:cBhvr>
                                      <p:by>
                                        <p:hsl h="7200000" s="0" l="0"/>
                                      </p:by>
                                    </p:animClr>
                                    <p:set>
                                      <p:cBhvr>
                                        <p:cTn id="24" dur="2000" fill="hold"/>
                                        <p:tgtEl>
                                          <p:spTgt spid="67"/>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2000" fill="hold"/>
                                        <p:tgtEl>
                                          <p:spTgt spid="68"/>
                                        </p:tgtEl>
                                        <p:attrNameLst>
                                          <p:attrName>style.color</p:attrName>
                                        </p:attrNameLst>
                                      </p:cBhvr>
                                      <p:by>
                                        <p:hsl h="7200000" s="0" l="0"/>
                                      </p:by>
                                    </p:animClr>
                                    <p:animClr clrSpc="hsl" dir="cw">
                                      <p:cBhvr>
                                        <p:cTn id="27" dur="2000" fill="hold"/>
                                        <p:tgtEl>
                                          <p:spTgt spid="68"/>
                                        </p:tgtEl>
                                        <p:attrNameLst>
                                          <p:attrName>fillcolor</p:attrName>
                                        </p:attrNameLst>
                                      </p:cBhvr>
                                      <p:by>
                                        <p:hsl h="7200000" s="0" l="0"/>
                                      </p:by>
                                    </p:animClr>
                                    <p:animClr clrSpc="hsl" dir="cw">
                                      <p:cBhvr>
                                        <p:cTn id="28" dur="2000" fill="hold"/>
                                        <p:tgtEl>
                                          <p:spTgt spid="68"/>
                                        </p:tgtEl>
                                        <p:attrNameLst>
                                          <p:attrName>stroke.color</p:attrName>
                                        </p:attrNameLst>
                                      </p:cBhvr>
                                      <p:by>
                                        <p:hsl h="7200000" s="0" l="0"/>
                                      </p:by>
                                    </p:animClr>
                                    <p:set>
                                      <p:cBhvr>
                                        <p:cTn id="29" dur="2000" fill="hold"/>
                                        <p:tgtEl>
                                          <p:spTgt spid="68"/>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2000" fill="hold"/>
                                        <p:tgtEl>
                                          <p:spTgt spid="69"/>
                                        </p:tgtEl>
                                        <p:attrNameLst>
                                          <p:attrName>style.color</p:attrName>
                                        </p:attrNameLst>
                                      </p:cBhvr>
                                      <p:by>
                                        <p:hsl h="7200000" s="0" l="0"/>
                                      </p:by>
                                    </p:animClr>
                                    <p:animClr clrSpc="hsl" dir="cw">
                                      <p:cBhvr>
                                        <p:cTn id="32" dur="2000" fill="hold"/>
                                        <p:tgtEl>
                                          <p:spTgt spid="69"/>
                                        </p:tgtEl>
                                        <p:attrNameLst>
                                          <p:attrName>fillcolor</p:attrName>
                                        </p:attrNameLst>
                                      </p:cBhvr>
                                      <p:by>
                                        <p:hsl h="7200000" s="0" l="0"/>
                                      </p:by>
                                    </p:animClr>
                                    <p:animClr clrSpc="hsl" dir="cw">
                                      <p:cBhvr>
                                        <p:cTn id="33" dur="2000" fill="hold"/>
                                        <p:tgtEl>
                                          <p:spTgt spid="69"/>
                                        </p:tgtEl>
                                        <p:attrNameLst>
                                          <p:attrName>stroke.color</p:attrName>
                                        </p:attrNameLst>
                                      </p:cBhvr>
                                      <p:by>
                                        <p:hsl h="7200000" s="0" l="0"/>
                                      </p:by>
                                    </p:animClr>
                                    <p:set>
                                      <p:cBhvr>
                                        <p:cTn id="34" dur="2000" fill="hold"/>
                                        <p:tgtEl>
                                          <p:spTgt spid="69"/>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2000" fill="hold"/>
                                        <p:tgtEl>
                                          <p:spTgt spid="70"/>
                                        </p:tgtEl>
                                        <p:attrNameLst>
                                          <p:attrName>style.color</p:attrName>
                                        </p:attrNameLst>
                                      </p:cBhvr>
                                      <p:by>
                                        <p:hsl h="7200000" s="0" l="0"/>
                                      </p:by>
                                    </p:animClr>
                                    <p:animClr clrSpc="hsl" dir="cw">
                                      <p:cBhvr>
                                        <p:cTn id="37" dur="2000" fill="hold"/>
                                        <p:tgtEl>
                                          <p:spTgt spid="70"/>
                                        </p:tgtEl>
                                        <p:attrNameLst>
                                          <p:attrName>fillcolor</p:attrName>
                                        </p:attrNameLst>
                                      </p:cBhvr>
                                      <p:by>
                                        <p:hsl h="7200000" s="0" l="0"/>
                                      </p:by>
                                    </p:animClr>
                                    <p:animClr clrSpc="hsl" dir="cw">
                                      <p:cBhvr>
                                        <p:cTn id="38" dur="2000" fill="hold"/>
                                        <p:tgtEl>
                                          <p:spTgt spid="70"/>
                                        </p:tgtEl>
                                        <p:attrNameLst>
                                          <p:attrName>stroke.color</p:attrName>
                                        </p:attrNameLst>
                                      </p:cBhvr>
                                      <p:by>
                                        <p:hsl h="7200000" s="0" l="0"/>
                                      </p:by>
                                    </p:animClr>
                                    <p:set>
                                      <p:cBhvr>
                                        <p:cTn id="39" dur="2000" fill="hold"/>
                                        <p:tgtEl>
                                          <p:spTgt spid="70"/>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2000" fill="hold"/>
                                        <p:tgtEl>
                                          <p:spTgt spid="71"/>
                                        </p:tgtEl>
                                        <p:attrNameLst>
                                          <p:attrName>style.color</p:attrName>
                                        </p:attrNameLst>
                                      </p:cBhvr>
                                      <p:by>
                                        <p:hsl h="7200000" s="0" l="0"/>
                                      </p:by>
                                    </p:animClr>
                                    <p:animClr clrSpc="hsl" dir="cw">
                                      <p:cBhvr>
                                        <p:cTn id="42" dur="2000" fill="hold"/>
                                        <p:tgtEl>
                                          <p:spTgt spid="71"/>
                                        </p:tgtEl>
                                        <p:attrNameLst>
                                          <p:attrName>fillcolor</p:attrName>
                                        </p:attrNameLst>
                                      </p:cBhvr>
                                      <p:by>
                                        <p:hsl h="7200000" s="0" l="0"/>
                                      </p:by>
                                    </p:animClr>
                                    <p:animClr clrSpc="hsl" dir="cw">
                                      <p:cBhvr>
                                        <p:cTn id="43" dur="2000" fill="hold"/>
                                        <p:tgtEl>
                                          <p:spTgt spid="71"/>
                                        </p:tgtEl>
                                        <p:attrNameLst>
                                          <p:attrName>stroke.color</p:attrName>
                                        </p:attrNameLst>
                                      </p:cBhvr>
                                      <p:by>
                                        <p:hsl h="7200000" s="0" l="0"/>
                                      </p:by>
                                    </p:animClr>
                                    <p:set>
                                      <p:cBhvr>
                                        <p:cTn id="44" dur="2000" fill="hold"/>
                                        <p:tgtEl>
                                          <p:spTgt spid="71"/>
                                        </p:tgtEl>
                                        <p:attrNameLst>
                                          <p:attrName>fill.type</p:attrName>
                                        </p:attrNameLst>
                                      </p:cBhvr>
                                      <p:to>
                                        <p:strVal val="solid"/>
                                      </p:to>
                                    </p:set>
                                  </p:childTnLst>
                                </p:cTn>
                              </p:par>
                              <p:par>
                                <p:cTn id="45" presetID="21" presetClass="emph" presetSubtype="0" fill="hold" grpId="0" nodeType="withEffect">
                                  <p:stCondLst>
                                    <p:cond delay="0"/>
                                  </p:stCondLst>
                                  <p:childTnLst>
                                    <p:animClr clrSpc="hsl" dir="cw">
                                      <p:cBhvr override="childStyle">
                                        <p:cTn id="46" dur="2000" fill="hold"/>
                                        <p:tgtEl>
                                          <p:spTgt spid="72"/>
                                        </p:tgtEl>
                                        <p:attrNameLst>
                                          <p:attrName>style.color</p:attrName>
                                        </p:attrNameLst>
                                      </p:cBhvr>
                                      <p:by>
                                        <p:hsl h="7200000" s="0" l="0"/>
                                      </p:by>
                                    </p:animClr>
                                    <p:animClr clrSpc="hsl" dir="cw">
                                      <p:cBhvr>
                                        <p:cTn id="47" dur="2000" fill="hold"/>
                                        <p:tgtEl>
                                          <p:spTgt spid="72"/>
                                        </p:tgtEl>
                                        <p:attrNameLst>
                                          <p:attrName>fillcolor</p:attrName>
                                        </p:attrNameLst>
                                      </p:cBhvr>
                                      <p:by>
                                        <p:hsl h="7200000" s="0" l="0"/>
                                      </p:by>
                                    </p:animClr>
                                    <p:animClr clrSpc="hsl" dir="cw">
                                      <p:cBhvr>
                                        <p:cTn id="48" dur="2000" fill="hold"/>
                                        <p:tgtEl>
                                          <p:spTgt spid="72"/>
                                        </p:tgtEl>
                                        <p:attrNameLst>
                                          <p:attrName>stroke.color</p:attrName>
                                        </p:attrNameLst>
                                      </p:cBhvr>
                                      <p:by>
                                        <p:hsl h="7200000" s="0" l="0"/>
                                      </p:by>
                                    </p:animClr>
                                    <p:set>
                                      <p:cBhvr>
                                        <p:cTn id="49" dur="2000" fill="hold"/>
                                        <p:tgtEl>
                                          <p:spTgt spid="72"/>
                                        </p:tgtEl>
                                        <p:attrNameLst>
                                          <p:attrName>fill.type</p:attrName>
                                        </p:attrNameLst>
                                      </p:cBhvr>
                                      <p:to>
                                        <p:strVal val="solid"/>
                                      </p:to>
                                    </p:set>
                                  </p:childTnLst>
                                </p:cTn>
                              </p:par>
                              <p:par>
                                <p:cTn id="50" presetID="21" presetClass="emph" presetSubtype="0" fill="hold" grpId="0" nodeType="withEffect">
                                  <p:stCondLst>
                                    <p:cond delay="0"/>
                                  </p:stCondLst>
                                  <p:childTnLst>
                                    <p:animClr clrSpc="hsl" dir="cw">
                                      <p:cBhvr override="childStyle">
                                        <p:cTn id="51" dur="2000" fill="hold"/>
                                        <p:tgtEl>
                                          <p:spTgt spid="73"/>
                                        </p:tgtEl>
                                        <p:attrNameLst>
                                          <p:attrName>style.color</p:attrName>
                                        </p:attrNameLst>
                                      </p:cBhvr>
                                      <p:by>
                                        <p:hsl h="7200000" s="0" l="0"/>
                                      </p:by>
                                    </p:animClr>
                                    <p:animClr clrSpc="hsl" dir="cw">
                                      <p:cBhvr>
                                        <p:cTn id="52" dur="2000" fill="hold"/>
                                        <p:tgtEl>
                                          <p:spTgt spid="73"/>
                                        </p:tgtEl>
                                        <p:attrNameLst>
                                          <p:attrName>fillcolor</p:attrName>
                                        </p:attrNameLst>
                                      </p:cBhvr>
                                      <p:by>
                                        <p:hsl h="7200000" s="0" l="0"/>
                                      </p:by>
                                    </p:animClr>
                                    <p:animClr clrSpc="hsl" dir="cw">
                                      <p:cBhvr>
                                        <p:cTn id="53" dur="2000" fill="hold"/>
                                        <p:tgtEl>
                                          <p:spTgt spid="73"/>
                                        </p:tgtEl>
                                        <p:attrNameLst>
                                          <p:attrName>stroke.color</p:attrName>
                                        </p:attrNameLst>
                                      </p:cBhvr>
                                      <p:by>
                                        <p:hsl h="7200000" s="0" l="0"/>
                                      </p:by>
                                    </p:animClr>
                                    <p:set>
                                      <p:cBhvr>
                                        <p:cTn id="54" dur="2000" fill="hold"/>
                                        <p:tgtEl>
                                          <p:spTgt spid="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5137945" cy="584775"/>
          </a:xfrm>
          <a:prstGeom prst="rect">
            <a:avLst/>
          </a:prstGeom>
          <a:noFill/>
        </p:spPr>
        <p:txBody>
          <a:bodyPr wrap="none" rtlCol="0">
            <a:spAutoFit/>
          </a:bodyPr>
          <a:lstStyle/>
          <a:p>
            <a:r>
              <a:rPr lang="it-IT" sz="3200" b="1" dirty="0" smtClean="0">
                <a:solidFill>
                  <a:srgbClr val="FFC000"/>
                </a:solidFill>
              </a:rPr>
              <a:t>ALGORITMO PROPOSTO</a:t>
            </a:r>
          </a:p>
        </p:txBody>
      </p:sp>
      <p:sp>
        <p:nvSpPr>
          <p:cNvPr id="3" name="TextBox 2"/>
          <p:cNvSpPr txBox="1"/>
          <p:nvPr/>
        </p:nvSpPr>
        <p:spPr>
          <a:xfrm>
            <a:off x="449144" y="1484784"/>
            <a:ext cx="184731" cy="369332"/>
          </a:xfrm>
          <a:prstGeom prst="rect">
            <a:avLst/>
          </a:prstGeom>
          <a:noFill/>
        </p:spPr>
        <p:txBody>
          <a:bodyPr wrap="none" rtlCol="0">
            <a:spAutoFit/>
          </a:bodyPr>
          <a:lstStyle/>
          <a:p>
            <a:endParaRPr lang="it-IT" dirty="0"/>
          </a:p>
        </p:txBody>
      </p:sp>
      <p:sp>
        <p:nvSpPr>
          <p:cNvPr id="5" name="Right Arrow 4"/>
          <p:cNvSpPr/>
          <p:nvPr/>
        </p:nvSpPr>
        <p:spPr>
          <a:xfrm>
            <a:off x="2098955" y="6113387"/>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449144" y="6113387"/>
            <a:ext cx="1689886" cy="369332"/>
          </a:xfrm>
          <a:prstGeom prst="rect">
            <a:avLst/>
          </a:prstGeom>
          <a:noFill/>
        </p:spPr>
        <p:txBody>
          <a:bodyPr wrap="none" rtlCol="0">
            <a:spAutoFit/>
          </a:bodyPr>
          <a:lstStyle/>
          <a:p>
            <a:r>
              <a:rPr lang="it-IT" dirty="0" smtClean="0"/>
              <a:t>Esempio Fase 2</a:t>
            </a:r>
            <a:endParaRPr lang="it-IT" dirty="0"/>
          </a:p>
        </p:txBody>
      </p:sp>
      <p:grpSp>
        <p:nvGrpSpPr>
          <p:cNvPr id="64" name="Group 63"/>
          <p:cNvGrpSpPr/>
          <p:nvPr/>
        </p:nvGrpSpPr>
        <p:grpSpPr>
          <a:xfrm>
            <a:off x="4132101" y="1581430"/>
            <a:ext cx="4848941" cy="3881119"/>
            <a:chOff x="0" y="0"/>
            <a:chExt cx="4849200" cy="3881518"/>
          </a:xfrm>
        </p:grpSpPr>
        <p:sp>
          <p:nvSpPr>
            <p:cNvPr id="65" name="Freeform 64"/>
            <p:cNvSpPr/>
            <p:nvPr/>
          </p:nvSpPr>
          <p:spPr>
            <a:xfrm>
              <a:off x="1442880" y="42912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6" name="Freeform 65"/>
            <p:cNvSpPr/>
            <p:nvPr/>
          </p:nvSpPr>
          <p:spPr>
            <a:xfrm>
              <a:off x="3161160" y="844559"/>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7" name="Freeform 66"/>
            <p:cNvSpPr/>
            <p:nvPr/>
          </p:nvSpPr>
          <p:spPr>
            <a:xfrm>
              <a:off x="2127960" y="667440"/>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8" name="Freeform 67"/>
            <p:cNvSpPr/>
            <p:nvPr/>
          </p:nvSpPr>
          <p:spPr>
            <a:xfrm>
              <a:off x="2788919" y="214560"/>
              <a:ext cx="1234800" cy="101123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9" name="Freeform 68"/>
            <p:cNvSpPr/>
            <p:nvPr/>
          </p:nvSpPr>
          <p:spPr>
            <a:xfrm>
              <a:off x="2033280" y="137304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70" name="Freeform 69"/>
            <p:cNvSpPr/>
            <p:nvPr/>
          </p:nvSpPr>
          <p:spPr>
            <a:xfrm>
              <a:off x="1111320" y="221868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71" name="Text Box 129"/>
            <p:cNvSpPr txBox="1"/>
            <p:nvPr/>
          </p:nvSpPr>
          <p:spPr>
            <a:xfrm>
              <a:off x="1736640" y="800640"/>
              <a:ext cx="158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72" name="Text Box 130"/>
            <p:cNvSpPr txBox="1"/>
            <p:nvPr/>
          </p:nvSpPr>
          <p:spPr>
            <a:xfrm>
              <a:off x="2590200" y="173340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73" name="Text Box 131"/>
            <p:cNvSpPr txBox="1"/>
            <p:nvPr/>
          </p:nvSpPr>
          <p:spPr>
            <a:xfrm>
              <a:off x="2744640" y="105408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74" name="Text Box 132"/>
            <p:cNvSpPr txBox="1"/>
            <p:nvPr/>
          </p:nvSpPr>
          <p:spPr>
            <a:xfrm>
              <a:off x="3215160" y="53712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75" name="Text Box 133"/>
            <p:cNvSpPr txBox="1"/>
            <p:nvPr/>
          </p:nvSpPr>
          <p:spPr>
            <a:xfrm>
              <a:off x="3906360" y="131076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76" name="Text Box 134"/>
            <p:cNvSpPr txBox="1"/>
            <p:nvPr/>
          </p:nvSpPr>
          <p:spPr>
            <a:xfrm>
              <a:off x="1586880" y="2579400"/>
              <a:ext cx="1468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77" name="Freeform 76"/>
            <p:cNvSpPr/>
            <p:nvPr/>
          </p:nvSpPr>
          <p:spPr>
            <a:xfrm>
              <a:off x="700919" y="789479"/>
              <a:ext cx="590760" cy="172440"/>
            </a:xfrm>
            <a:custGeom>
              <a:avLst>
                <a:gd name="adj1" fmla="val 161730"/>
                <a:gd name="adj2" fmla="val 4425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C</a:t>
              </a:r>
            </a:p>
          </p:txBody>
        </p:sp>
        <p:sp>
          <p:nvSpPr>
            <p:cNvPr id="78" name="Freeform 77"/>
            <p:cNvSpPr/>
            <p:nvPr/>
          </p:nvSpPr>
          <p:spPr>
            <a:xfrm>
              <a:off x="3637439" y="0"/>
              <a:ext cx="614160" cy="172440"/>
            </a:xfrm>
            <a:custGeom>
              <a:avLst>
                <a:gd name="adj1" fmla="val -38042"/>
                <a:gd name="adj2" fmla="val 342797"/>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C</a:t>
              </a:r>
            </a:p>
          </p:txBody>
        </p:sp>
        <p:sp>
          <p:nvSpPr>
            <p:cNvPr id="79" name="Freeform 78"/>
            <p:cNvSpPr/>
            <p:nvPr/>
          </p:nvSpPr>
          <p:spPr>
            <a:xfrm>
              <a:off x="2172960" y="38880"/>
              <a:ext cx="304560" cy="172440"/>
            </a:xfrm>
            <a:custGeom>
              <a:avLst>
                <a:gd name="adj1" fmla="val 202245"/>
                <a:gd name="adj2" fmla="val 58872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sp>
          <p:nvSpPr>
            <p:cNvPr id="80" name="Freeform 79"/>
            <p:cNvSpPr/>
            <p:nvPr/>
          </p:nvSpPr>
          <p:spPr>
            <a:xfrm>
              <a:off x="4267800" y="644039"/>
              <a:ext cx="581400" cy="172440"/>
            </a:xfrm>
            <a:custGeom>
              <a:avLst>
                <a:gd name="adj1" fmla="val -26996"/>
                <a:gd name="adj2" fmla="val 44175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C</a:t>
              </a:r>
            </a:p>
          </p:txBody>
        </p:sp>
        <p:sp>
          <p:nvSpPr>
            <p:cNvPr id="81" name="Freeform 80"/>
            <p:cNvSpPr/>
            <p:nvPr/>
          </p:nvSpPr>
          <p:spPr>
            <a:xfrm>
              <a:off x="475560" y="1447919"/>
              <a:ext cx="631440" cy="343800"/>
            </a:xfrm>
            <a:custGeom>
              <a:avLst>
                <a:gd name="adj1" fmla="val 322576"/>
                <a:gd name="adj2" fmla="val 10115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C</a:t>
              </a:r>
            </a:p>
            <a:p>
              <a:pPr>
                <a:spcAft>
                  <a:spcPts val="0"/>
                </a:spcAft>
              </a:pPr>
              <a:r>
                <a:rPr lang="it-IT" sz="1200" kern="150" dirty="0">
                  <a:solidFill>
                    <a:srgbClr val="FFC000"/>
                  </a:solidFill>
                  <a:effectLst/>
                  <a:latin typeface="Liberation Serif"/>
                  <a:ea typeface="DejaVu Sans"/>
                  <a:cs typeface="DejaVu Sans"/>
                </a:rPr>
                <a:t> CM di G</a:t>
              </a:r>
            </a:p>
          </p:txBody>
        </p:sp>
        <p:sp>
          <p:nvSpPr>
            <p:cNvPr id="82" name="Freeform 81"/>
            <p:cNvSpPr/>
            <p:nvPr/>
          </p:nvSpPr>
          <p:spPr>
            <a:xfrm>
              <a:off x="2033280" y="208476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3" name="Text Box 141"/>
            <p:cNvSpPr txBox="1"/>
            <p:nvPr/>
          </p:nvSpPr>
          <p:spPr>
            <a:xfrm>
              <a:off x="2583720" y="253116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84" name="Freeform 83"/>
            <p:cNvSpPr/>
            <p:nvPr/>
          </p:nvSpPr>
          <p:spPr>
            <a:xfrm>
              <a:off x="2266919" y="2869559"/>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5" name="Text Box 143"/>
            <p:cNvSpPr txBox="1"/>
            <p:nvPr/>
          </p:nvSpPr>
          <p:spPr>
            <a:xfrm>
              <a:off x="2828880" y="322776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86" name="Freeform 85"/>
            <p:cNvSpPr/>
            <p:nvPr/>
          </p:nvSpPr>
          <p:spPr>
            <a:xfrm>
              <a:off x="681839" y="2092320"/>
              <a:ext cx="570600" cy="172440"/>
            </a:xfrm>
            <a:custGeom>
              <a:avLst>
                <a:gd name="adj1" fmla="val 327696"/>
                <a:gd name="adj2" fmla="val 26471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sp>
          <p:nvSpPr>
            <p:cNvPr id="87" name="Freeform 86"/>
            <p:cNvSpPr/>
            <p:nvPr/>
          </p:nvSpPr>
          <p:spPr>
            <a:xfrm>
              <a:off x="0" y="2542680"/>
              <a:ext cx="691200" cy="172440"/>
            </a:xfrm>
            <a:custGeom>
              <a:avLst>
                <a:gd name="adj1" fmla="val 222968"/>
                <a:gd name="adj2" fmla="val 4488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G</a:t>
              </a:r>
            </a:p>
          </p:txBody>
        </p:sp>
        <p:sp>
          <p:nvSpPr>
            <p:cNvPr id="88" name="Freeform 87"/>
            <p:cNvSpPr/>
            <p:nvPr/>
          </p:nvSpPr>
          <p:spPr>
            <a:xfrm>
              <a:off x="3591720" y="3239640"/>
              <a:ext cx="599040" cy="172440"/>
            </a:xfrm>
            <a:custGeom>
              <a:avLst>
                <a:gd name="adj1" fmla="val -109735"/>
                <a:gd name="adj2" fmla="val 3883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G</a:t>
              </a:r>
            </a:p>
          </p:txBody>
        </p:sp>
        <p:sp>
          <p:nvSpPr>
            <p:cNvPr id="89" name="Freeform 88"/>
            <p:cNvSpPr/>
            <p:nvPr/>
          </p:nvSpPr>
          <p:spPr>
            <a:xfrm>
              <a:off x="3465720" y="2064239"/>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90" name="Text Box 148"/>
            <p:cNvSpPr txBox="1"/>
            <p:nvPr/>
          </p:nvSpPr>
          <p:spPr>
            <a:xfrm>
              <a:off x="3992399" y="248400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91" name="Freeform 90"/>
            <p:cNvSpPr/>
            <p:nvPr/>
          </p:nvSpPr>
          <p:spPr>
            <a:xfrm>
              <a:off x="4481999" y="1733352"/>
              <a:ext cx="319680" cy="172440"/>
            </a:xfrm>
            <a:custGeom>
              <a:avLst>
                <a:gd name="adj1" fmla="val -181531"/>
                <a:gd name="adj2" fmla="val 48601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grpSp>
      <p:sp>
        <p:nvSpPr>
          <p:cNvPr id="36" name="Rectangle 35"/>
          <p:cNvSpPr/>
          <p:nvPr/>
        </p:nvSpPr>
        <p:spPr>
          <a:xfrm>
            <a:off x="6236818" y="1550521"/>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39"/>
          <p:cNvSpPr/>
          <p:nvPr/>
        </p:nvSpPr>
        <p:spPr>
          <a:xfrm>
            <a:off x="539552" y="3140968"/>
            <a:ext cx="864096" cy="24721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8546652" y="3260656"/>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TextBox 38"/>
          <p:cNvSpPr txBox="1"/>
          <p:nvPr/>
        </p:nvSpPr>
        <p:spPr>
          <a:xfrm>
            <a:off x="467546" y="1163370"/>
            <a:ext cx="3706445" cy="4770537"/>
          </a:xfrm>
          <a:prstGeom prst="rect">
            <a:avLst/>
          </a:prstGeom>
          <a:noFill/>
        </p:spPr>
        <p:txBody>
          <a:bodyPr wrap="square" rtlCol="0">
            <a:spAutoFit/>
          </a:bodyPr>
          <a:lstStyle/>
          <a:p>
            <a:r>
              <a:rPr lang="it-IT" sz="1600" dirty="0" smtClean="0"/>
              <a:t>L’agoritmo si base su due fasi:</a:t>
            </a:r>
          </a:p>
          <a:p>
            <a:endParaRPr lang="it-IT" sz="1600" dirty="0"/>
          </a:p>
          <a:p>
            <a:pPr lvl="0"/>
            <a:r>
              <a:rPr lang="it-IT" sz="1600" dirty="0" smtClean="0">
                <a:solidFill>
                  <a:srgbClr val="FFC000"/>
                </a:solidFill>
              </a:rPr>
              <a:t>Fase 1:</a:t>
            </a:r>
          </a:p>
          <a:p>
            <a:pPr lvl="0"/>
            <a:r>
              <a:rPr lang="it-IT" sz="1600" dirty="0" smtClean="0"/>
              <a:t>Ogni veicolo memorizza il </a:t>
            </a:r>
            <a:r>
              <a:rPr lang="it-IT" sz="1600" dirty="0" smtClean="0">
                <a:solidFill>
                  <a:srgbClr val="FFC000"/>
                </a:solidFill>
              </a:rPr>
              <a:t>numero di</a:t>
            </a:r>
          </a:p>
          <a:p>
            <a:pPr lvl="0"/>
            <a:r>
              <a:rPr lang="it-IT" sz="1600" dirty="0">
                <a:solidFill>
                  <a:srgbClr val="FFC000"/>
                </a:solidFill>
              </a:rPr>
              <a:t>v</a:t>
            </a:r>
            <a:r>
              <a:rPr lang="it-IT" sz="1600" dirty="0" smtClean="0">
                <a:solidFill>
                  <a:srgbClr val="FFC000"/>
                </a:solidFill>
              </a:rPr>
              <a:t>icini visti nella portata WiFi</a:t>
            </a:r>
            <a:r>
              <a:rPr lang="it-IT" sz="1600" dirty="0" smtClean="0"/>
              <a:t> e genera</a:t>
            </a:r>
          </a:p>
          <a:p>
            <a:pPr lvl="0"/>
            <a:r>
              <a:rPr lang="it-IT" sz="1600" dirty="0"/>
              <a:t>u</a:t>
            </a:r>
            <a:r>
              <a:rPr lang="it-IT" sz="1600" dirty="0" smtClean="0"/>
              <a:t>na </a:t>
            </a:r>
            <a:r>
              <a:rPr lang="it-IT" sz="1600" dirty="0" smtClean="0">
                <a:solidFill>
                  <a:srgbClr val="FFC000"/>
                </a:solidFill>
              </a:rPr>
              <a:t>probabilita’ casuale</a:t>
            </a:r>
            <a:r>
              <a:rPr lang="it-IT" sz="1600" dirty="0" smtClean="0"/>
              <a:t> di elezione</a:t>
            </a:r>
          </a:p>
          <a:p>
            <a:pPr lvl="0"/>
            <a:r>
              <a:rPr lang="it-IT" sz="1600" dirty="0" smtClean="0"/>
              <a:t>come CH</a:t>
            </a:r>
          </a:p>
          <a:p>
            <a:pPr lvl="0"/>
            <a:endParaRPr lang="it-IT" sz="1600" dirty="0"/>
          </a:p>
          <a:p>
            <a:pPr lvl="0"/>
            <a:r>
              <a:rPr lang="it-IT" sz="1600" dirty="0" smtClean="0"/>
              <a:t>Fase 2:</a:t>
            </a:r>
          </a:p>
          <a:p>
            <a:pPr marL="342900" lvl="0" indent="-342900">
              <a:buFont typeface="+mj-lt"/>
              <a:buAutoNum type="arabicPeriod"/>
            </a:pPr>
            <a:r>
              <a:rPr lang="it-IT" sz="1600" dirty="0"/>
              <a:t>I veicoli tramite la WiFi scambiano la loro probabilita’</a:t>
            </a:r>
          </a:p>
          <a:p>
            <a:pPr marL="342900" lvl="0" indent="-342900">
              <a:buFont typeface="+mj-ea"/>
              <a:buAutoNum type="arabicPeriod"/>
            </a:pPr>
            <a:r>
              <a:rPr lang="it-IT" sz="1600" dirty="0" smtClean="0"/>
              <a:t>Viene eletto </a:t>
            </a:r>
            <a:r>
              <a:rPr lang="it-IT" sz="1600" dirty="0" smtClean="0">
                <a:solidFill>
                  <a:srgbClr val="FFC000"/>
                </a:solidFill>
              </a:rPr>
              <a:t>CH </a:t>
            </a:r>
            <a:r>
              <a:rPr lang="it-IT" sz="1600" dirty="0" smtClean="0"/>
              <a:t>ogni veicolo </a:t>
            </a:r>
            <a:r>
              <a:rPr lang="it-IT" sz="1600" dirty="0"/>
              <a:t>che vede il </a:t>
            </a:r>
            <a:r>
              <a:rPr lang="it-IT" sz="1600" dirty="0">
                <a:solidFill>
                  <a:srgbClr val="FFC000"/>
                </a:solidFill>
              </a:rPr>
              <a:t>maggior numero di vicini</a:t>
            </a:r>
            <a:r>
              <a:rPr lang="it-IT" sz="1600" dirty="0" smtClean="0"/>
              <a:t>, </a:t>
            </a:r>
            <a:r>
              <a:rPr lang="it-IT" sz="1600" dirty="0"/>
              <a:t>e in caso di parita’ di veicoli visti, </a:t>
            </a:r>
            <a:r>
              <a:rPr lang="it-IT" sz="1600" dirty="0" smtClean="0"/>
              <a:t>l’elezione </a:t>
            </a:r>
            <a:r>
              <a:rPr lang="it-IT" sz="1600" dirty="0"/>
              <a:t>si confronta con la </a:t>
            </a:r>
            <a:r>
              <a:rPr lang="it-IT" sz="1600" dirty="0">
                <a:solidFill>
                  <a:srgbClr val="FFC000"/>
                </a:solidFill>
              </a:rPr>
              <a:t>probabilita’ maggiore</a:t>
            </a:r>
            <a:r>
              <a:rPr lang="it-IT" sz="1600" dirty="0" smtClean="0"/>
              <a:t>, </a:t>
            </a:r>
            <a:r>
              <a:rPr lang="it-IT" sz="1600" dirty="0"/>
              <a:t>a seguire si eleggono i vari </a:t>
            </a:r>
            <a:r>
              <a:rPr lang="it-IT" sz="1600" dirty="0" smtClean="0">
                <a:solidFill>
                  <a:srgbClr val="FFC000"/>
                </a:solidFill>
              </a:rPr>
              <a:t>CM</a:t>
            </a:r>
          </a:p>
          <a:p>
            <a:pPr marL="342900" lvl="0" indent="-342900">
              <a:buFont typeface="+mj-ea"/>
              <a:buAutoNum type="arabicPeriod"/>
            </a:pPr>
            <a:r>
              <a:rPr lang="it-IT" sz="1600" dirty="0" smtClean="0"/>
              <a:t>I </a:t>
            </a:r>
            <a:r>
              <a:rPr lang="it-IT" sz="1600" dirty="0" smtClean="0">
                <a:solidFill>
                  <a:srgbClr val="FFC000"/>
                </a:solidFill>
              </a:rPr>
              <a:t>veicoli isolati</a:t>
            </a:r>
            <a:r>
              <a:rPr lang="it-IT" sz="1600" dirty="0" smtClean="0"/>
              <a:t> nel raggio WiFi diventano automaticamente </a:t>
            </a:r>
            <a:r>
              <a:rPr lang="it-IT" sz="1600" dirty="0" smtClean="0">
                <a:solidFill>
                  <a:srgbClr val="FFC000"/>
                </a:solidFill>
              </a:rPr>
              <a:t>CH</a:t>
            </a:r>
            <a:endParaRPr lang="it-IT" sz="1600" dirty="0">
              <a:solidFill>
                <a:srgbClr val="FFC000"/>
              </a:solidFill>
            </a:endParaRPr>
          </a:p>
        </p:txBody>
      </p:sp>
      <p:sp>
        <p:nvSpPr>
          <p:cNvPr id="38" name="Rectangle 37"/>
          <p:cNvSpPr/>
          <p:nvPr/>
        </p:nvSpPr>
        <p:spPr>
          <a:xfrm>
            <a:off x="4697181" y="3603750"/>
            <a:ext cx="726529"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89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36"/>
                                        </p:tgtEl>
                                        <p:attrNameLst>
                                          <p:attrName>style.color</p:attrName>
                                        </p:attrNameLst>
                                      </p:cBhvr>
                                      <p:by>
                                        <p:hsl h="7200000" s="0" l="0"/>
                                      </p:by>
                                    </p:animClr>
                                    <p:animClr clrSpc="hsl" dir="cw">
                                      <p:cBhvr>
                                        <p:cTn id="7" dur="2000" fill="hold"/>
                                        <p:tgtEl>
                                          <p:spTgt spid="36"/>
                                        </p:tgtEl>
                                        <p:attrNameLst>
                                          <p:attrName>fillcolor</p:attrName>
                                        </p:attrNameLst>
                                      </p:cBhvr>
                                      <p:by>
                                        <p:hsl h="7200000" s="0" l="0"/>
                                      </p:by>
                                    </p:animClr>
                                    <p:animClr clrSpc="hsl" dir="cw">
                                      <p:cBhvr>
                                        <p:cTn id="8" dur="2000" fill="hold"/>
                                        <p:tgtEl>
                                          <p:spTgt spid="36"/>
                                        </p:tgtEl>
                                        <p:attrNameLst>
                                          <p:attrName>stroke.color</p:attrName>
                                        </p:attrNameLst>
                                      </p:cBhvr>
                                      <p:by>
                                        <p:hsl h="7200000" s="0" l="0"/>
                                      </p:by>
                                    </p:animClr>
                                    <p:set>
                                      <p:cBhvr>
                                        <p:cTn id="9" dur="2000" fill="hold"/>
                                        <p:tgtEl>
                                          <p:spTgt spid="36"/>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37"/>
                                        </p:tgtEl>
                                        <p:attrNameLst>
                                          <p:attrName>style.color</p:attrName>
                                        </p:attrNameLst>
                                      </p:cBhvr>
                                      <p:by>
                                        <p:hsl h="7200000" s="0" l="0"/>
                                      </p:by>
                                    </p:animClr>
                                    <p:animClr clrSpc="hsl" dir="cw">
                                      <p:cBhvr>
                                        <p:cTn id="12" dur="2000" fill="hold"/>
                                        <p:tgtEl>
                                          <p:spTgt spid="37"/>
                                        </p:tgtEl>
                                        <p:attrNameLst>
                                          <p:attrName>fillcolor</p:attrName>
                                        </p:attrNameLst>
                                      </p:cBhvr>
                                      <p:by>
                                        <p:hsl h="7200000" s="0" l="0"/>
                                      </p:by>
                                    </p:animClr>
                                    <p:animClr clrSpc="hsl" dir="cw">
                                      <p:cBhvr>
                                        <p:cTn id="13" dur="2000" fill="hold"/>
                                        <p:tgtEl>
                                          <p:spTgt spid="37"/>
                                        </p:tgtEl>
                                        <p:attrNameLst>
                                          <p:attrName>stroke.color</p:attrName>
                                        </p:attrNameLst>
                                      </p:cBhvr>
                                      <p:by>
                                        <p:hsl h="7200000" s="0" l="0"/>
                                      </p:by>
                                    </p:animClr>
                                    <p:set>
                                      <p:cBhvr>
                                        <p:cTn id="14" dur="2000" fill="hold"/>
                                        <p:tgtEl>
                                          <p:spTgt spid="37"/>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2000" fill="hold"/>
                                        <p:tgtEl>
                                          <p:spTgt spid="38"/>
                                        </p:tgtEl>
                                        <p:attrNameLst>
                                          <p:attrName>style.color</p:attrName>
                                        </p:attrNameLst>
                                      </p:cBhvr>
                                      <p:by>
                                        <p:hsl h="7200000" s="0" l="0"/>
                                      </p:by>
                                    </p:animClr>
                                    <p:animClr clrSpc="hsl" dir="cw">
                                      <p:cBhvr>
                                        <p:cTn id="17" dur="2000" fill="hold"/>
                                        <p:tgtEl>
                                          <p:spTgt spid="38"/>
                                        </p:tgtEl>
                                        <p:attrNameLst>
                                          <p:attrName>fillcolor</p:attrName>
                                        </p:attrNameLst>
                                      </p:cBhvr>
                                      <p:by>
                                        <p:hsl h="7200000" s="0" l="0"/>
                                      </p:by>
                                    </p:animClr>
                                    <p:animClr clrSpc="hsl" dir="cw">
                                      <p:cBhvr>
                                        <p:cTn id="18" dur="2000" fill="hold"/>
                                        <p:tgtEl>
                                          <p:spTgt spid="38"/>
                                        </p:tgtEl>
                                        <p:attrNameLst>
                                          <p:attrName>stroke.color</p:attrName>
                                        </p:attrNameLst>
                                      </p:cBhvr>
                                      <p:by>
                                        <p:hsl h="7200000" s="0" l="0"/>
                                      </p:by>
                                    </p:animClr>
                                    <p:set>
                                      <p:cBhvr>
                                        <p:cTn id="19" dur="2000" fill="hold"/>
                                        <p:tgtEl>
                                          <p:spTgt spid="38"/>
                                        </p:tgtEl>
                                        <p:attrNameLst>
                                          <p:attrName>fill.type</p:attrName>
                                        </p:attrNameLst>
                                      </p:cBhvr>
                                      <p:to>
                                        <p:strVal val="solid"/>
                                      </p:to>
                                    </p:se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5137945" cy="584775"/>
          </a:xfrm>
          <a:prstGeom prst="rect">
            <a:avLst/>
          </a:prstGeom>
          <a:noFill/>
        </p:spPr>
        <p:txBody>
          <a:bodyPr wrap="none" rtlCol="0">
            <a:spAutoFit/>
          </a:bodyPr>
          <a:lstStyle/>
          <a:p>
            <a:r>
              <a:rPr lang="it-IT" sz="3200" b="1" dirty="0" smtClean="0">
                <a:solidFill>
                  <a:srgbClr val="FFC000"/>
                </a:solidFill>
              </a:rPr>
              <a:t>ALGORITMO PROPOSTO</a:t>
            </a:r>
          </a:p>
        </p:txBody>
      </p:sp>
      <p:sp>
        <p:nvSpPr>
          <p:cNvPr id="3" name="TextBox 2"/>
          <p:cNvSpPr txBox="1"/>
          <p:nvPr/>
        </p:nvSpPr>
        <p:spPr>
          <a:xfrm>
            <a:off x="449144" y="1484784"/>
            <a:ext cx="184731" cy="369332"/>
          </a:xfrm>
          <a:prstGeom prst="rect">
            <a:avLst/>
          </a:prstGeom>
          <a:noFill/>
        </p:spPr>
        <p:txBody>
          <a:bodyPr wrap="none" rtlCol="0">
            <a:spAutoFit/>
          </a:bodyPr>
          <a:lstStyle/>
          <a:p>
            <a:endParaRPr lang="it-IT" dirty="0"/>
          </a:p>
        </p:txBody>
      </p:sp>
      <p:sp>
        <p:nvSpPr>
          <p:cNvPr id="4" name="TextBox 3"/>
          <p:cNvSpPr txBox="1"/>
          <p:nvPr/>
        </p:nvSpPr>
        <p:spPr>
          <a:xfrm>
            <a:off x="467544" y="1163370"/>
            <a:ext cx="3664557" cy="2308324"/>
          </a:xfrm>
          <a:prstGeom prst="rect">
            <a:avLst/>
          </a:prstGeom>
          <a:noFill/>
        </p:spPr>
        <p:txBody>
          <a:bodyPr wrap="square" rtlCol="0">
            <a:spAutoFit/>
          </a:bodyPr>
          <a:lstStyle/>
          <a:p>
            <a:r>
              <a:rPr lang="it-IT" sz="1600" dirty="0"/>
              <a:t>Possono essere presenti dei veicoli</a:t>
            </a:r>
          </a:p>
          <a:p>
            <a:r>
              <a:rPr lang="it-IT" sz="1600" dirty="0" smtClean="0"/>
              <a:t>che </a:t>
            </a:r>
            <a:r>
              <a:rPr lang="it-IT" sz="1600" dirty="0">
                <a:solidFill>
                  <a:srgbClr val="FFC000"/>
                </a:solidFill>
              </a:rPr>
              <a:t>non sono stati eletti ne’ CH ne’ </a:t>
            </a:r>
            <a:r>
              <a:rPr lang="it-IT" sz="1600" dirty="0" smtClean="0">
                <a:solidFill>
                  <a:srgbClr val="FFC000"/>
                </a:solidFill>
              </a:rPr>
              <a:t>CM</a:t>
            </a:r>
            <a:r>
              <a:rPr lang="it-IT" sz="1600" dirty="0" smtClean="0"/>
              <a:t>,</a:t>
            </a:r>
          </a:p>
          <a:p>
            <a:r>
              <a:rPr lang="it-IT" sz="1600" dirty="0" smtClean="0"/>
              <a:t>e come detto prima per l’algoritmo allo stato dell’arte, si risolvono </a:t>
            </a:r>
            <a:r>
              <a:rPr lang="it-IT" sz="1600" dirty="0" smtClean="0">
                <a:solidFill>
                  <a:srgbClr val="FFC000"/>
                </a:solidFill>
              </a:rPr>
              <a:t>ripetendo </a:t>
            </a:r>
            <a:r>
              <a:rPr lang="it-IT" sz="1600" dirty="0">
                <a:solidFill>
                  <a:srgbClr val="FFC000"/>
                </a:solidFill>
              </a:rPr>
              <a:t>la seconda fase</a:t>
            </a:r>
            <a:r>
              <a:rPr lang="it-IT" sz="1600" dirty="0"/>
              <a:t>,</a:t>
            </a:r>
          </a:p>
          <a:p>
            <a:r>
              <a:rPr lang="it-IT" sz="1600" dirty="0"/>
              <a:t>finche ogni veicolo e’ CM o </a:t>
            </a:r>
            <a:r>
              <a:rPr lang="it-IT" sz="1600" dirty="0" smtClean="0"/>
              <a:t>CH</a:t>
            </a:r>
          </a:p>
          <a:p>
            <a:endParaRPr lang="it-IT" sz="1600" dirty="0"/>
          </a:p>
          <a:p>
            <a:r>
              <a:rPr lang="it-IT" sz="1600" u="sng" dirty="0" smtClean="0"/>
              <a:t>In questo esempio</a:t>
            </a:r>
          </a:p>
          <a:p>
            <a:r>
              <a:rPr lang="it-IT" sz="1600" u="sng" dirty="0"/>
              <a:t>n</a:t>
            </a:r>
            <a:r>
              <a:rPr lang="it-IT" sz="1600" u="sng" dirty="0" smtClean="0"/>
              <a:t>on e’ sono presenti FN</a:t>
            </a:r>
            <a:endParaRPr lang="it-IT" sz="1600" u="sng" dirty="0"/>
          </a:p>
        </p:txBody>
      </p:sp>
      <p:sp>
        <p:nvSpPr>
          <p:cNvPr id="5" name="Right Arrow 4"/>
          <p:cNvSpPr/>
          <p:nvPr/>
        </p:nvSpPr>
        <p:spPr>
          <a:xfrm>
            <a:off x="2098955" y="6113387"/>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449144" y="6113387"/>
            <a:ext cx="1689886" cy="369332"/>
          </a:xfrm>
          <a:prstGeom prst="rect">
            <a:avLst/>
          </a:prstGeom>
          <a:noFill/>
        </p:spPr>
        <p:txBody>
          <a:bodyPr wrap="none" rtlCol="0">
            <a:spAutoFit/>
          </a:bodyPr>
          <a:lstStyle/>
          <a:p>
            <a:r>
              <a:rPr lang="it-IT" dirty="0" smtClean="0"/>
              <a:t>Esempio Fase 2</a:t>
            </a:r>
            <a:endParaRPr lang="it-IT" dirty="0"/>
          </a:p>
        </p:txBody>
      </p:sp>
      <p:grpSp>
        <p:nvGrpSpPr>
          <p:cNvPr id="64" name="Group 63"/>
          <p:cNvGrpSpPr/>
          <p:nvPr/>
        </p:nvGrpSpPr>
        <p:grpSpPr>
          <a:xfrm>
            <a:off x="4132101" y="1581430"/>
            <a:ext cx="4848941" cy="3881119"/>
            <a:chOff x="0" y="0"/>
            <a:chExt cx="4849200" cy="3881518"/>
          </a:xfrm>
        </p:grpSpPr>
        <p:sp>
          <p:nvSpPr>
            <p:cNvPr id="65" name="Freeform 64"/>
            <p:cNvSpPr/>
            <p:nvPr/>
          </p:nvSpPr>
          <p:spPr>
            <a:xfrm>
              <a:off x="1442880" y="42912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6" name="Freeform 65"/>
            <p:cNvSpPr/>
            <p:nvPr/>
          </p:nvSpPr>
          <p:spPr>
            <a:xfrm>
              <a:off x="3161160" y="844559"/>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7" name="Freeform 66"/>
            <p:cNvSpPr/>
            <p:nvPr/>
          </p:nvSpPr>
          <p:spPr>
            <a:xfrm>
              <a:off x="2127960" y="667440"/>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8" name="Freeform 67"/>
            <p:cNvSpPr/>
            <p:nvPr/>
          </p:nvSpPr>
          <p:spPr>
            <a:xfrm>
              <a:off x="2788919" y="214560"/>
              <a:ext cx="1234800" cy="101123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9" name="Freeform 68"/>
            <p:cNvSpPr/>
            <p:nvPr/>
          </p:nvSpPr>
          <p:spPr>
            <a:xfrm>
              <a:off x="2033280" y="137304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70" name="Freeform 69"/>
            <p:cNvSpPr/>
            <p:nvPr/>
          </p:nvSpPr>
          <p:spPr>
            <a:xfrm>
              <a:off x="1111320" y="221868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71" name="Text Box 129"/>
            <p:cNvSpPr txBox="1"/>
            <p:nvPr/>
          </p:nvSpPr>
          <p:spPr>
            <a:xfrm>
              <a:off x="1736640" y="800640"/>
              <a:ext cx="158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72" name="Text Box 130"/>
            <p:cNvSpPr txBox="1"/>
            <p:nvPr/>
          </p:nvSpPr>
          <p:spPr>
            <a:xfrm>
              <a:off x="2590200" y="173340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73" name="Text Box 131"/>
            <p:cNvSpPr txBox="1"/>
            <p:nvPr/>
          </p:nvSpPr>
          <p:spPr>
            <a:xfrm>
              <a:off x="2744640" y="105408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74" name="Text Box 132"/>
            <p:cNvSpPr txBox="1"/>
            <p:nvPr/>
          </p:nvSpPr>
          <p:spPr>
            <a:xfrm>
              <a:off x="3215160" y="53712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75" name="Text Box 133"/>
            <p:cNvSpPr txBox="1"/>
            <p:nvPr/>
          </p:nvSpPr>
          <p:spPr>
            <a:xfrm>
              <a:off x="3906360" y="131076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76" name="Text Box 134"/>
            <p:cNvSpPr txBox="1"/>
            <p:nvPr/>
          </p:nvSpPr>
          <p:spPr>
            <a:xfrm>
              <a:off x="1586880" y="2579400"/>
              <a:ext cx="1468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77" name="Freeform 76"/>
            <p:cNvSpPr/>
            <p:nvPr/>
          </p:nvSpPr>
          <p:spPr>
            <a:xfrm>
              <a:off x="700919" y="789479"/>
              <a:ext cx="590760" cy="172440"/>
            </a:xfrm>
            <a:custGeom>
              <a:avLst>
                <a:gd name="adj1" fmla="val 161730"/>
                <a:gd name="adj2" fmla="val 4425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C</a:t>
              </a:r>
            </a:p>
          </p:txBody>
        </p:sp>
        <p:sp>
          <p:nvSpPr>
            <p:cNvPr id="78" name="Freeform 77"/>
            <p:cNvSpPr/>
            <p:nvPr/>
          </p:nvSpPr>
          <p:spPr>
            <a:xfrm>
              <a:off x="3637439" y="0"/>
              <a:ext cx="614160" cy="172440"/>
            </a:xfrm>
            <a:custGeom>
              <a:avLst>
                <a:gd name="adj1" fmla="val -38042"/>
                <a:gd name="adj2" fmla="val 342797"/>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C</a:t>
              </a:r>
            </a:p>
          </p:txBody>
        </p:sp>
        <p:sp>
          <p:nvSpPr>
            <p:cNvPr id="79" name="Freeform 78"/>
            <p:cNvSpPr/>
            <p:nvPr/>
          </p:nvSpPr>
          <p:spPr>
            <a:xfrm>
              <a:off x="2172960" y="38880"/>
              <a:ext cx="304560" cy="172440"/>
            </a:xfrm>
            <a:custGeom>
              <a:avLst>
                <a:gd name="adj1" fmla="val 202245"/>
                <a:gd name="adj2" fmla="val 58872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sp>
          <p:nvSpPr>
            <p:cNvPr id="80" name="Freeform 79"/>
            <p:cNvSpPr/>
            <p:nvPr/>
          </p:nvSpPr>
          <p:spPr>
            <a:xfrm>
              <a:off x="4267800" y="644039"/>
              <a:ext cx="581400" cy="172440"/>
            </a:xfrm>
            <a:custGeom>
              <a:avLst>
                <a:gd name="adj1" fmla="val -26996"/>
                <a:gd name="adj2" fmla="val 44175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C</a:t>
              </a:r>
            </a:p>
          </p:txBody>
        </p:sp>
        <p:sp>
          <p:nvSpPr>
            <p:cNvPr id="81" name="Freeform 80"/>
            <p:cNvSpPr/>
            <p:nvPr/>
          </p:nvSpPr>
          <p:spPr>
            <a:xfrm>
              <a:off x="475560" y="1447919"/>
              <a:ext cx="631440" cy="343800"/>
            </a:xfrm>
            <a:custGeom>
              <a:avLst>
                <a:gd name="adj1" fmla="val 322576"/>
                <a:gd name="adj2" fmla="val 10115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C</a:t>
              </a:r>
            </a:p>
            <a:p>
              <a:pPr>
                <a:spcAft>
                  <a:spcPts val="0"/>
                </a:spcAft>
              </a:pPr>
              <a:r>
                <a:rPr lang="it-IT" sz="1200" kern="150" dirty="0">
                  <a:solidFill>
                    <a:srgbClr val="FFC000"/>
                  </a:solidFill>
                  <a:effectLst/>
                  <a:latin typeface="Liberation Serif"/>
                  <a:ea typeface="DejaVu Sans"/>
                  <a:cs typeface="DejaVu Sans"/>
                </a:rPr>
                <a:t> CM di G</a:t>
              </a:r>
            </a:p>
          </p:txBody>
        </p:sp>
        <p:sp>
          <p:nvSpPr>
            <p:cNvPr id="82" name="Freeform 81"/>
            <p:cNvSpPr/>
            <p:nvPr/>
          </p:nvSpPr>
          <p:spPr>
            <a:xfrm>
              <a:off x="2033280" y="2084760"/>
              <a:ext cx="1235519"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3" name="Text Box 141"/>
            <p:cNvSpPr txBox="1"/>
            <p:nvPr/>
          </p:nvSpPr>
          <p:spPr>
            <a:xfrm>
              <a:off x="2583720" y="253116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84" name="Freeform 83"/>
            <p:cNvSpPr/>
            <p:nvPr/>
          </p:nvSpPr>
          <p:spPr>
            <a:xfrm>
              <a:off x="2266919" y="2869559"/>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5" name="Text Box 143"/>
            <p:cNvSpPr txBox="1"/>
            <p:nvPr/>
          </p:nvSpPr>
          <p:spPr>
            <a:xfrm>
              <a:off x="2828880" y="322776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86" name="Freeform 85"/>
            <p:cNvSpPr/>
            <p:nvPr/>
          </p:nvSpPr>
          <p:spPr>
            <a:xfrm>
              <a:off x="681839" y="2092320"/>
              <a:ext cx="570600" cy="172440"/>
            </a:xfrm>
            <a:custGeom>
              <a:avLst>
                <a:gd name="adj1" fmla="val 327696"/>
                <a:gd name="adj2" fmla="val 26471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a:t>
              </a:r>
            </a:p>
          </p:txBody>
        </p:sp>
        <p:sp>
          <p:nvSpPr>
            <p:cNvPr id="87" name="Freeform 86"/>
            <p:cNvSpPr/>
            <p:nvPr/>
          </p:nvSpPr>
          <p:spPr>
            <a:xfrm>
              <a:off x="0" y="2542680"/>
              <a:ext cx="691200" cy="172440"/>
            </a:xfrm>
            <a:custGeom>
              <a:avLst>
                <a:gd name="adj1" fmla="val 222968"/>
                <a:gd name="adj2" fmla="val 4488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G</a:t>
              </a:r>
            </a:p>
          </p:txBody>
        </p:sp>
        <p:sp>
          <p:nvSpPr>
            <p:cNvPr id="88" name="Freeform 87"/>
            <p:cNvSpPr/>
            <p:nvPr/>
          </p:nvSpPr>
          <p:spPr>
            <a:xfrm>
              <a:off x="3591720" y="3239640"/>
              <a:ext cx="599040" cy="172440"/>
            </a:xfrm>
            <a:custGeom>
              <a:avLst>
                <a:gd name="adj1" fmla="val -109735"/>
                <a:gd name="adj2" fmla="val 3883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G</a:t>
              </a:r>
            </a:p>
          </p:txBody>
        </p:sp>
        <p:sp>
          <p:nvSpPr>
            <p:cNvPr id="89" name="Freeform 88"/>
            <p:cNvSpPr/>
            <p:nvPr/>
          </p:nvSpPr>
          <p:spPr>
            <a:xfrm>
              <a:off x="3465720" y="2064239"/>
              <a:ext cx="1234800" cy="10119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90" name="Text Box 148"/>
            <p:cNvSpPr txBox="1"/>
            <p:nvPr/>
          </p:nvSpPr>
          <p:spPr>
            <a:xfrm>
              <a:off x="3992399" y="2484000"/>
              <a:ext cx="1476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91" name="Freeform 90"/>
            <p:cNvSpPr/>
            <p:nvPr/>
          </p:nvSpPr>
          <p:spPr>
            <a:xfrm>
              <a:off x="4497288" y="1733400"/>
              <a:ext cx="319680" cy="172440"/>
            </a:xfrm>
            <a:custGeom>
              <a:avLst>
                <a:gd name="adj1" fmla="val -181531"/>
                <a:gd name="adj2" fmla="val 48601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CH</a:t>
              </a:r>
            </a:p>
          </p:txBody>
        </p:sp>
      </p:grpSp>
    </p:spTree>
    <p:extLst>
      <p:ext uri="{BB962C8B-B14F-4D97-AF65-F5344CB8AC3E}">
        <p14:creationId xmlns:p14="http://schemas.microsoft.com/office/powerpoint/2010/main" val="47733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3563796" cy="584775"/>
          </a:xfrm>
          <a:prstGeom prst="rect">
            <a:avLst/>
          </a:prstGeom>
          <a:noFill/>
        </p:spPr>
        <p:txBody>
          <a:bodyPr wrap="none" rtlCol="0">
            <a:spAutoFit/>
          </a:bodyPr>
          <a:lstStyle/>
          <a:p>
            <a:r>
              <a:rPr lang="it-IT" sz="3200" b="1" dirty="0" smtClean="0">
                <a:solidFill>
                  <a:srgbClr val="FFC000"/>
                </a:solidFill>
              </a:rPr>
              <a:t>ANALISI CMMCH</a:t>
            </a:r>
          </a:p>
        </p:txBody>
      </p:sp>
      <p:sp>
        <p:nvSpPr>
          <p:cNvPr id="3" name="TextBox 2"/>
          <p:cNvSpPr txBox="1"/>
          <p:nvPr/>
        </p:nvSpPr>
        <p:spPr>
          <a:xfrm>
            <a:off x="449144" y="989439"/>
            <a:ext cx="8183437" cy="2031325"/>
          </a:xfrm>
          <a:prstGeom prst="rect">
            <a:avLst/>
          </a:prstGeom>
          <a:noFill/>
        </p:spPr>
        <p:txBody>
          <a:bodyPr wrap="none" rtlCol="0">
            <a:spAutoFit/>
          </a:bodyPr>
          <a:lstStyle/>
          <a:p>
            <a:r>
              <a:rPr lang="it-IT" dirty="0" smtClean="0"/>
              <a:t>Dalla definizione degli algoritmi, e’ possibile che un CM sia assegnato a piu’ CH</a:t>
            </a:r>
          </a:p>
          <a:p>
            <a:r>
              <a:rPr lang="it-IT" dirty="0" smtClean="0"/>
              <a:t>e viene quindi chiamato CMMCH (cluster member multi cluster head).</a:t>
            </a:r>
          </a:p>
          <a:p>
            <a:endParaRPr lang="it-IT" dirty="0" smtClean="0"/>
          </a:p>
          <a:p>
            <a:r>
              <a:rPr lang="it-IT" b="1" u="sng" dirty="0" smtClean="0"/>
              <a:t>Questa situazione non deve esserci, perche’ contro la politica di</a:t>
            </a:r>
          </a:p>
          <a:p>
            <a:r>
              <a:rPr lang="it-IT" b="1" u="sng" dirty="0" smtClean="0"/>
              <a:t>communication-saving</a:t>
            </a:r>
          </a:p>
          <a:p>
            <a:endParaRPr lang="it-IT" u="sng" dirty="0"/>
          </a:p>
          <a:p>
            <a:r>
              <a:rPr lang="it-IT" dirty="0" smtClean="0"/>
              <a:t>Si usano le seguenti soluzioni</a:t>
            </a:r>
          </a:p>
        </p:txBody>
      </p:sp>
      <p:sp>
        <p:nvSpPr>
          <p:cNvPr id="4" name="TextBox 3"/>
          <p:cNvSpPr txBox="1"/>
          <p:nvPr/>
        </p:nvSpPr>
        <p:spPr>
          <a:xfrm>
            <a:off x="449144" y="3356992"/>
            <a:ext cx="4131324" cy="1292662"/>
          </a:xfrm>
          <a:prstGeom prst="rect">
            <a:avLst/>
          </a:prstGeom>
          <a:noFill/>
        </p:spPr>
        <p:txBody>
          <a:bodyPr wrap="none" rtlCol="0">
            <a:spAutoFit/>
          </a:bodyPr>
          <a:lstStyle/>
          <a:p>
            <a:r>
              <a:rPr lang="it-IT" sz="2400" dirty="0" smtClean="0">
                <a:solidFill>
                  <a:srgbClr val="FFC000"/>
                </a:solidFill>
              </a:rPr>
              <a:t>Algoritrmo allo stato dell’arte:</a:t>
            </a:r>
          </a:p>
          <a:p>
            <a:endParaRPr lang="it-IT" dirty="0"/>
          </a:p>
          <a:p>
            <a:r>
              <a:rPr lang="it-IT" dirty="0" smtClean="0"/>
              <a:t>I CMMCH sono assegnati al CH</a:t>
            </a:r>
          </a:p>
          <a:p>
            <a:r>
              <a:rPr lang="it-IT" dirty="0" smtClean="0"/>
              <a:t>con </a:t>
            </a:r>
            <a:r>
              <a:rPr lang="it-IT" dirty="0" smtClean="0">
                <a:solidFill>
                  <a:srgbClr val="FFC000"/>
                </a:solidFill>
              </a:rPr>
              <a:t>probabilita’ minore</a:t>
            </a:r>
            <a:endParaRPr lang="it-IT" dirty="0">
              <a:solidFill>
                <a:srgbClr val="FFC000"/>
              </a:solidFill>
            </a:endParaRPr>
          </a:p>
        </p:txBody>
      </p:sp>
      <p:sp>
        <p:nvSpPr>
          <p:cNvPr id="35" name="Rectangle 34"/>
          <p:cNvSpPr/>
          <p:nvPr/>
        </p:nvSpPr>
        <p:spPr>
          <a:xfrm>
            <a:off x="528936" y="5760272"/>
            <a:ext cx="2757452" cy="34853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449144" y="5760272"/>
            <a:ext cx="2862066" cy="369332"/>
          </a:xfrm>
          <a:prstGeom prst="rect">
            <a:avLst/>
          </a:prstGeom>
          <a:noFill/>
        </p:spPr>
        <p:txBody>
          <a:bodyPr wrap="none" rtlCol="0">
            <a:spAutoFit/>
          </a:bodyPr>
          <a:lstStyle/>
          <a:p>
            <a:r>
              <a:rPr lang="it-IT" dirty="0" smtClean="0"/>
              <a:t>Esempio CMMCH presenti</a:t>
            </a:r>
            <a:endParaRPr lang="it-IT" dirty="0"/>
          </a:p>
        </p:txBody>
      </p:sp>
      <p:sp>
        <p:nvSpPr>
          <p:cNvPr id="6" name="Right Arrow 5"/>
          <p:cNvSpPr/>
          <p:nvPr/>
        </p:nvSpPr>
        <p:spPr>
          <a:xfrm>
            <a:off x="2710324" y="6273805"/>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oup 6"/>
          <p:cNvGrpSpPr/>
          <p:nvPr/>
        </p:nvGrpSpPr>
        <p:grpSpPr>
          <a:xfrm>
            <a:off x="3715600" y="2519923"/>
            <a:ext cx="5203191" cy="4147820"/>
            <a:chOff x="0" y="0"/>
            <a:chExt cx="5203440" cy="4148279"/>
          </a:xfrm>
        </p:grpSpPr>
        <p:sp>
          <p:nvSpPr>
            <p:cNvPr id="8" name="Freeform 7"/>
            <p:cNvSpPr/>
            <p:nvPr/>
          </p:nvSpPr>
          <p:spPr>
            <a:xfrm>
              <a:off x="0" y="1952640"/>
              <a:ext cx="670320" cy="858240"/>
            </a:xfrm>
            <a:custGeom>
              <a:avLst>
                <a:gd name="adj1" fmla="val 363050"/>
                <a:gd name="adj2" fmla="val 10759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CMMCH:</a:t>
              </a:r>
            </a:p>
            <a:p>
              <a:pPr>
                <a:spcAft>
                  <a:spcPts val="0"/>
                </a:spcAft>
              </a:pPr>
              <a:r>
                <a:rPr lang="it-IT" sz="1200" kern="150" dirty="0">
                  <a:solidFill>
                    <a:srgbClr val="FFC000"/>
                  </a:solidFill>
                  <a:effectLst/>
                  <a:latin typeface="Liberation Serif"/>
                  <a:ea typeface="DejaVu Sans"/>
                  <a:cs typeface="DejaVu Sans"/>
                </a:rPr>
                <a:t> </a:t>
              </a:r>
            </a:p>
            <a:p>
              <a:pPr>
                <a:spcAft>
                  <a:spcPts val="0"/>
                </a:spcAft>
              </a:pPr>
              <a:r>
                <a:rPr lang="it-IT" sz="1200" kern="150" dirty="0">
                  <a:solidFill>
                    <a:srgbClr val="FFC000"/>
                  </a:solidFill>
                  <a:effectLst/>
                  <a:latin typeface="Liberation Serif"/>
                  <a:ea typeface="DejaVu Sans"/>
                  <a:cs typeface="DejaVu Sans"/>
                </a:rPr>
                <a:t> CM di H</a:t>
              </a:r>
            </a:p>
            <a:p>
              <a:pPr>
                <a:spcAft>
                  <a:spcPts val="0"/>
                </a:spcAft>
              </a:pPr>
              <a:r>
                <a:rPr lang="it-IT" sz="1200" kern="150" dirty="0">
                  <a:solidFill>
                    <a:srgbClr val="FFC000"/>
                  </a:solidFill>
                  <a:effectLst/>
                  <a:latin typeface="Liberation Serif"/>
                  <a:ea typeface="DejaVu Sans"/>
                  <a:cs typeface="DejaVu Sans"/>
                </a:rPr>
                <a:t> CM di F</a:t>
              </a:r>
            </a:p>
            <a:p>
              <a:pPr>
                <a:spcAft>
                  <a:spcPts val="0"/>
                </a:spcAft>
              </a:pPr>
              <a:r>
                <a:rPr lang="it-IT" sz="1200" kern="150" dirty="0">
                  <a:solidFill>
                    <a:srgbClr val="FFC000"/>
                  </a:solidFill>
                  <a:effectLst/>
                  <a:latin typeface="Liberation Serif"/>
                  <a:ea typeface="DejaVu Sans"/>
                  <a:cs typeface="DejaVu Sans"/>
                </a:rPr>
                <a:t> CM di B</a:t>
              </a:r>
            </a:p>
          </p:txBody>
        </p:sp>
        <p:sp>
          <p:nvSpPr>
            <p:cNvPr id="9" name="Freeform 8"/>
            <p:cNvSpPr/>
            <p:nvPr/>
          </p:nvSpPr>
          <p:spPr>
            <a:xfrm>
              <a:off x="1104840" y="889561"/>
              <a:ext cx="1488600" cy="954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0" name="Freeform 9"/>
            <p:cNvSpPr/>
            <p:nvPr/>
          </p:nvSpPr>
          <p:spPr>
            <a:xfrm>
              <a:off x="3177720" y="1281600"/>
              <a:ext cx="1489319" cy="954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1" name="Freeform 10"/>
            <p:cNvSpPr/>
            <p:nvPr/>
          </p:nvSpPr>
          <p:spPr>
            <a:xfrm>
              <a:off x="1930320" y="1114560"/>
              <a:ext cx="1490040" cy="955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2" name="Freeform 11"/>
            <p:cNvSpPr/>
            <p:nvPr/>
          </p:nvSpPr>
          <p:spPr>
            <a:xfrm>
              <a:off x="2728080" y="687240"/>
              <a:ext cx="1490040" cy="955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3" name="Freeform 12"/>
            <p:cNvSpPr/>
            <p:nvPr/>
          </p:nvSpPr>
          <p:spPr>
            <a:xfrm>
              <a:off x="1816560" y="1779840"/>
              <a:ext cx="1489319" cy="95579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4" name="Freeform 13"/>
            <p:cNvSpPr/>
            <p:nvPr/>
          </p:nvSpPr>
          <p:spPr>
            <a:xfrm>
              <a:off x="704880" y="2577960"/>
              <a:ext cx="1488600" cy="955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5" name="Text Box 158"/>
            <p:cNvSpPr txBox="1"/>
            <p:nvPr/>
          </p:nvSpPr>
          <p:spPr>
            <a:xfrm>
              <a:off x="1458720" y="1239480"/>
              <a:ext cx="1918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16" name="Text Box 159"/>
            <p:cNvSpPr txBox="1"/>
            <p:nvPr/>
          </p:nvSpPr>
          <p:spPr>
            <a:xfrm>
              <a:off x="2488680" y="2120400"/>
              <a:ext cx="1782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17" name="Text Box 160"/>
            <p:cNvSpPr txBox="1"/>
            <p:nvPr/>
          </p:nvSpPr>
          <p:spPr>
            <a:xfrm>
              <a:off x="2674800" y="1478880"/>
              <a:ext cx="1774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18" name="Text Box 161"/>
            <p:cNvSpPr txBox="1"/>
            <p:nvPr/>
          </p:nvSpPr>
          <p:spPr>
            <a:xfrm>
              <a:off x="3242160" y="991080"/>
              <a:ext cx="1782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19" name="Text Box 162"/>
            <p:cNvSpPr txBox="1"/>
            <p:nvPr/>
          </p:nvSpPr>
          <p:spPr>
            <a:xfrm>
              <a:off x="4075920" y="1720800"/>
              <a:ext cx="1782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20" name="Text Box 163"/>
            <p:cNvSpPr txBox="1"/>
            <p:nvPr/>
          </p:nvSpPr>
          <p:spPr>
            <a:xfrm>
              <a:off x="1277640" y="2919240"/>
              <a:ext cx="1785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21" name="Freeform 20"/>
            <p:cNvSpPr/>
            <p:nvPr/>
          </p:nvSpPr>
          <p:spPr>
            <a:xfrm>
              <a:off x="78120" y="1265400"/>
              <a:ext cx="553320" cy="172440"/>
            </a:xfrm>
            <a:custGeom>
              <a:avLst>
                <a:gd name="adj1" fmla="val 232075"/>
                <a:gd name="adj2" fmla="val 34237"/>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 0,9</a:t>
              </a:r>
            </a:p>
          </p:txBody>
        </p:sp>
        <p:sp>
          <p:nvSpPr>
            <p:cNvPr id="22" name="Freeform 21"/>
            <p:cNvSpPr/>
            <p:nvPr/>
          </p:nvSpPr>
          <p:spPr>
            <a:xfrm>
              <a:off x="3777480" y="384840"/>
              <a:ext cx="584640" cy="172440"/>
            </a:xfrm>
            <a:custGeom>
              <a:avLst>
                <a:gd name="adj1" fmla="val -52709"/>
                <a:gd name="adj2" fmla="val 39269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 0,6</a:t>
              </a:r>
            </a:p>
          </p:txBody>
        </p:sp>
        <p:sp>
          <p:nvSpPr>
            <p:cNvPr id="23" name="Freeform 22"/>
            <p:cNvSpPr/>
            <p:nvPr/>
          </p:nvSpPr>
          <p:spPr>
            <a:xfrm>
              <a:off x="945359" y="0"/>
              <a:ext cx="711360" cy="858240"/>
            </a:xfrm>
            <a:custGeom>
              <a:avLst>
                <a:gd name="adj1" fmla="val 250556"/>
                <a:gd name="adj2" fmla="val 17474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CMMCH:</a:t>
              </a:r>
            </a:p>
            <a:p>
              <a:pPr>
                <a:spcAft>
                  <a:spcPts val="0"/>
                </a:spcAft>
              </a:pPr>
              <a:r>
                <a:rPr lang="it-IT" sz="1200" kern="150" dirty="0">
                  <a:solidFill>
                    <a:srgbClr val="FFC000"/>
                  </a:solidFill>
                  <a:effectLst/>
                  <a:latin typeface="Liberation Serif"/>
                  <a:ea typeface="DejaVu Sans"/>
                  <a:cs typeface="DejaVu Sans"/>
                </a:rPr>
                <a:t> </a:t>
              </a:r>
            </a:p>
            <a:p>
              <a:pPr>
                <a:spcAft>
                  <a:spcPts val="0"/>
                </a:spcAft>
              </a:pPr>
              <a:r>
                <a:rPr lang="it-IT" sz="1200" kern="150" dirty="0">
                  <a:solidFill>
                    <a:srgbClr val="FFC000"/>
                  </a:solidFill>
                  <a:effectLst/>
                  <a:latin typeface="Liberation Serif"/>
                  <a:ea typeface="DejaVu Sans"/>
                  <a:cs typeface="DejaVu Sans"/>
                </a:rPr>
                <a:t> CM di A</a:t>
              </a:r>
            </a:p>
            <a:p>
              <a:pPr>
                <a:spcAft>
                  <a:spcPts val="0"/>
                </a:spcAft>
              </a:pPr>
              <a:r>
                <a:rPr lang="it-IT" sz="1200" kern="150" dirty="0">
                  <a:solidFill>
                    <a:srgbClr val="FFC000"/>
                  </a:solidFill>
                  <a:effectLst/>
                  <a:latin typeface="Liberation Serif"/>
                  <a:ea typeface="DejaVu Sans"/>
                  <a:cs typeface="DejaVu Sans"/>
                </a:rPr>
                <a:t> CM di D</a:t>
              </a:r>
            </a:p>
            <a:p>
              <a:pPr>
                <a:spcAft>
                  <a:spcPts val="0"/>
                </a:spcAft>
              </a:pPr>
              <a:r>
                <a:rPr lang="it-IT" sz="1200" kern="150" dirty="0">
                  <a:solidFill>
                    <a:srgbClr val="FFC000"/>
                  </a:solidFill>
                  <a:effectLst/>
                  <a:latin typeface="Liberation Serif"/>
                  <a:ea typeface="DejaVu Sans"/>
                  <a:cs typeface="DejaVu Sans"/>
                </a:rPr>
                <a:t> CM di B</a:t>
              </a:r>
            </a:p>
          </p:txBody>
        </p:sp>
        <p:sp>
          <p:nvSpPr>
            <p:cNvPr id="24" name="Freeform 23"/>
            <p:cNvSpPr/>
            <p:nvPr/>
          </p:nvSpPr>
          <p:spPr>
            <a:xfrm>
              <a:off x="4530600" y="930241"/>
              <a:ext cx="672840" cy="172440"/>
            </a:xfrm>
            <a:custGeom>
              <a:avLst>
                <a:gd name="adj1" fmla="val -30765"/>
                <a:gd name="adj2" fmla="val 51774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D</a:t>
              </a:r>
            </a:p>
          </p:txBody>
        </p:sp>
        <p:sp>
          <p:nvSpPr>
            <p:cNvPr id="25" name="Freeform 24"/>
            <p:cNvSpPr/>
            <p:nvPr/>
          </p:nvSpPr>
          <p:spPr>
            <a:xfrm>
              <a:off x="1059840" y="1865160"/>
              <a:ext cx="537480" cy="172440"/>
            </a:xfrm>
            <a:custGeom>
              <a:avLst>
                <a:gd name="adj1" fmla="val 249631"/>
                <a:gd name="adj2" fmla="val 19478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 0,3</a:t>
              </a:r>
            </a:p>
          </p:txBody>
        </p:sp>
        <p:sp>
          <p:nvSpPr>
            <p:cNvPr id="26" name="Freeform 25"/>
            <p:cNvSpPr/>
            <p:nvPr/>
          </p:nvSpPr>
          <p:spPr>
            <a:xfrm>
              <a:off x="1816560" y="2451600"/>
              <a:ext cx="1489319" cy="955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7" name="Freeform 26"/>
            <p:cNvSpPr/>
            <p:nvPr/>
          </p:nvSpPr>
          <p:spPr>
            <a:xfrm>
              <a:off x="2098800" y="3193560"/>
              <a:ext cx="1490040" cy="954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8" name="Text Box 171"/>
            <p:cNvSpPr txBox="1"/>
            <p:nvPr/>
          </p:nvSpPr>
          <p:spPr>
            <a:xfrm>
              <a:off x="2776320" y="3531960"/>
              <a:ext cx="1774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29" name="Freeform 28"/>
            <p:cNvSpPr/>
            <p:nvPr/>
          </p:nvSpPr>
          <p:spPr>
            <a:xfrm>
              <a:off x="125640" y="3610080"/>
              <a:ext cx="559080" cy="172440"/>
            </a:xfrm>
            <a:custGeom>
              <a:avLst>
                <a:gd name="adj1" fmla="val 199098"/>
                <a:gd name="adj2" fmla="val -37014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 0,2</a:t>
              </a:r>
            </a:p>
          </p:txBody>
        </p:sp>
        <p:sp>
          <p:nvSpPr>
            <p:cNvPr id="30" name="Freeform 29"/>
            <p:cNvSpPr/>
            <p:nvPr/>
          </p:nvSpPr>
          <p:spPr>
            <a:xfrm>
              <a:off x="3696480" y="3545999"/>
              <a:ext cx="603360" cy="172440"/>
            </a:xfrm>
            <a:custGeom>
              <a:avLst>
                <a:gd name="adj1" fmla="val -131324"/>
                <a:gd name="adj2" fmla="val 3674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 0,8</a:t>
              </a:r>
            </a:p>
          </p:txBody>
        </p:sp>
        <p:sp>
          <p:nvSpPr>
            <p:cNvPr id="31" name="Freeform 30"/>
            <p:cNvSpPr/>
            <p:nvPr/>
          </p:nvSpPr>
          <p:spPr>
            <a:xfrm>
              <a:off x="3635280" y="2441520"/>
              <a:ext cx="1490040" cy="9547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2" name="Text Box 175"/>
            <p:cNvSpPr txBox="1"/>
            <p:nvPr/>
          </p:nvSpPr>
          <p:spPr>
            <a:xfrm>
              <a:off x="2481120" y="2873519"/>
              <a:ext cx="1774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33" name="Text Box 176"/>
            <p:cNvSpPr txBox="1"/>
            <p:nvPr/>
          </p:nvSpPr>
          <p:spPr>
            <a:xfrm>
              <a:off x="4257720" y="2804040"/>
              <a:ext cx="1785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34" name="Freeform 33"/>
            <p:cNvSpPr/>
            <p:nvPr/>
          </p:nvSpPr>
          <p:spPr>
            <a:xfrm>
              <a:off x="4599360" y="2134800"/>
              <a:ext cx="547560" cy="172440"/>
            </a:xfrm>
            <a:custGeom>
              <a:avLst>
                <a:gd name="adj1" fmla="val -47074"/>
                <a:gd name="adj2" fmla="val 41795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CH 0,5</a:t>
              </a:r>
            </a:p>
          </p:txBody>
        </p:sp>
      </p:grpSp>
      <p:sp>
        <p:nvSpPr>
          <p:cNvPr id="36" name="Rectangle 35"/>
          <p:cNvSpPr/>
          <p:nvPr/>
        </p:nvSpPr>
        <p:spPr>
          <a:xfrm>
            <a:off x="4597861" y="2363927"/>
            <a:ext cx="934211" cy="1086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3653244" y="4400890"/>
            <a:ext cx="820752" cy="992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747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1" presetClass="emph" presetSubtype="0" fill="hold" grpId="0" nodeType="withEffect">
                                  <p:stCondLst>
                                    <p:cond delay="0"/>
                                  </p:stCondLst>
                                  <p:childTnLst>
                                    <p:animClr clrSpc="hsl" dir="cw">
                                      <p:cBhvr override="childStyle">
                                        <p:cTn id="11" dur="2000" fill="hold"/>
                                        <p:tgtEl>
                                          <p:spTgt spid="36"/>
                                        </p:tgtEl>
                                        <p:attrNameLst>
                                          <p:attrName>style.color</p:attrName>
                                        </p:attrNameLst>
                                      </p:cBhvr>
                                      <p:by>
                                        <p:hsl h="7200000" s="0" l="0"/>
                                      </p:by>
                                    </p:animClr>
                                    <p:animClr clrSpc="hsl" dir="cw">
                                      <p:cBhvr>
                                        <p:cTn id="12" dur="2000" fill="hold"/>
                                        <p:tgtEl>
                                          <p:spTgt spid="36"/>
                                        </p:tgtEl>
                                        <p:attrNameLst>
                                          <p:attrName>fillcolor</p:attrName>
                                        </p:attrNameLst>
                                      </p:cBhvr>
                                      <p:by>
                                        <p:hsl h="7200000" s="0" l="0"/>
                                      </p:by>
                                    </p:animClr>
                                    <p:animClr clrSpc="hsl" dir="cw">
                                      <p:cBhvr>
                                        <p:cTn id="13" dur="2000" fill="hold"/>
                                        <p:tgtEl>
                                          <p:spTgt spid="36"/>
                                        </p:tgtEl>
                                        <p:attrNameLst>
                                          <p:attrName>stroke.color</p:attrName>
                                        </p:attrNameLst>
                                      </p:cBhvr>
                                      <p:by>
                                        <p:hsl h="7200000" s="0" l="0"/>
                                      </p:by>
                                    </p:animClr>
                                    <p:set>
                                      <p:cBhvr>
                                        <p:cTn id="14" dur="2000" fill="hold"/>
                                        <p:tgtEl>
                                          <p:spTgt spid="36"/>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2000" fill="hold"/>
                                        <p:tgtEl>
                                          <p:spTgt spid="37"/>
                                        </p:tgtEl>
                                        <p:attrNameLst>
                                          <p:attrName>style.color</p:attrName>
                                        </p:attrNameLst>
                                      </p:cBhvr>
                                      <p:by>
                                        <p:hsl h="7200000" s="0" l="0"/>
                                      </p:by>
                                    </p:animClr>
                                    <p:animClr clrSpc="hsl" dir="cw">
                                      <p:cBhvr>
                                        <p:cTn id="17" dur="2000" fill="hold"/>
                                        <p:tgtEl>
                                          <p:spTgt spid="37"/>
                                        </p:tgtEl>
                                        <p:attrNameLst>
                                          <p:attrName>fillcolor</p:attrName>
                                        </p:attrNameLst>
                                      </p:cBhvr>
                                      <p:by>
                                        <p:hsl h="7200000" s="0" l="0"/>
                                      </p:by>
                                    </p:animClr>
                                    <p:animClr clrSpc="hsl" dir="cw">
                                      <p:cBhvr>
                                        <p:cTn id="18" dur="2000" fill="hold"/>
                                        <p:tgtEl>
                                          <p:spTgt spid="37"/>
                                        </p:tgtEl>
                                        <p:attrNameLst>
                                          <p:attrName>stroke.color</p:attrName>
                                        </p:attrNameLst>
                                      </p:cBhvr>
                                      <p:by>
                                        <p:hsl h="7200000" s="0" l="0"/>
                                      </p:by>
                                    </p:animClr>
                                    <p:set>
                                      <p:cBhvr>
                                        <p:cTn id="19" dur="2000" fill="hold"/>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3563796" cy="584775"/>
          </a:xfrm>
          <a:prstGeom prst="rect">
            <a:avLst/>
          </a:prstGeom>
          <a:noFill/>
        </p:spPr>
        <p:txBody>
          <a:bodyPr wrap="none" rtlCol="0">
            <a:spAutoFit/>
          </a:bodyPr>
          <a:lstStyle/>
          <a:p>
            <a:r>
              <a:rPr lang="it-IT" sz="3200" b="1" dirty="0" smtClean="0">
                <a:solidFill>
                  <a:srgbClr val="FFC000"/>
                </a:solidFill>
              </a:rPr>
              <a:t>ANALISI CMMCH</a:t>
            </a:r>
          </a:p>
        </p:txBody>
      </p:sp>
      <p:sp>
        <p:nvSpPr>
          <p:cNvPr id="3" name="TextBox 2"/>
          <p:cNvSpPr txBox="1"/>
          <p:nvPr/>
        </p:nvSpPr>
        <p:spPr>
          <a:xfrm>
            <a:off x="449144" y="989439"/>
            <a:ext cx="8049704" cy="2031325"/>
          </a:xfrm>
          <a:prstGeom prst="rect">
            <a:avLst/>
          </a:prstGeom>
          <a:noFill/>
        </p:spPr>
        <p:txBody>
          <a:bodyPr wrap="none" rtlCol="0">
            <a:spAutoFit/>
          </a:bodyPr>
          <a:lstStyle/>
          <a:p>
            <a:r>
              <a:rPr lang="it-IT" dirty="0" smtClean="0"/>
              <a:t>Dalla definizione degli algoritmi, e’ possibile che un CM sia </a:t>
            </a:r>
            <a:r>
              <a:rPr lang="it-IT" dirty="0"/>
              <a:t>assegnato a </a:t>
            </a:r>
            <a:r>
              <a:rPr lang="it-IT" dirty="0" smtClean="0"/>
              <a:t>piu’ CH</a:t>
            </a:r>
          </a:p>
          <a:p>
            <a:r>
              <a:rPr lang="it-IT" dirty="0" smtClean="0"/>
              <a:t>e viene quindi chiamato CMMCH (cluster member multi cluster head).</a:t>
            </a:r>
          </a:p>
          <a:p>
            <a:endParaRPr lang="it-IT" dirty="0" smtClean="0"/>
          </a:p>
          <a:p>
            <a:r>
              <a:rPr lang="it-IT" b="1" u="sng" dirty="0" smtClean="0"/>
              <a:t>Questa situazione non deve esserci, perche’ contro la politica di</a:t>
            </a:r>
          </a:p>
          <a:p>
            <a:r>
              <a:rPr lang="it-IT" b="1" u="sng" dirty="0" smtClean="0"/>
              <a:t>communication-saving</a:t>
            </a:r>
          </a:p>
          <a:p>
            <a:endParaRPr lang="it-IT" u="sng" dirty="0"/>
          </a:p>
          <a:p>
            <a:r>
              <a:rPr lang="it-IT" dirty="0" smtClean="0"/>
              <a:t>Si usano le seguenti soluzioni</a:t>
            </a:r>
          </a:p>
        </p:txBody>
      </p:sp>
      <p:sp>
        <p:nvSpPr>
          <p:cNvPr id="63" name="Rectangle 62"/>
          <p:cNvSpPr/>
          <p:nvPr/>
        </p:nvSpPr>
        <p:spPr>
          <a:xfrm>
            <a:off x="528936" y="5760272"/>
            <a:ext cx="2757452" cy="34853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3"/>
          <p:cNvSpPr txBox="1"/>
          <p:nvPr/>
        </p:nvSpPr>
        <p:spPr>
          <a:xfrm>
            <a:off x="449144" y="3356992"/>
            <a:ext cx="4131324" cy="1292662"/>
          </a:xfrm>
          <a:prstGeom prst="rect">
            <a:avLst/>
          </a:prstGeom>
          <a:noFill/>
        </p:spPr>
        <p:txBody>
          <a:bodyPr wrap="none" rtlCol="0">
            <a:spAutoFit/>
          </a:bodyPr>
          <a:lstStyle/>
          <a:p>
            <a:r>
              <a:rPr lang="it-IT" sz="2400" dirty="0" smtClean="0">
                <a:solidFill>
                  <a:srgbClr val="FFC000"/>
                </a:solidFill>
              </a:rPr>
              <a:t>Algoritrmo allo stato dell’arte:</a:t>
            </a:r>
          </a:p>
          <a:p>
            <a:endParaRPr lang="it-IT" dirty="0"/>
          </a:p>
          <a:p>
            <a:r>
              <a:rPr lang="it-IT" dirty="0" smtClean="0"/>
              <a:t>I CMMCH sono assegnati al CH</a:t>
            </a:r>
          </a:p>
          <a:p>
            <a:r>
              <a:rPr lang="it-IT" dirty="0" smtClean="0"/>
              <a:t>con </a:t>
            </a:r>
            <a:r>
              <a:rPr lang="it-IT" dirty="0" smtClean="0">
                <a:solidFill>
                  <a:srgbClr val="FFC000"/>
                </a:solidFill>
              </a:rPr>
              <a:t>probabilita’ minore</a:t>
            </a:r>
            <a:endParaRPr lang="it-IT" dirty="0">
              <a:solidFill>
                <a:srgbClr val="FFC000"/>
              </a:solidFill>
            </a:endParaRPr>
          </a:p>
        </p:txBody>
      </p:sp>
      <p:sp>
        <p:nvSpPr>
          <p:cNvPr id="5" name="TextBox 4"/>
          <p:cNvSpPr txBox="1"/>
          <p:nvPr/>
        </p:nvSpPr>
        <p:spPr>
          <a:xfrm>
            <a:off x="449144" y="5760272"/>
            <a:ext cx="2634632" cy="369332"/>
          </a:xfrm>
          <a:prstGeom prst="rect">
            <a:avLst/>
          </a:prstGeom>
          <a:noFill/>
        </p:spPr>
        <p:txBody>
          <a:bodyPr wrap="none" rtlCol="0">
            <a:spAutoFit/>
          </a:bodyPr>
          <a:lstStyle/>
          <a:p>
            <a:r>
              <a:rPr lang="it-IT" dirty="0" smtClean="0"/>
              <a:t>Esempio CMMCH risolti</a:t>
            </a:r>
            <a:endParaRPr lang="it-IT" dirty="0"/>
          </a:p>
        </p:txBody>
      </p:sp>
      <p:grpSp>
        <p:nvGrpSpPr>
          <p:cNvPr id="35" name="Group 34"/>
          <p:cNvGrpSpPr/>
          <p:nvPr/>
        </p:nvGrpSpPr>
        <p:grpSpPr>
          <a:xfrm>
            <a:off x="4195461" y="3012286"/>
            <a:ext cx="4754245" cy="3429555"/>
            <a:chOff x="0" y="0"/>
            <a:chExt cx="4754520" cy="2373840"/>
          </a:xfrm>
        </p:grpSpPr>
        <p:sp>
          <p:nvSpPr>
            <p:cNvPr id="36" name="Freeform 35"/>
            <p:cNvSpPr/>
            <p:nvPr/>
          </p:nvSpPr>
          <p:spPr>
            <a:xfrm>
              <a:off x="784800" y="310680"/>
              <a:ext cx="140760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7" name="Freeform 36"/>
            <p:cNvSpPr/>
            <p:nvPr/>
          </p:nvSpPr>
          <p:spPr>
            <a:xfrm>
              <a:off x="2743200" y="558720"/>
              <a:ext cx="140760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8" name="Freeform 37"/>
            <p:cNvSpPr/>
            <p:nvPr/>
          </p:nvSpPr>
          <p:spPr>
            <a:xfrm>
              <a:off x="1565999" y="452880"/>
              <a:ext cx="140688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9" name="Freeform 38"/>
            <p:cNvSpPr/>
            <p:nvPr/>
          </p:nvSpPr>
          <p:spPr>
            <a:xfrm>
              <a:off x="2318400" y="181440"/>
              <a:ext cx="1407959"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0" name="Freeform 39"/>
            <p:cNvSpPr/>
            <p:nvPr/>
          </p:nvSpPr>
          <p:spPr>
            <a:xfrm>
              <a:off x="1458719" y="874440"/>
              <a:ext cx="140688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1" name="Freeform 40"/>
            <p:cNvSpPr/>
            <p:nvPr/>
          </p:nvSpPr>
          <p:spPr>
            <a:xfrm>
              <a:off x="407519" y="1379880"/>
              <a:ext cx="140688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2" name="Text Box 185"/>
            <p:cNvSpPr txBox="1"/>
            <p:nvPr/>
          </p:nvSpPr>
          <p:spPr>
            <a:xfrm>
              <a:off x="1119600" y="532080"/>
              <a:ext cx="1810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43" name="Text Box 186"/>
            <p:cNvSpPr txBox="1"/>
            <p:nvPr/>
          </p:nvSpPr>
          <p:spPr>
            <a:xfrm>
              <a:off x="2092320" y="1090440"/>
              <a:ext cx="1677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44" name="Text Box 187"/>
            <p:cNvSpPr txBox="1"/>
            <p:nvPr/>
          </p:nvSpPr>
          <p:spPr>
            <a:xfrm>
              <a:off x="2268360" y="684000"/>
              <a:ext cx="1684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45" name="Text Box 188"/>
            <p:cNvSpPr txBox="1"/>
            <p:nvPr/>
          </p:nvSpPr>
          <p:spPr>
            <a:xfrm>
              <a:off x="2804760" y="375120"/>
              <a:ext cx="1677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46" name="Text Box 189"/>
            <p:cNvSpPr txBox="1"/>
            <p:nvPr/>
          </p:nvSpPr>
          <p:spPr>
            <a:xfrm>
              <a:off x="3592800" y="837719"/>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47" name="Text Box 190"/>
            <p:cNvSpPr txBox="1"/>
            <p:nvPr/>
          </p:nvSpPr>
          <p:spPr>
            <a:xfrm>
              <a:off x="948600" y="1595880"/>
              <a:ext cx="1684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48" name="Freeform 47"/>
            <p:cNvSpPr/>
            <p:nvPr/>
          </p:nvSpPr>
          <p:spPr>
            <a:xfrm>
              <a:off x="97920" y="540360"/>
              <a:ext cx="514800" cy="172440"/>
            </a:xfrm>
            <a:custGeom>
              <a:avLst>
                <a:gd name="adj1" fmla="val 180839"/>
                <a:gd name="adj2" fmla="val 1753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CH </a:t>
              </a:r>
              <a:r>
                <a:rPr lang="it-IT" sz="1200" kern="150" dirty="0">
                  <a:effectLst/>
                  <a:latin typeface="Liberation Serif"/>
                  <a:ea typeface="DejaVu Sans"/>
                  <a:cs typeface="DejaVu Sans"/>
                </a:rPr>
                <a:t>0,9</a:t>
              </a:r>
            </a:p>
          </p:txBody>
        </p:sp>
        <p:sp>
          <p:nvSpPr>
            <p:cNvPr id="49" name="Freeform 48"/>
            <p:cNvSpPr/>
            <p:nvPr/>
          </p:nvSpPr>
          <p:spPr>
            <a:xfrm>
              <a:off x="3183840" y="0"/>
              <a:ext cx="548280" cy="172440"/>
            </a:xfrm>
            <a:custGeom>
              <a:avLst>
                <a:gd name="adj1" fmla="val -30006"/>
                <a:gd name="adj2" fmla="val 23590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 0,6</a:t>
              </a:r>
            </a:p>
          </p:txBody>
        </p:sp>
        <p:sp>
          <p:nvSpPr>
            <p:cNvPr id="50" name="Freeform 49"/>
            <p:cNvSpPr/>
            <p:nvPr/>
          </p:nvSpPr>
          <p:spPr>
            <a:xfrm>
              <a:off x="1402560" y="26640"/>
              <a:ext cx="617400" cy="172440"/>
            </a:xfrm>
            <a:custGeom>
              <a:avLst>
                <a:gd name="adj1" fmla="val 148338"/>
                <a:gd name="adj2" fmla="val 38100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B</a:t>
              </a:r>
            </a:p>
          </p:txBody>
        </p:sp>
        <p:sp>
          <p:nvSpPr>
            <p:cNvPr id="51" name="Freeform 50"/>
            <p:cNvSpPr/>
            <p:nvPr/>
          </p:nvSpPr>
          <p:spPr>
            <a:xfrm>
              <a:off x="4140720" y="433799"/>
              <a:ext cx="613800" cy="172440"/>
            </a:xfrm>
            <a:custGeom>
              <a:avLst>
                <a:gd name="adj1" fmla="val -51202"/>
                <a:gd name="adj2" fmla="val 26680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CM di D</a:t>
              </a:r>
            </a:p>
          </p:txBody>
        </p:sp>
        <p:sp>
          <p:nvSpPr>
            <p:cNvPr id="52" name="Freeform 51"/>
            <p:cNvSpPr/>
            <p:nvPr/>
          </p:nvSpPr>
          <p:spPr>
            <a:xfrm>
              <a:off x="242640" y="885239"/>
              <a:ext cx="523440" cy="172440"/>
            </a:xfrm>
            <a:custGeom>
              <a:avLst>
                <a:gd name="adj1" fmla="val 336657"/>
                <a:gd name="adj2" fmla="val 14029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 0,3</a:t>
              </a:r>
            </a:p>
          </p:txBody>
        </p:sp>
        <p:sp>
          <p:nvSpPr>
            <p:cNvPr id="53" name="Freeform 52"/>
            <p:cNvSpPr/>
            <p:nvPr/>
          </p:nvSpPr>
          <p:spPr>
            <a:xfrm>
              <a:off x="1458719" y="1299960"/>
              <a:ext cx="140688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4" name="Freeform 53"/>
            <p:cNvSpPr/>
            <p:nvPr/>
          </p:nvSpPr>
          <p:spPr>
            <a:xfrm>
              <a:off x="1724760" y="1769040"/>
              <a:ext cx="140688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5" name="Text Box 198"/>
            <p:cNvSpPr txBox="1"/>
            <p:nvPr/>
          </p:nvSpPr>
          <p:spPr>
            <a:xfrm>
              <a:off x="2364119" y="1983240"/>
              <a:ext cx="1684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56" name="Freeform 55"/>
            <p:cNvSpPr/>
            <p:nvPr/>
          </p:nvSpPr>
          <p:spPr>
            <a:xfrm>
              <a:off x="0" y="1195199"/>
              <a:ext cx="628920" cy="172440"/>
            </a:xfrm>
            <a:custGeom>
              <a:avLst>
                <a:gd name="adj1" fmla="val 324270"/>
                <a:gd name="adj2" fmla="val 21670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F</a:t>
              </a:r>
            </a:p>
          </p:txBody>
        </p:sp>
        <p:sp>
          <p:nvSpPr>
            <p:cNvPr id="57" name="Freeform 56"/>
            <p:cNvSpPr/>
            <p:nvPr/>
          </p:nvSpPr>
          <p:spPr>
            <a:xfrm>
              <a:off x="233640" y="2041560"/>
              <a:ext cx="548280" cy="172440"/>
            </a:xfrm>
            <a:custGeom>
              <a:avLst>
                <a:gd name="adj1" fmla="val 123703"/>
                <a:gd name="adj2" fmla="val -24008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 0,2</a:t>
              </a:r>
            </a:p>
          </p:txBody>
        </p:sp>
        <p:sp>
          <p:nvSpPr>
            <p:cNvPr id="58" name="Freeform 57"/>
            <p:cNvSpPr/>
            <p:nvPr/>
          </p:nvSpPr>
          <p:spPr>
            <a:xfrm>
              <a:off x="3233520" y="1990799"/>
              <a:ext cx="559800" cy="172440"/>
            </a:xfrm>
            <a:custGeom>
              <a:avLst>
                <a:gd name="adj1" fmla="val -133697"/>
                <a:gd name="adj2" fmla="val 2317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CH 0,8</a:t>
              </a:r>
            </a:p>
          </p:txBody>
        </p:sp>
        <p:sp>
          <p:nvSpPr>
            <p:cNvPr id="59" name="Freeform 58"/>
            <p:cNvSpPr/>
            <p:nvPr/>
          </p:nvSpPr>
          <p:spPr>
            <a:xfrm>
              <a:off x="3175559" y="1293480"/>
              <a:ext cx="1407600" cy="604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0" name="Text Box 203"/>
            <p:cNvSpPr txBox="1"/>
            <p:nvPr/>
          </p:nvSpPr>
          <p:spPr>
            <a:xfrm>
              <a:off x="2085480" y="1566719"/>
              <a:ext cx="1677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61" name="Text Box 204"/>
            <p:cNvSpPr txBox="1"/>
            <p:nvPr/>
          </p:nvSpPr>
          <p:spPr>
            <a:xfrm>
              <a:off x="3763800" y="1522799"/>
              <a:ext cx="1684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62" name="Freeform 61"/>
            <p:cNvSpPr/>
            <p:nvPr/>
          </p:nvSpPr>
          <p:spPr>
            <a:xfrm>
              <a:off x="4131360" y="1090800"/>
              <a:ext cx="493200" cy="172440"/>
            </a:xfrm>
            <a:custGeom>
              <a:avLst>
                <a:gd name="adj1" fmla="val -58540"/>
                <a:gd name="adj2" fmla="val 26847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CH </a:t>
              </a:r>
              <a:r>
                <a:rPr lang="it-IT" sz="1200" kern="150" dirty="0">
                  <a:effectLst/>
                  <a:latin typeface="Liberation Serif"/>
                  <a:ea typeface="DejaVu Sans"/>
                  <a:cs typeface="DejaVu Sans"/>
                </a:rPr>
                <a:t>0,5</a:t>
              </a:r>
            </a:p>
          </p:txBody>
        </p:sp>
      </p:grpSp>
      <p:sp>
        <p:nvSpPr>
          <p:cNvPr id="64" name="Rectangle 63"/>
          <p:cNvSpPr/>
          <p:nvPr/>
        </p:nvSpPr>
        <p:spPr>
          <a:xfrm>
            <a:off x="5542238" y="2924944"/>
            <a:ext cx="745421"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ctangle 64"/>
          <p:cNvSpPr/>
          <p:nvPr/>
        </p:nvSpPr>
        <p:spPr>
          <a:xfrm>
            <a:off x="4059617" y="4649654"/>
            <a:ext cx="901880" cy="499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ight Arrow 65"/>
          <p:cNvSpPr/>
          <p:nvPr/>
        </p:nvSpPr>
        <p:spPr>
          <a:xfrm>
            <a:off x="2710324" y="6273805"/>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40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21" presetClass="emph" presetSubtype="0" fill="hold" grpId="0" nodeType="withEffect">
                                  <p:stCondLst>
                                    <p:cond delay="0"/>
                                  </p:stCondLst>
                                  <p:childTnLst>
                                    <p:animClr clrSpc="hsl" dir="cw">
                                      <p:cBhvr override="childStyle">
                                        <p:cTn id="11" dur="2000" fill="hold"/>
                                        <p:tgtEl>
                                          <p:spTgt spid="64"/>
                                        </p:tgtEl>
                                        <p:attrNameLst>
                                          <p:attrName>style.color</p:attrName>
                                        </p:attrNameLst>
                                      </p:cBhvr>
                                      <p:by>
                                        <p:hsl h="7200000" s="0" l="0"/>
                                      </p:by>
                                    </p:animClr>
                                    <p:animClr clrSpc="hsl" dir="cw">
                                      <p:cBhvr>
                                        <p:cTn id="12" dur="2000" fill="hold"/>
                                        <p:tgtEl>
                                          <p:spTgt spid="64"/>
                                        </p:tgtEl>
                                        <p:attrNameLst>
                                          <p:attrName>fillcolor</p:attrName>
                                        </p:attrNameLst>
                                      </p:cBhvr>
                                      <p:by>
                                        <p:hsl h="7200000" s="0" l="0"/>
                                      </p:by>
                                    </p:animClr>
                                    <p:animClr clrSpc="hsl" dir="cw">
                                      <p:cBhvr>
                                        <p:cTn id="13" dur="2000" fill="hold"/>
                                        <p:tgtEl>
                                          <p:spTgt spid="64"/>
                                        </p:tgtEl>
                                        <p:attrNameLst>
                                          <p:attrName>stroke.color</p:attrName>
                                        </p:attrNameLst>
                                      </p:cBhvr>
                                      <p:by>
                                        <p:hsl h="7200000" s="0" l="0"/>
                                      </p:by>
                                    </p:animClr>
                                    <p:set>
                                      <p:cBhvr>
                                        <p:cTn id="14" dur="2000" fill="hold"/>
                                        <p:tgtEl>
                                          <p:spTgt spid="64"/>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2000" fill="hold"/>
                                        <p:tgtEl>
                                          <p:spTgt spid="65"/>
                                        </p:tgtEl>
                                        <p:attrNameLst>
                                          <p:attrName>style.color</p:attrName>
                                        </p:attrNameLst>
                                      </p:cBhvr>
                                      <p:by>
                                        <p:hsl h="7200000" s="0" l="0"/>
                                      </p:by>
                                    </p:animClr>
                                    <p:animClr clrSpc="hsl" dir="cw">
                                      <p:cBhvr>
                                        <p:cTn id="17" dur="2000" fill="hold"/>
                                        <p:tgtEl>
                                          <p:spTgt spid="65"/>
                                        </p:tgtEl>
                                        <p:attrNameLst>
                                          <p:attrName>fillcolor</p:attrName>
                                        </p:attrNameLst>
                                      </p:cBhvr>
                                      <p:by>
                                        <p:hsl h="7200000" s="0" l="0"/>
                                      </p:by>
                                    </p:animClr>
                                    <p:animClr clrSpc="hsl" dir="cw">
                                      <p:cBhvr>
                                        <p:cTn id="18" dur="2000" fill="hold"/>
                                        <p:tgtEl>
                                          <p:spTgt spid="65"/>
                                        </p:tgtEl>
                                        <p:attrNameLst>
                                          <p:attrName>stroke.color</p:attrName>
                                        </p:attrNameLst>
                                      </p:cBhvr>
                                      <p:by>
                                        <p:hsl h="7200000" s="0" l="0"/>
                                      </p:by>
                                    </p:animClr>
                                    <p:set>
                                      <p:cBhvr>
                                        <p:cTn id="19" dur="2000" fill="hold"/>
                                        <p:tgtEl>
                                          <p:spTgt spid="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3563796" cy="584775"/>
          </a:xfrm>
          <a:prstGeom prst="rect">
            <a:avLst/>
          </a:prstGeom>
          <a:noFill/>
        </p:spPr>
        <p:txBody>
          <a:bodyPr wrap="none" rtlCol="0">
            <a:spAutoFit/>
          </a:bodyPr>
          <a:lstStyle/>
          <a:p>
            <a:r>
              <a:rPr lang="it-IT" sz="3200" b="1" dirty="0" smtClean="0">
                <a:solidFill>
                  <a:srgbClr val="FFC000"/>
                </a:solidFill>
              </a:rPr>
              <a:t>ANALISI CMMCH</a:t>
            </a:r>
          </a:p>
        </p:txBody>
      </p:sp>
      <p:sp>
        <p:nvSpPr>
          <p:cNvPr id="3" name="TextBox 2"/>
          <p:cNvSpPr txBox="1"/>
          <p:nvPr/>
        </p:nvSpPr>
        <p:spPr>
          <a:xfrm>
            <a:off x="449144" y="989439"/>
            <a:ext cx="8049704" cy="2031325"/>
          </a:xfrm>
          <a:prstGeom prst="rect">
            <a:avLst/>
          </a:prstGeom>
          <a:noFill/>
        </p:spPr>
        <p:txBody>
          <a:bodyPr wrap="none" rtlCol="0">
            <a:spAutoFit/>
          </a:bodyPr>
          <a:lstStyle/>
          <a:p>
            <a:r>
              <a:rPr lang="it-IT" dirty="0" smtClean="0"/>
              <a:t>Dalla definizione degli algoritmi, e’ possibile che un CM sia </a:t>
            </a:r>
            <a:r>
              <a:rPr lang="it-IT" dirty="0"/>
              <a:t>assegnato a </a:t>
            </a:r>
            <a:r>
              <a:rPr lang="it-IT" dirty="0" smtClean="0"/>
              <a:t>piu’ CH</a:t>
            </a:r>
          </a:p>
          <a:p>
            <a:r>
              <a:rPr lang="it-IT" dirty="0" smtClean="0"/>
              <a:t>e viene quindi chiamato CMMCH (cluster member multi cluster head).</a:t>
            </a:r>
          </a:p>
          <a:p>
            <a:endParaRPr lang="it-IT" dirty="0" smtClean="0"/>
          </a:p>
          <a:p>
            <a:r>
              <a:rPr lang="it-IT" b="1" u="sng" dirty="0" smtClean="0"/>
              <a:t>Questa situazione non deve esserci, perche’ contro la politica di</a:t>
            </a:r>
          </a:p>
          <a:p>
            <a:r>
              <a:rPr lang="it-IT" b="1" u="sng" dirty="0" smtClean="0"/>
              <a:t>communication-saving</a:t>
            </a:r>
          </a:p>
          <a:p>
            <a:endParaRPr lang="it-IT" u="sng" dirty="0"/>
          </a:p>
          <a:p>
            <a:r>
              <a:rPr lang="it-IT" dirty="0" smtClean="0"/>
              <a:t>Si usano le seguenti soluzioni</a:t>
            </a:r>
          </a:p>
        </p:txBody>
      </p:sp>
      <p:sp>
        <p:nvSpPr>
          <p:cNvPr id="4" name="TextBox 3"/>
          <p:cNvSpPr txBox="1"/>
          <p:nvPr/>
        </p:nvSpPr>
        <p:spPr>
          <a:xfrm>
            <a:off x="449144" y="3356992"/>
            <a:ext cx="3333990" cy="1846659"/>
          </a:xfrm>
          <a:prstGeom prst="rect">
            <a:avLst/>
          </a:prstGeom>
          <a:noFill/>
        </p:spPr>
        <p:txBody>
          <a:bodyPr wrap="none" rtlCol="0">
            <a:spAutoFit/>
          </a:bodyPr>
          <a:lstStyle/>
          <a:p>
            <a:r>
              <a:rPr lang="it-IT" sz="2400" dirty="0" smtClean="0">
                <a:solidFill>
                  <a:srgbClr val="FFC000"/>
                </a:solidFill>
              </a:rPr>
              <a:t>Algoritrmo proposto:</a:t>
            </a:r>
          </a:p>
          <a:p>
            <a:endParaRPr lang="it-IT" dirty="0"/>
          </a:p>
          <a:p>
            <a:r>
              <a:rPr lang="it-IT" dirty="0" smtClean="0"/>
              <a:t>I CMMCH sono assegnati al CH</a:t>
            </a:r>
          </a:p>
          <a:p>
            <a:r>
              <a:rPr lang="it-IT" dirty="0" smtClean="0"/>
              <a:t>con </a:t>
            </a:r>
            <a:r>
              <a:rPr lang="it-IT" dirty="0" smtClean="0">
                <a:solidFill>
                  <a:srgbClr val="FFC000"/>
                </a:solidFill>
              </a:rPr>
              <a:t>minor numero</a:t>
            </a:r>
          </a:p>
          <a:p>
            <a:r>
              <a:rPr lang="it-IT" dirty="0" smtClean="0">
                <a:solidFill>
                  <a:srgbClr val="FFC000"/>
                </a:solidFill>
              </a:rPr>
              <a:t>di veicoli visti </a:t>
            </a:r>
            <a:r>
              <a:rPr lang="it-IT" dirty="0" smtClean="0"/>
              <a:t>e con</a:t>
            </a:r>
          </a:p>
          <a:p>
            <a:r>
              <a:rPr lang="it-IT" dirty="0" smtClean="0">
                <a:solidFill>
                  <a:srgbClr val="FFC000"/>
                </a:solidFill>
              </a:rPr>
              <a:t>probabilita’ minore</a:t>
            </a:r>
            <a:endParaRPr lang="it-IT" dirty="0">
              <a:solidFill>
                <a:srgbClr val="FFC000"/>
              </a:solidFill>
            </a:endParaRPr>
          </a:p>
        </p:txBody>
      </p:sp>
      <p:sp>
        <p:nvSpPr>
          <p:cNvPr id="63" name="Rectangle 62"/>
          <p:cNvSpPr/>
          <p:nvPr/>
        </p:nvSpPr>
        <p:spPr>
          <a:xfrm>
            <a:off x="528936" y="5760272"/>
            <a:ext cx="2757452" cy="34853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449144" y="5760272"/>
            <a:ext cx="2862066" cy="369332"/>
          </a:xfrm>
          <a:prstGeom prst="rect">
            <a:avLst/>
          </a:prstGeom>
          <a:noFill/>
        </p:spPr>
        <p:txBody>
          <a:bodyPr wrap="none" rtlCol="0">
            <a:spAutoFit/>
          </a:bodyPr>
          <a:lstStyle/>
          <a:p>
            <a:r>
              <a:rPr lang="it-IT" dirty="0" smtClean="0"/>
              <a:t>Esempio CMMCH presenti</a:t>
            </a:r>
            <a:endParaRPr lang="it-IT" dirty="0"/>
          </a:p>
        </p:txBody>
      </p:sp>
      <p:grpSp>
        <p:nvGrpSpPr>
          <p:cNvPr id="35" name="Group 34"/>
          <p:cNvGrpSpPr/>
          <p:nvPr/>
        </p:nvGrpSpPr>
        <p:grpSpPr>
          <a:xfrm>
            <a:off x="3810653" y="2852936"/>
            <a:ext cx="5109844" cy="3539484"/>
            <a:chOff x="0" y="0"/>
            <a:chExt cx="5110199" cy="2938320"/>
          </a:xfrm>
        </p:grpSpPr>
        <p:sp>
          <p:nvSpPr>
            <p:cNvPr id="36" name="Freeform 35"/>
            <p:cNvSpPr/>
            <p:nvPr/>
          </p:nvSpPr>
          <p:spPr>
            <a:xfrm>
              <a:off x="1053360" y="322560"/>
              <a:ext cx="1399680" cy="7675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7" name="Freeform 36"/>
            <p:cNvSpPr/>
            <p:nvPr/>
          </p:nvSpPr>
          <p:spPr>
            <a:xfrm>
              <a:off x="3000240" y="636840"/>
              <a:ext cx="1399320" cy="7678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8" name="Freeform 37"/>
            <p:cNvSpPr/>
            <p:nvPr/>
          </p:nvSpPr>
          <p:spPr>
            <a:xfrm>
              <a:off x="1828080" y="503640"/>
              <a:ext cx="1399680" cy="766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9" name="Freeform 38"/>
            <p:cNvSpPr/>
            <p:nvPr/>
          </p:nvSpPr>
          <p:spPr>
            <a:xfrm>
              <a:off x="2576880" y="160200"/>
              <a:ext cx="1399680" cy="766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0" name="Freeform 39"/>
            <p:cNvSpPr/>
            <p:nvPr/>
          </p:nvSpPr>
          <p:spPr>
            <a:xfrm>
              <a:off x="1722600" y="1038240"/>
              <a:ext cx="1398600" cy="7660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1" name="Freeform 40"/>
            <p:cNvSpPr/>
            <p:nvPr/>
          </p:nvSpPr>
          <p:spPr>
            <a:xfrm>
              <a:off x="677520" y="1678319"/>
              <a:ext cx="1399320" cy="76751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42" name="Text Box 213"/>
            <p:cNvSpPr txBox="1"/>
            <p:nvPr/>
          </p:nvSpPr>
          <p:spPr>
            <a:xfrm>
              <a:off x="1386720" y="605159"/>
              <a:ext cx="1792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43" name="Text Box 214"/>
            <p:cNvSpPr txBox="1"/>
            <p:nvPr/>
          </p:nvSpPr>
          <p:spPr>
            <a:xfrm>
              <a:off x="2353320" y="1310760"/>
              <a:ext cx="167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44" name="Text Box 215"/>
            <p:cNvSpPr txBox="1"/>
            <p:nvPr/>
          </p:nvSpPr>
          <p:spPr>
            <a:xfrm>
              <a:off x="2527920" y="797040"/>
              <a:ext cx="1652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45" name="Text Box 216"/>
            <p:cNvSpPr txBox="1"/>
            <p:nvPr/>
          </p:nvSpPr>
          <p:spPr>
            <a:xfrm>
              <a:off x="3061440" y="405000"/>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46" name="Text Box 217"/>
            <p:cNvSpPr txBox="1"/>
            <p:nvPr/>
          </p:nvSpPr>
          <p:spPr>
            <a:xfrm>
              <a:off x="3844800" y="990720"/>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47" name="Text Box 218"/>
            <p:cNvSpPr txBox="1"/>
            <p:nvPr/>
          </p:nvSpPr>
          <p:spPr>
            <a:xfrm>
              <a:off x="1216080" y="1952640"/>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48" name="Freeform 47"/>
            <p:cNvSpPr/>
            <p:nvPr/>
          </p:nvSpPr>
          <p:spPr>
            <a:xfrm>
              <a:off x="148680" y="226799"/>
              <a:ext cx="571320" cy="172440"/>
            </a:xfrm>
            <a:custGeom>
              <a:avLst>
                <a:gd name="adj1" fmla="val 200756"/>
                <a:gd name="adj2" fmla="val 24739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C</a:t>
              </a:r>
            </a:p>
          </p:txBody>
        </p:sp>
        <p:sp>
          <p:nvSpPr>
            <p:cNvPr id="49" name="Freeform 48"/>
            <p:cNvSpPr/>
            <p:nvPr/>
          </p:nvSpPr>
          <p:spPr>
            <a:xfrm>
              <a:off x="3866399" y="0"/>
              <a:ext cx="585720" cy="172440"/>
            </a:xfrm>
            <a:custGeom>
              <a:avLst>
                <a:gd name="adj1" fmla="val -101167"/>
                <a:gd name="adj2" fmla="val 25887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C</a:t>
              </a:r>
            </a:p>
          </p:txBody>
        </p:sp>
        <p:sp>
          <p:nvSpPr>
            <p:cNvPr id="50" name="Freeform 49"/>
            <p:cNvSpPr/>
            <p:nvPr/>
          </p:nvSpPr>
          <p:spPr>
            <a:xfrm>
              <a:off x="1476361" y="33480"/>
              <a:ext cx="805317" cy="172440"/>
            </a:xfrm>
            <a:custGeom>
              <a:avLst>
                <a:gd name="adj1" fmla="val 134383"/>
                <a:gd name="adj2" fmla="val 442588"/>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CH(4 </a:t>
              </a:r>
              <a:r>
                <a:rPr lang="it-IT" sz="1200" kern="150" dirty="0">
                  <a:solidFill>
                    <a:srgbClr val="FFC000"/>
                  </a:solidFill>
                  <a:effectLst/>
                  <a:latin typeface="Liberation Serif"/>
                  <a:ea typeface="DejaVu Sans"/>
                  <a:cs typeface="DejaVu Sans"/>
                </a:rPr>
                <a:t>; 0,5 )</a:t>
              </a:r>
            </a:p>
          </p:txBody>
        </p:sp>
        <p:sp>
          <p:nvSpPr>
            <p:cNvPr id="51" name="Freeform 50"/>
            <p:cNvSpPr/>
            <p:nvPr/>
          </p:nvSpPr>
          <p:spPr>
            <a:xfrm>
              <a:off x="4251960" y="523080"/>
              <a:ext cx="598320" cy="172440"/>
            </a:xfrm>
            <a:custGeom>
              <a:avLst>
                <a:gd name="adj1" fmla="val -29663"/>
                <a:gd name="adj2" fmla="val 31336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C</a:t>
              </a:r>
            </a:p>
          </p:txBody>
        </p:sp>
        <p:sp>
          <p:nvSpPr>
            <p:cNvPr id="52" name="Freeform 51"/>
            <p:cNvSpPr/>
            <p:nvPr/>
          </p:nvSpPr>
          <p:spPr>
            <a:xfrm>
              <a:off x="0" y="787320"/>
              <a:ext cx="681480" cy="686880"/>
            </a:xfrm>
            <a:custGeom>
              <a:avLst>
                <a:gd name="adj1" fmla="val 332435"/>
                <a:gd name="adj2" fmla="val 8312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CMMCH:</a:t>
              </a:r>
            </a:p>
            <a:p>
              <a:pPr>
                <a:spcAft>
                  <a:spcPts val="0"/>
                </a:spcAft>
              </a:pPr>
              <a:r>
                <a:rPr lang="it-IT" sz="1200" kern="150" dirty="0">
                  <a:solidFill>
                    <a:srgbClr val="FFC000"/>
                  </a:solidFill>
                  <a:effectLst/>
                  <a:latin typeface="Liberation Serif"/>
                  <a:ea typeface="DejaVu Sans"/>
                  <a:cs typeface="DejaVu Sans"/>
                </a:rPr>
                <a:t> </a:t>
              </a:r>
            </a:p>
            <a:p>
              <a:pPr>
                <a:spcAft>
                  <a:spcPts val="0"/>
                </a:spcAft>
              </a:pPr>
              <a:r>
                <a:rPr lang="it-IT" sz="1200" kern="150" dirty="0">
                  <a:solidFill>
                    <a:srgbClr val="FFC000"/>
                  </a:solidFill>
                  <a:effectLst/>
                  <a:latin typeface="Liberation Serif"/>
                  <a:ea typeface="DejaVu Sans"/>
                  <a:cs typeface="DejaVu Sans"/>
                </a:rPr>
                <a:t> CM di C</a:t>
              </a:r>
            </a:p>
            <a:p>
              <a:pPr>
                <a:spcAft>
                  <a:spcPts val="0"/>
                </a:spcAft>
              </a:pPr>
              <a:r>
                <a:rPr lang="it-IT" sz="1200" kern="150" dirty="0">
                  <a:solidFill>
                    <a:srgbClr val="FFC000"/>
                  </a:solidFill>
                  <a:effectLst/>
                  <a:latin typeface="Liberation Serif"/>
                  <a:ea typeface="DejaVu Sans"/>
                  <a:cs typeface="DejaVu Sans"/>
                </a:rPr>
                <a:t> CM di G</a:t>
              </a:r>
            </a:p>
          </p:txBody>
        </p:sp>
        <p:sp>
          <p:nvSpPr>
            <p:cNvPr id="53" name="Freeform 52"/>
            <p:cNvSpPr/>
            <p:nvPr/>
          </p:nvSpPr>
          <p:spPr>
            <a:xfrm>
              <a:off x="1722600" y="1577520"/>
              <a:ext cx="1398600" cy="7660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4" name="Text Box 225"/>
            <p:cNvSpPr txBox="1"/>
            <p:nvPr/>
          </p:nvSpPr>
          <p:spPr>
            <a:xfrm>
              <a:off x="2345760" y="1915919"/>
              <a:ext cx="167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55" name="Freeform 54"/>
            <p:cNvSpPr/>
            <p:nvPr/>
          </p:nvSpPr>
          <p:spPr>
            <a:xfrm>
              <a:off x="1986840" y="2172240"/>
              <a:ext cx="1398600" cy="7660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56" name="Text Box 227"/>
            <p:cNvSpPr txBox="1"/>
            <p:nvPr/>
          </p:nvSpPr>
          <p:spPr>
            <a:xfrm>
              <a:off x="2622600" y="2443320"/>
              <a:ext cx="1677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57" name="Freeform 56"/>
            <p:cNvSpPr/>
            <p:nvPr/>
          </p:nvSpPr>
          <p:spPr>
            <a:xfrm>
              <a:off x="4320" y="1567800"/>
              <a:ext cx="843480" cy="172440"/>
            </a:xfrm>
            <a:custGeom>
              <a:avLst>
                <a:gd name="adj1" fmla="val 273196"/>
                <a:gd name="adj2" fmla="val 21002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CH( </a:t>
              </a:r>
              <a:r>
                <a:rPr lang="it-IT" sz="1200" kern="150" dirty="0">
                  <a:solidFill>
                    <a:srgbClr val="FFC000"/>
                  </a:solidFill>
                  <a:effectLst/>
                  <a:latin typeface="Liberation Serif"/>
                  <a:ea typeface="DejaVu Sans"/>
                  <a:cs typeface="DejaVu Sans"/>
                </a:rPr>
                <a:t>3 ; 0,3 )</a:t>
              </a:r>
            </a:p>
          </p:txBody>
        </p:sp>
        <p:sp>
          <p:nvSpPr>
            <p:cNvPr id="58" name="Freeform 57"/>
            <p:cNvSpPr/>
            <p:nvPr/>
          </p:nvSpPr>
          <p:spPr>
            <a:xfrm>
              <a:off x="560160" y="2575080"/>
              <a:ext cx="614160" cy="172440"/>
            </a:xfrm>
            <a:custGeom>
              <a:avLst>
                <a:gd name="adj1" fmla="val 119343"/>
                <a:gd name="adj2" fmla="val -32108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G</a:t>
              </a:r>
            </a:p>
          </p:txBody>
        </p:sp>
        <p:sp>
          <p:nvSpPr>
            <p:cNvPr id="59" name="Freeform 58"/>
            <p:cNvSpPr/>
            <p:nvPr/>
          </p:nvSpPr>
          <p:spPr>
            <a:xfrm>
              <a:off x="3705120" y="2688480"/>
              <a:ext cx="619920" cy="172440"/>
            </a:xfrm>
            <a:custGeom>
              <a:avLst>
                <a:gd name="adj1" fmla="val -155110"/>
                <a:gd name="adj2" fmla="val -107724"/>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solidFill>
                    <a:srgbClr val="FFC000"/>
                  </a:solidFill>
                  <a:effectLst/>
                  <a:latin typeface="Liberation Serif"/>
                  <a:ea typeface="DejaVu Sans"/>
                  <a:cs typeface="DejaVu Sans"/>
                </a:rPr>
                <a:t> CM di G</a:t>
              </a:r>
            </a:p>
          </p:txBody>
        </p:sp>
        <p:sp>
          <p:nvSpPr>
            <p:cNvPr id="60" name="Freeform 59"/>
            <p:cNvSpPr/>
            <p:nvPr/>
          </p:nvSpPr>
          <p:spPr>
            <a:xfrm>
              <a:off x="3344040" y="1562040"/>
              <a:ext cx="1398600" cy="7660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1" name="Text Box 232"/>
            <p:cNvSpPr txBox="1"/>
            <p:nvPr/>
          </p:nvSpPr>
          <p:spPr>
            <a:xfrm>
              <a:off x="3940199" y="1880279"/>
              <a:ext cx="167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62" name="Freeform 61"/>
            <p:cNvSpPr/>
            <p:nvPr/>
          </p:nvSpPr>
          <p:spPr>
            <a:xfrm>
              <a:off x="4241880" y="1365119"/>
              <a:ext cx="868319" cy="172440"/>
            </a:xfrm>
            <a:custGeom>
              <a:avLst>
                <a:gd name="adj1" fmla="val -25663"/>
                <a:gd name="adj2" fmla="val 32964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CH( </a:t>
              </a:r>
              <a:r>
                <a:rPr lang="it-IT" sz="1200" kern="150" dirty="0">
                  <a:solidFill>
                    <a:srgbClr val="FFC000"/>
                  </a:solidFill>
                  <a:effectLst/>
                  <a:latin typeface="Liberation Serif"/>
                  <a:ea typeface="DejaVu Sans"/>
                  <a:cs typeface="DejaVu Sans"/>
                </a:rPr>
                <a:t>0 ; 0,5 )</a:t>
              </a:r>
            </a:p>
          </p:txBody>
        </p:sp>
      </p:grpSp>
      <p:sp>
        <p:nvSpPr>
          <p:cNvPr id="64" name="Rectangle 63"/>
          <p:cNvSpPr/>
          <p:nvPr/>
        </p:nvSpPr>
        <p:spPr>
          <a:xfrm>
            <a:off x="3769167" y="3734361"/>
            <a:ext cx="761436" cy="970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ight Arrow 64"/>
          <p:cNvSpPr/>
          <p:nvPr/>
        </p:nvSpPr>
        <p:spPr>
          <a:xfrm>
            <a:off x="2710324" y="6273805"/>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876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21" presetClass="emph" presetSubtype="0" fill="hold" grpId="0" nodeType="withEffect">
                                  <p:stCondLst>
                                    <p:cond delay="0"/>
                                  </p:stCondLst>
                                  <p:childTnLst>
                                    <p:animClr clrSpc="hsl" dir="cw">
                                      <p:cBhvr override="childStyle">
                                        <p:cTn id="11" dur="2000" fill="hold"/>
                                        <p:tgtEl>
                                          <p:spTgt spid="64"/>
                                        </p:tgtEl>
                                        <p:attrNameLst>
                                          <p:attrName>style.color</p:attrName>
                                        </p:attrNameLst>
                                      </p:cBhvr>
                                      <p:by>
                                        <p:hsl h="7200000" s="0" l="0"/>
                                      </p:by>
                                    </p:animClr>
                                    <p:animClr clrSpc="hsl" dir="cw">
                                      <p:cBhvr>
                                        <p:cTn id="12" dur="2000" fill="hold"/>
                                        <p:tgtEl>
                                          <p:spTgt spid="64"/>
                                        </p:tgtEl>
                                        <p:attrNameLst>
                                          <p:attrName>fillcolor</p:attrName>
                                        </p:attrNameLst>
                                      </p:cBhvr>
                                      <p:by>
                                        <p:hsl h="7200000" s="0" l="0"/>
                                      </p:by>
                                    </p:animClr>
                                    <p:animClr clrSpc="hsl" dir="cw">
                                      <p:cBhvr>
                                        <p:cTn id="13" dur="2000" fill="hold"/>
                                        <p:tgtEl>
                                          <p:spTgt spid="64"/>
                                        </p:tgtEl>
                                        <p:attrNameLst>
                                          <p:attrName>stroke.color</p:attrName>
                                        </p:attrNameLst>
                                      </p:cBhvr>
                                      <p:by>
                                        <p:hsl h="7200000" s="0" l="0"/>
                                      </p:by>
                                    </p:animClr>
                                    <p:set>
                                      <p:cBhvr>
                                        <p:cTn id="14" dur="2000" fill="hold"/>
                                        <p:tgtEl>
                                          <p:spTgt spid="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3563796" cy="584775"/>
          </a:xfrm>
          <a:prstGeom prst="rect">
            <a:avLst/>
          </a:prstGeom>
          <a:noFill/>
        </p:spPr>
        <p:txBody>
          <a:bodyPr wrap="none" rtlCol="0">
            <a:spAutoFit/>
          </a:bodyPr>
          <a:lstStyle/>
          <a:p>
            <a:r>
              <a:rPr lang="it-IT" sz="3200" b="1" dirty="0" smtClean="0">
                <a:solidFill>
                  <a:srgbClr val="FFC000"/>
                </a:solidFill>
              </a:rPr>
              <a:t>ANALISI CMMCH</a:t>
            </a:r>
          </a:p>
        </p:txBody>
      </p:sp>
      <p:sp>
        <p:nvSpPr>
          <p:cNvPr id="3" name="TextBox 2"/>
          <p:cNvSpPr txBox="1"/>
          <p:nvPr/>
        </p:nvSpPr>
        <p:spPr>
          <a:xfrm>
            <a:off x="449144" y="989439"/>
            <a:ext cx="8049704" cy="2031325"/>
          </a:xfrm>
          <a:prstGeom prst="rect">
            <a:avLst/>
          </a:prstGeom>
          <a:noFill/>
        </p:spPr>
        <p:txBody>
          <a:bodyPr wrap="none" rtlCol="0">
            <a:spAutoFit/>
          </a:bodyPr>
          <a:lstStyle/>
          <a:p>
            <a:r>
              <a:rPr lang="it-IT" dirty="0" smtClean="0"/>
              <a:t>Dalla definizione degli algoritmi, e’ possibile che un CM sia </a:t>
            </a:r>
            <a:r>
              <a:rPr lang="it-IT" dirty="0"/>
              <a:t>assegnato a </a:t>
            </a:r>
            <a:r>
              <a:rPr lang="it-IT" dirty="0" smtClean="0"/>
              <a:t>piu’ CH</a:t>
            </a:r>
          </a:p>
          <a:p>
            <a:r>
              <a:rPr lang="it-IT" dirty="0" smtClean="0"/>
              <a:t>e viene quindi chiamato CMMCH (cluster member multi cluster head).</a:t>
            </a:r>
          </a:p>
          <a:p>
            <a:endParaRPr lang="it-IT" dirty="0" smtClean="0"/>
          </a:p>
          <a:p>
            <a:r>
              <a:rPr lang="it-IT" b="1" u="sng" dirty="0" smtClean="0"/>
              <a:t>Questa situazione non deve esserci, perche’ contro la politica di</a:t>
            </a:r>
          </a:p>
          <a:p>
            <a:r>
              <a:rPr lang="it-IT" b="1" u="sng" dirty="0" smtClean="0"/>
              <a:t>communication-saving</a:t>
            </a:r>
          </a:p>
          <a:p>
            <a:endParaRPr lang="it-IT" u="sng" dirty="0"/>
          </a:p>
          <a:p>
            <a:r>
              <a:rPr lang="it-IT" dirty="0" smtClean="0"/>
              <a:t>Si usano le seguenti soluzioni</a:t>
            </a:r>
          </a:p>
        </p:txBody>
      </p:sp>
      <p:sp>
        <p:nvSpPr>
          <p:cNvPr id="4" name="TextBox 3"/>
          <p:cNvSpPr txBox="1"/>
          <p:nvPr/>
        </p:nvSpPr>
        <p:spPr>
          <a:xfrm>
            <a:off x="449144" y="3356992"/>
            <a:ext cx="3333990" cy="1846659"/>
          </a:xfrm>
          <a:prstGeom prst="rect">
            <a:avLst/>
          </a:prstGeom>
          <a:noFill/>
        </p:spPr>
        <p:txBody>
          <a:bodyPr wrap="none" rtlCol="0">
            <a:spAutoFit/>
          </a:bodyPr>
          <a:lstStyle/>
          <a:p>
            <a:r>
              <a:rPr lang="it-IT" sz="2400" dirty="0" smtClean="0">
                <a:solidFill>
                  <a:srgbClr val="FFC000"/>
                </a:solidFill>
              </a:rPr>
              <a:t>Algoritrmo proposto:</a:t>
            </a:r>
          </a:p>
          <a:p>
            <a:endParaRPr lang="it-IT" dirty="0"/>
          </a:p>
          <a:p>
            <a:r>
              <a:rPr lang="it-IT" dirty="0" smtClean="0"/>
              <a:t>I CMMCH sono assegnati al CH</a:t>
            </a:r>
          </a:p>
          <a:p>
            <a:r>
              <a:rPr lang="it-IT" dirty="0" smtClean="0"/>
              <a:t>con </a:t>
            </a:r>
            <a:r>
              <a:rPr lang="it-IT" dirty="0" smtClean="0">
                <a:solidFill>
                  <a:srgbClr val="FFC000"/>
                </a:solidFill>
              </a:rPr>
              <a:t>minor numero</a:t>
            </a:r>
          </a:p>
          <a:p>
            <a:r>
              <a:rPr lang="it-IT" dirty="0" smtClean="0">
                <a:solidFill>
                  <a:srgbClr val="FFC000"/>
                </a:solidFill>
              </a:rPr>
              <a:t>di veicoli visti </a:t>
            </a:r>
            <a:r>
              <a:rPr lang="it-IT" dirty="0" smtClean="0"/>
              <a:t>e con</a:t>
            </a:r>
          </a:p>
          <a:p>
            <a:r>
              <a:rPr lang="it-IT" dirty="0" smtClean="0">
                <a:solidFill>
                  <a:srgbClr val="FFC000"/>
                </a:solidFill>
              </a:rPr>
              <a:t>probabilita’ minore</a:t>
            </a:r>
            <a:endParaRPr lang="it-IT" dirty="0">
              <a:solidFill>
                <a:srgbClr val="FFC000"/>
              </a:solidFill>
            </a:endParaRPr>
          </a:p>
        </p:txBody>
      </p:sp>
      <p:sp>
        <p:nvSpPr>
          <p:cNvPr id="91" name="Rectangle 90"/>
          <p:cNvSpPr/>
          <p:nvPr/>
        </p:nvSpPr>
        <p:spPr>
          <a:xfrm>
            <a:off x="528936" y="5760272"/>
            <a:ext cx="2757452" cy="34853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449144" y="5760272"/>
            <a:ext cx="2634632" cy="369332"/>
          </a:xfrm>
          <a:prstGeom prst="rect">
            <a:avLst/>
          </a:prstGeom>
          <a:noFill/>
        </p:spPr>
        <p:txBody>
          <a:bodyPr wrap="none" rtlCol="0">
            <a:spAutoFit/>
          </a:bodyPr>
          <a:lstStyle/>
          <a:p>
            <a:r>
              <a:rPr lang="it-IT" dirty="0" smtClean="0"/>
              <a:t>Esempio CMMCH risolti</a:t>
            </a:r>
            <a:endParaRPr lang="it-IT" dirty="0"/>
          </a:p>
        </p:txBody>
      </p:sp>
      <p:grpSp>
        <p:nvGrpSpPr>
          <p:cNvPr id="63" name="Group 62"/>
          <p:cNvGrpSpPr/>
          <p:nvPr/>
        </p:nvGrpSpPr>
        <p:grpSpPr>
          <a:xfrm>
            <a:off x="3829111" y="2636911"/>
            <a:ext cx="5117463" cy="3632029"/>
            <a:chOff x="0" y="0"/>
            <a:chExt cx="5117760" cy="2677320"/>
          </a:xfrm>
        </p:grpSpPr>
        <p:sp>
          <p:nvSpPr>
            <p:cNvPr id="64" name="Freeform 63"/>
            <p:cNvSpPr/>
            <p:nvPr/>
          </p:nvSpPr>
          <p:spPr>
            <a:xfrm>
              <a:off x="991080" y="283680"/>
              <a:ext cx="1397160" cy="7012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5" name="Freeform 64"/>
            <p:cNvSpPr/>
            <p:nvPr/>
          </p:nvSpPr>
          <p:spPr>
            <a:xfrm>
              <a:off x="2935079" y="572039"/>
              <a:ext cx="1396800" cy="7012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6" name="Freeform 65"/>
            <p:cNvSpPr/>
            <p:nvPr/>
          </p:nvSpPr>
          <p:spPr>
            <a:xfrm>
              <a:off x="1766520" y="448920"/>
              <a:ext cx="1396800" cy="70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7" name="Freeform 66"/>
            <p:cNvSpPr/>
            <p:nvPr/>
          </p:nvSpPr>
          <p:spPr>
            <a:xfrm>
              <a:off x="2513880" y="134640"/>
              <a:ext cx="1396800" cy="70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8" name="Freeform 67"/>
            <p:cNvSpPr/>
            <p:nvPr/>
          </p:nvSpPr>
          <p:spPr>
            <a:xfrm>
              <a:off x="1659239" y="938520"/>
              <a:ext cx="1397160" cy="70056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69" name="Freeform 68"/>
            <p:cNvSpPr/>
            <p:nvPr/>
          </p:nvSpPr>
          <p:spPr>
            <a:xfrm>
              <a:off x="616679" y="1524599"/>
              <a:ext cx="1397160" cy="70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70" name="Text Box 241"/>
            <p:cNvSpPr txBox="1"/>
            <p:nvPr/>
          </p:nvSpPr>
          <p:spPr>
            <a:xfrm>
              <a:off x="1324080" y="541080"/>
              <a:ext cx="1792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71" name="Text Box 242"/>
            <p:cNvSpPr txBox="1"/>
            <p:nvPr/>
          </p:nvSpPr>
          <p:spPr>
            <a:xfrm>
              <a:off x="2289240" y="1188000"/>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72" name="Text Box 243"/>
            <p:cNvSpPr txBox="1"/>
            <p:nvPr/>
          </p:nvSpPr>
          <p:spPr>
            <a:xfrm>
              <a:off x="2463840" y="716760"/>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73" name="Text Box 244"/>
            <p:cNvSpPr txBox="1"/>
            <p:nvPr/>
          </p:nvSpPr>
          <p:spPr>
            <a:xfrm>
              <a:off x="2996640" y="358920"/>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74" name="Text Box 245"/>
            <p:cNvSpPr txBox="1"/>
            <p:nvPr/>
          </p:nvSpPr>
          <p:spPr>
            <a:xfrm>
              <a:off x="3778200" y="895320"/>
              <a:ext cx="16668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75" name="Text Box 246"/>
            <p:cNvSpPr txBox="1"/>
            <p:nvPr/>
          </p:nvSpPr>
          <p:spPr>
            <a:xfrm>
              <a:off x="1153800" y="1774799"/>
              <a:ext cx="167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76" name="Freeform 75"/>
            <p:cNvSpPr/>
            <p:nvPr/>
          </p:nvSpPr>
          <p:spPr>
            <a:xfrm>
              <a:off x="210960" y="212760"/>
              <a:ext cx="588960" cy="172440"/>
            </a:xfrm>
            <a:custGeom>
              <a:avLst>
                <a:gd name="adj1" fmla="val 173594"/>
                <a:gd name="adj2" fmla="val 21649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C</a:t>
              </a:r>
            </a:p>
          </p:txBody>
        </p:sp>
        <p:sp>
          <p:nvSpPr>
            <p:cNvPr id="77" name="Freeform 76"/>
            <p:cNvSpPr/>
            <p:nvPr/>
          </p:nvSpPr>
          <p:spPr>
            <a:xfrm>
              <a:off x="3494880" y="0"/>
              <a:ext cx="622440" cy="172440"/>
            </a:xfrm>
            <a:custGeom>
              <a:avLst>
                <a:gd name="adj1" fmla="val -45806"/>
                <a:gd name="adj2" fmla="val 22985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CM di C</a:t>
              </a:r>
            </a:p>
          </p:txBody>
        </p:sp>
        <p:sp>
          <p:nvSpPr>
            <p:cNvPr id="78" name="Freeform 77"/>
            <p:cNvSpPr/>
            <p:nvPr/>
          </p:nvSpPr>
          <p:spPr>
            <a:xfrm>
              <a:off x="1299960" y="19080"/>
              <a:ext cx="917280" cy="174240"/>
            </a:xfrm>
            <a:custGeom>
              <a:avLst>
                <a:gd name="adj1" fmla="val 132338"/>
                <a:gd name="adj2" fmla="val 400619"/>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CH ( 4 ; 0,5 )</a:t>
              </a:r>
            </a:p>
          </p:txBody>
        </p:sp>
        <p:sp>
          <p:nvSpPr>
            <p:cNvPr id="79" name="Freeform 78"/>
            <p:cNvSpPr/>
            <p:nvPr/>
          </p:nvSpPr>
          <p:spPr>
            <a:xfrm>
              <a:off x="4307760" y="441360"/>
              <a:ext cx="578880" cy="329760"/>
            </a:xfrm>
            <a:custGeom>
              <a:avLst>
                <a:gd name="adj1" fmla="val -51554"/>
                <a:gd name="adj2" fmla="val 15753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C</a:t>
              </a:r>
            </a:p>
          </p:txBody>
        </p:sp>
        <p:sp>
          <p:nvSpPr>
            <p:cNvPr id="80" name="Freeform 79"/>
            <p:cNvSpPr/>
            <p:nvPr/>
          </p:nvSpPr>
          <p:spPr>
            <a:xfrm>
              <a:off x="219240" y="1031400"/>
              <a:ext cx="597960" cy="172440"/>
            </a:xfrm>
            <a:custGeom>
              <a:avLst>
                <a:gd name="adj1" fmla="val 331487"/>
                <a:gd name="adj2" fmla="val 11586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solidFill>
                    <a:srgbClr val="FFC000"/>
                  </a:solidFill>
                  <a:effectLst/>
                  <a:latin typeface="Liberation Serif"/>
                  <a:ea typeface="DejaVu Sans"/>
                  <a:cs typeface="DejaVu Sans"/>
                </a:rPr>
                <a:t>CM </a:t>
              </a:r>
              <a:r>
                <a:rPr lang="it-IT" sz="1200" kern="150" dirty="0">
                  <a:solidFill>
                    <a:srgbClr val="FFC000"/>
                  </a:solidFill>
                  <a:effectLst/>
                  <a:latin typeface="Liberation Serif"/>
                  <a:ea typeface="DejaVu Sans"/>
                  <a:cs typeface="DejaVu Sans"/>
                </a:rPr>
                <a:t>di G</a:t>
              </a:r>
            </a:p>
          </p:txBody>
        </p:sp>
        <p:sp>
          <p:nvSpPr>
            <p:cNvPr id="81" name="Freeform 80"/>
            <p:cNvSpPr/>
            <p:nvPr/>
          </p:nvSpPr>
          <p:spPr>
            <a:xfrm>
              <a:off x="1659239" y="1432080"/>
              <a:ext cx="1397160" cy="70128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2" name="Text Box 253"/>
            <p:cNvSpPr txBox="1"/>
            <p:nvPr/>
          </p:nvSpPr>
          <p:spPr>
            <a:xfrm>
              <a:off x="2282039" y="1741320"/>
              <a:ext cx="16596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83" name="Freeform 82"/>
            <p:cNvSpPr/>
            <p:nvPr/>
          </p:nvSpPr>
          <p:spPr>
            <a:xfrm>
              <a:off x="1923480" y="1975320"/>
              <a:ext cx="1397160" cy="70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4" name="Text Box 255"/>
            <p:cNvSpPr txBox="1"/>
            <p:nvPr/>
          </p:nvSpPr>
          <p:spPr>
            <a:xfrm>
              <a:off x="2558880" y="2224440"/>
              <a:ext cx="167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85" name="Freeform 84"/>
            <p:cNvSpPr/>
            <p:nvPr/>
          </p:nvSpPr>
          <p:spPr>
            <a:xfrm>
              <a:off x="0" y="1324080"/>
              <a:ext cx="910080" cy="172440"/>
            </a:xfrm>
            <a:custGeom>
              <a:avLst>
                <a:gd name="adj1" fmla="val 237658"/>
                <a:gd name="adj2" fmla="val 256575"/>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CH </a:t>
              </a:r>
              <a:r>
                <a:rPr lang="it-IT" sz="1200" kern="150" dirty="0">
                  <a:effectLst/>
                  <a:latin typeface="Liberation Serif"/>
                  <a:ea typeface="DejaVu Sans"/>
                  <a:cs typeface="DejaVu Sans"/>
                </a:rPr>
                <a:t>( 3 ; 0,3 )</a:t>
              </a:r>
            </a:p>
          </p:txBody>
        </p:sp>
        <p:sp>
          <p:nvSpPr>
            <p:cNvPr id="86" name="Freeform 85"/>
            <p:cNvSpPr/>
            <p:nvPr/>
          </p:nvSpPr>
          <p:spPr>
            <a:xfrm>
              <a:off x="195120" y="2347560"/>
              <a:ext cx="592200" cy="172440"/>
            </a:xfrm>
            <a:custGeom>
              <a:avLst>
                <a:gd name="adj1" fmla="val 155805"/>
                <a:gd name="adj2" fmla="val -310647"/>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CM </a:t>
              </a:r>
              <a:r>
                <a:rPr lang="it-IT" sz="1200" kern="150" dirty="0">
                  <a:effectLst/>
                  <a:latin typeface="Liberation Serif"/>
                  <a:ea typeface="DejaVu Sans"/>
                  <a:cs typeface="DejaVu Sans"/>
                </a:rPr>
                <a:t>di G</a:t>
              </a:r>
            </a:p>
          </p:txBody>
        </p:sp>
        <p:sp>
          <p:nvSpPr>
            <p:cNvPr id="87" name="Freeform 86"/>
            <p:cNvSpPr/>
            <p:nvPr/>
          </p:nvSpPr>
          <p:spPr>
            <a:xfrm>
              <a:off x="3498120" y="2306160"/>
              <a:ext cx="628200" cy="172440"/>
            </a:xfrm>
            <a:custGeom>
              <a:avLst>
                <a:gd name="adj1" fmla="val -130487"/>
                <a:gd name="adj2" fmla="val -1586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a:effectLst/>
                  <a:latin typeface="Liberation Serif"/>
                  <a:ea typeface="DejaVu Sans"/>
                  <a:cs typeface="DejaVu Sans"/>
                </a:rPr>
                <a:t> CM di G</a:t>
              </a:r>
            </a:p>
          </p:txBody>
        </p:sp>
        <p:sp>
          <p:nvSpPr>
            <p:cNvPr id="88" name="Freeform 87"/>
            <p:cNvSpPr/>
            <p:nvPr/>
          </p:nvSpPr>
          <p:spPr>
            <a:xfrm>
              <a:off x="3279600" y="1418040"/>
              <a:ext cx="1396079" cy="70056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89" name="Text Box 260"/>
            <p:cNvSpPr txBox="1"/>
            <p:nvPr/>
          </p:nvSpPr>
          <p:spPr>
            <a:xfrm>
              <a:off x="3874679" y="1708920"/>
              <a:ext cx="1674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90" name="Freeform 89"/>
            <p:cNvSpPr/>
            <p:nvPr/>
          </p:nvSpPr>
          <p:spPr>
            <a:xfrm>
              <a:off x="4223880" y="1208519"/>
              <a:ext cx="893880" cy="172440"/>
            </a:xfrm>
            <a:custGeom>
              <a:avLst>
                <a:gd name="adj1" fmla="val -30326"/>
                <a:gd name="adj2" fmla="val 31858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smtClean="0">
                  <a:effectLst/>
                  <a:latin typeface="Liberation Serif"/>
                  <a:ea typeface="DejaVu Sans"/>
                  <a:cs typeface="DejaVu Sans"/>
                </a:rPr>
                <a:t>CH </a:t>
              </a:r>
              <a:r>
                <a:rPr lang="it-IT" sz="1200" kern="150" dirty="0">
                  <a:effectLst/>
                  <a:latin typeface="Liberation Serif"/>
                  <a:ea typeface="DejaVu Sans"/>
                  <a:cs typeface="DejaVu Sans"/>
                </a:rPr>
                <a:t>( 0 ; 0,5 )</a:t>
              </a:r>
            </a:p>
          </p:txBody>
        </p:sp>
      </p:grpSp>
      <p:sp>
        <p:nvSpPr>
          <p:cNvPr id="36" name="Rectangle 35"/>
          <p:cNvSpPr/>
          <p:nvPr/>
        </p:nvSpPr>
        <p:spPr>
          <a:xfrm>
            <a:off x="4006480" y="3997068"/>
            <a:ext cx="732658"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ight Arrow 36"/>
          <p:cNvSpPr/>
          <p:nvPr/>
        </p:nvSpPr>
        <p:spPr>
          <a:xfrm>
            <a:off x="2710324" y="6273805"/>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157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par>
                                <p:cTn id="10" presetID="21" presetClass="emph" presetSubtype="0" fill="hold" grpId="0" nodeType="withEffect">
                                  <p:stCondLst>
                                    <p:cond delay="0"/>
                                  </p:stCondLst>
                                  <p:childTnLst>
                                    <p:animClr clrSpc="hsl" dir="cw">
                                      <p:cBhvr override="childStyle">
                                        <p:cTn id="11" dur="2000" fill="hold"/>
                                        <p:tgtEl>
                                          <p:spTgt spid="36"/>
                                        </p:tgtEl>
                                        <p:attrNameLst>
                                          <p:attrName>style.color</p:attrName>
                                        </p:attrNameLst>
                                      </p:cBhvr>
                                      <p:by>
                                        <p:hsl h="7200000" s="0" l="0"/>
                                      </p:by>
                                    </p:animClr>
                                    <p:animClr clrSpc="hsl" dir="cw">
                                      <p:cBhvr>
                                        <p:cTn id="12" dur="2000" fill="hold"/>
                                        <p:tgtEl>
                                          <p:spTgt spid="36"/>
                                        </p:tgtEl>
                                        <p:attrNameLst>
                                          <p:attrName>fillcolor</p:attrName>
                                        </p:attrNameLst>
                                      </p:cBhvr>
                                      <p:by>
                                        <p:hsl h="7200000" s="0" l="0"/>
                                      </p:by>
                                    </p:animClr>
                                    <p:animClr clrSpc="hsl" dir="cw">
                                      <p:cBhvr>
                                        <p:cTn id="13" dur="2000" fill="hold"/>
                                        <p:tgtEl>
                                          <p:spTgt spid="36"/>
                                        </p:tgtEl>
                                        <p:attrNameLst>
                                          <p:attrName>stroke.color</p:attrName>
                                        </p:attrNameLst>
                                      </p:cBhvr>
                                      <p:by>
                                        <p:hsl h="7200000" s="0" l="0"/>
                                      </p:by>
                                    </p:animClr>
                                    <p:set>
                                      <p:cBhvr>
                                        <p:cTn id="14" dur="2000" fill="hold"/>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95536" y="2204864"/>
            <a:ext cx="7848872" cy="1008112"/>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itle 1"/>
          <p:cNvSpPr txBox="1">
            <a:spLocks/>
          </p:cNvSpPr>
          <p:nvPr/>
        </p:nvSpPr>
        <p:spPr>
          <a:xfrm>
            <a:off x="683568" y="476672"/>
            <a:ext cx="7846640" cy="648072"/>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1800" dirty="0" smtClean="0">
                <a:solidFill>
                  <a:srgbClr val="FFC000"/>
                </a:solidFill>
              </a:rPr>
              <a:t>STUDIO, SIMULAZIONE E VALUTAZIONE DI UN ALGORITMO V2V PER LO SCAMBIO DI INFORMAZIONI</a:t>
            </a:r>
            <a:endParaRPr lang="it-IT" sz="1800" dirty="0">
              <a:solidFill>
                <a:srgbClr val="FFC000"/>
              </a:solidFill>
            </a:endParaRPr>
          </a:p>
        </p:txBody>
      </p:sp>
      <p:sp>
        <p:nvSpPr>
          <p:cNvPr id="37" name="TextBox 36"/>
          <p:cNvSpPr txBox="1"/>
          <p:nvPr/>
        </p:nvSpPr>
        <p:spPr>
          <a:xfrm>
            <a:off x="683568" y="2204864"/>
            <a:ext cx="7416824" cy="3539430"/>
          </a:xfrm>
          <a:prstGeom prst="rect">
            <a:avLst/>
          </a:prstGeom>
          <a:noFill/>
        </p:spPr>
        <p:txBody>
          <a:bodyPr wrap="square" rtlCol="0">
            <a:spAutoFit/>
          </a:bodyPr>
          <a:lstStyle/>
          <a:p>
            <a:pPr marL="457200" indent="-457200">
              <a:buFont typeface="Wingdings" pitchFamily="2" charset="2"/>
              <a:buChar char="Ø"/>
            </a:pPr>
            <a:r>
              <a:rPr lang="it-IT" sz="3200" b="1" dirty="0" smtClean="0"/>
              <a:t>Introduzione progetto Pegasus e obiettivo della tesi</a:t>
            </a:r>
          </a:p>
          <a:p>
            <a:pPr marL="457200" indent="-457200">
              <a:buFont typeface="Wingdings" pitchFamily="2" charset="2"/>
              <a:buChar char="Ø"/>
            </a:pPr>
            <a:r>
              <a:rPr lang="it-IT" sz="3200" b="1" dirty="0" smtClean="0"/>
              <a:t>Algoritmo proposto e stato dell’arte</a:t>
            </a:r>
          </a:p>
          <a:p>
            <a:pPr marL="457200" indent="-457200">
              <a:buFont typeface="Wingdings" pitchFamily="2" charset="2"/>
              <a:buChar char="Ø"/>
            </a:pPr>
            <a:r>
              <a:rPr lang="it-IT" sz="3200" b="1" dirty="0" smtClean="0"/>
              <a:t>Scenario di riferimento</a:t>
            </a:r>
          </a:p>
          <a:p>
            <a:pPr marL="457200" indent="-457200">
              <a:buFont typeface="Wingdings" pitchFamily="2" charset="2"/>
              <a:buChar char="Ø"/>
            </a:pPr>
            <a:r>
              <a:rPr lang="it-IT" sz="3200" b="1" dirty="0" smtClean="0"/>
              <a:t>Sperimentazione</a:t>
            </a:r>
          </a:p>
          <a:p>
            <a:pPr marL="457200" indent="-457200">
              <a:buFont typeface="Wingdings" pitchFamily="2" charset="2"/>
              <a:buChar char="Ø"/>
            </a:pPr>
            <a:r>
              <a:rPr lang="it-IT" sz="3200" b="1" dirty="0" smtClean="0"/>
              <a:t>Conclusioni e sviluppi futuri</a:t>
            </a:r>
          </a:p>
        </p:txBody>
      </p:sp>
    </p:spTree>
    <p:extLst>
      <p:ext uri="{BB962C8B-B14F-4D97-AF65-F5344CB8AC3E}">
        <p14:creationId xmlns:p14="http://schemas.microsoft.com/office/powerpoint/2010/main" val="131572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95536" y="3728358"/>
            <a:ext cx="7848872" cy="515382"/>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itle 1"/>
          <p:cNvSpPr txBox="1">
            <a:spLocks/>
          </p:cNvSpPr>
          <p:nvPr/>
        </p:nvSpPr>
        <p:spPr>
          <a:xfrm>
            <a:off x="683568" y="476672"/>
            <a:ext cx="7846640" cy="648072"/>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1800" dirty="0" smtClean="0">
                <a:solidFill>
                  <a:srgbClr val="FFC000"/>
                </a:solidFill>
              </a:rPr>
              <a:t>STUDIO, SIMULAZIONE E VALUTAZIONE DI UN ALGORITMO V2V PER LO SCAMBIO DI INFORMAZIONI</a:t>
            </a:r>
            <a:endParaRPr lang="it-IT" sz="1800" dirty="0">
              <a:solidFill>
                <a:srgbClr val="FFC000"/>
              </a:solidFill>
            </a:endParaRPr>
          </a:p>
        </p:txBody>
      </p:sp>
      <p:sp>
        <p:nvSpPr>
          <p:cNvPr id="37" name="TextBox 36"/>
          <p:cNvSpPr txBox="1"/>
          <p:nvPr/>
        </p:nvSpPr>
        <p:spPr>
          <a:xfrm>
            <a:off x="683568" y="2204864"/>
            <a:ext cx="7416824" cy="3046988"/>
          </a:xfrm>
          <a:prstGeom prst="rect">
            <a:avLst/>
          </a:prstGeom>
          <a:noFill/>
        </p:spPr>
        <p:txBody>
          <a:bodyPr wrap="square" rtlCol="0">
            <a:spAutoFit/>
          </a:bodyPr>
          <a:lstStyle/>
          <a:p>
            <a:pPr marL="457200" indent="-457200">
              <a:buFont typeface="Wingdings" pitchFamily="2" charset="2"/>
              <a:buChar char="Ø"/>
            </a:pPr>
            <a:r>
              <a:rPr lang="it-IT" sz="3200" b="1" dirty="0" smtClean="0"/>
              <a:t>Introduzione progetto Pegasus e obiettivo della </a:t>
            </a:r>
            <a:r>
              <a:rPr lang="it-IT" sz="3200" b="1" dirty="0"/>
              <a:t>tesi</a:t>
            </a:r>
            <a:endParaRPr lang="it-IT" sz="3200" b="1" dirty="0" smtClean="0"/>
          </a:p>
          <a:p>
            <a:pPr marL="457200" indent="-457200">
              <a:buFont typeface="Wingdings" pitchFamily="2" charset="2"/>
              <a:buChar char="Ø"/>
            </a:pPr>
            <a:r>
              <a:rPr lang="it-IT" sz="3200" b="1" dirty="0" smtClean="0"/>
              <a:t>Algoritmo proposto e stato dell’arte</a:t>
            </a:r>
          </a:p>
          <a:p>
            <a:pPr marL="457200" indent="-457200">
              <a:buFont typeface="Wingdings" pitchFamily="2" charset="2"/>
              <a:buChar char="Ø"/>
            </a:pPr>
            <a:r>
              <a:rPr lang="it-IT" sz="3200" b="1" dirty="0" smtClean="0"/>
              <a:t>Scenario di riferimento</a:t>
            </a:r>
          </a:p>
          <a:p>
            <a:pPr marL="457200" indent="-457200">
              <a:buFont typeface="Wingdings" pitchFamily="2" charset="2"/>
              <a:buChar char="Ø"/>
            </a:pPr>
            <a:r>
              <a:rPr lang="it-IT" sz="3200" b="1" dirty="0" smtClean="0"/>
              <a:t>Sperimentazione</a:t>
            </a:r>
          </a:p>
          <a:p>
            <a:pPr marL="457200" indent="-457200">
              <a:buFont typeface="Wingdings" pitchFamily="2" charset="2"/>
              <a:buChar char="Ø"/>
            </a:pPr>
            <a:r>
              <a:rPr lang="it-IT" sz="3200" b="1" dirty="0" smtClean="0"/>
              <a:t>Conclusioni e sviluppi futuri</a:t>
            </a:r>
          </a:p>
        </p:txBody>
      </p:sp>
    </p:spTree>
    <p:extLst>
      <p:ext uri="{BB962C8B-B14F-4D97-AF65-F5344CB8AC3E}">
        <p14:creationId xmlns:p14="http://schemas.microsoft.com/office/powerpoint/2010/main" val="328513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144" y="404664"/>
            <a:ext cx="5881931" cy="584775"/>
          </a:xfrm>
          <a:prstGeom prst="rect">
            <a:avLst/>
          </a:prstGeom>
          <a:noFill/>
        </p:spPr>
        <p:txBody>
          <a:bodyPr wrap="none" rtlCol="0">
            <a:spAutoFit/>
          </a:bodyPr>
          <a:lstStyle/>
          <a:p>
            <a:r>
              <a:rPr lang="it-IT" sz="3200" b="1" dirty="0" smtClean="0">
                <a:solidFill>
                  <a:srgbClr val="FFC000"/>
                </a:solidFill>
              </a:rPr>
              <a:t>SCENARIO DI RIFERIMENTO</a:t>
            </a:r>
          </a:p>
        </p:txBody>
      </p:sp>
      <p:grpSp>
        <p:nvGrpSpPr>
          <p:cNvPr id="8" name="Group 7"/>
          <p:cNvGrpSpPr/>
          <p:nvPr/>
        </p:nvGrpSpPr>
        <p:grpSpPr>
          <a:xfrm>
            <a:off x="251520" y="908720"/>
            <a:ext cx="8561002" cy="5203388"/>
            <a:chOff x="535162" y="908720"/>
            <a:chExt cx="8561002" cy="5203388"/>
          </a:xfrm>
        </p:grpSpPr>
        <p:sp>
          <p:nvSpPr>
            <p:cNvPr id="2" name="TextBox 1"/>
            <p:cNvSpPr txBox="1"/>
            <p:nvPr/>
          </p:nvSpPr>
          <p:spPr>
            <a:xfrm>
              <a:off x="539552" y="908720"/>
              <a:ext cx="8556612" cy="1200329"/>
            </a:xfrm>
            <a:prstGeom prst="rect">
              <a:avLst/>
            </a:prstGeom>
            <a:noFill/>
          </p:spPr>
          <p:txBody>
            <a:bodyPr wrap="square" rtlCol="0">
              <a:spAutoFit/>
            </a:bodyPr>
            <a:lstStyle/>
            <a:p>
              <a:r>
                <a:rPr lang="it-IT" dirty="0" smtClean="0"/>
                <a:t>La simulazione degli algoritmi e’ stata realizzata sulla mappa di Roma,</a:t>
              </a:r>
            </a:p>
            <a:p>
              <a:r>
                <a:rPr lang="it-IT" dirty="0" smtClean="0"/>
                <a:t>in una variante del raccordo anulare, in Via Tiburtina nel tratto Via di Casal Bruciato Ponte Mammolo redatta</a:t>
              </a:r>
            </a:p>
            <a:p>
              <a:r>
                <a:rPr lang="it-IT" dirty="0" smtClean="0"/>
                <a:t>a Perugia nel 1999:</a:t>
              </a:r>
              <a:endParaRPr lang="it-IT" dirty="0"/>
            </a:p>
          </p:txBody>
        </p:sp>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58540" y="2228883"/>
              <a:ext cx="3015211" cy="2352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5162" y="4911779"/>
              <a:ext cx="3240360" cy="1200329"/>
            </a:xfrm>
            <a:prstGeom prst="rect">
              <a:avLst/>
            </a:prstGeom>
            <a:noFill/>
          </p:spPr>
          <p:txBody>
            <a:bodyPr wrap="square" rtlCol="0">
              <a:spAutoFit/>
            </a:bodyPr>
            <a:lstStyle/>
            <a:p>
              <a:pPr marL="285750" indent="-285750">
                <a:buFont typeface="Arial" pitchFamily="34" charset="0"/>
                <a:buChar char="•"/>
              </a:pPr>
              <a:r>
                <a:rPr lang="it-IT" dirty="0" smtClean="0"/>
                <a:t>Durata della simulazione: </a:t>
              </a:r>
              <a:r>
                <a:rPr lang="it-IT" dirty="0" smtClean="0">
                  <a:solidFill>
                    <a:srgbClr val="FFC000"/>
                  </a:solidFill>
                </a:rPr>
                <a:t>600 secondi</a:t>
              </a:r>
            </a:p>
            <a:p>
              <a:pPr marL="285750" indent="-285750">
                <a:buFont typeface="Arial" pitchFamily="34" charset="0"/>
                <a:buChar char="•"/>
              </a:pPr>
              <a:r>
                <a:rPr lang="it-IT" dirty="0" smtClean="0"/>
                <a:t>Passo di simulazione:       </a:t>
              </a:r>
              <a:r>
                <a:rPr lang="it-IT" dirty="0" smtClean="0">
                  <a:solidFill>
                    <a:srgbClr val="FFC000"/>
                  </a:solidFill>
                </a:rPr>
                <a:t>0,5 secondi</a:t>
              </a:r>
            </a:p>
          </p:txBody>
        </p:sp>
        <p:sp>
          <p:nvSpPr>
            <p:cNvPr id="4" name="TextBox 3"/>
            <p:cNvSpPr txBox="1"/>
            <p:nvPr/>
          </p:nvSpPr>
          <p:spPr>
            <a:xfrm>
              <a:off x="658540" y="4581485"/>
              <a:ext cx="1555619" cy="338554"/>
            </a:xfrm>
            <a:prstGeom prst="rect">
              <a:avLst/>
            </a:prstGeom>
            <a:noFill/>
          </p:spPr>
          <p:txBody>
            <a:bodyPr wrap="none" rtlCol="0">
              <a:spAutoFit/>
            </a:bodyPr>
            <a:lstStyle/>
            <a:p>
              <a:r>
                <a:rPr lang="it-IT" sz="1600" i="1" dirty="0" smtClean="0"/>
                <a:t>Mappa studiata</a:t>
              </a:r>
              <a:endParaRPr lang="it-IT" sz="1600" i="1" dirty="0"/>
            </a:p>
          </p:txBody>
        </p:sp>
      </p:grpSp>
      <p:grpSp>
        <p:nvGrpSpPr>
          <p:cNvPr id="10" name="Group 9"/>
          <p:cNvGrpSpPr/>
          <p:nvPr/>
        </p:nvGrpSpPr>
        <p:grpSpPr>
          <a:xfrm>
            <a:off x="4283968" y="1628800"/>
            <a:ext cx="4656535" cy="5206582"/>
            <a:chOff x="4211960" y="1556792"/>
            <a:chExt cx="4656535" cy="5206582"/>
          </a:xfrm>
        </p:grpSpPr>
        <p:grpSp>
          <p:nvGrpSpPr>
            <p:cNvPr id="12" name="Group 11"/>
            <p:cNvGrpSpPr/>
            <p:nvPr/>
          </p:nvGrpSpPr>
          <p:grpSpPr>
            <a:xfrm>
              <a:off x="4211960" y="1556792"/>
              <a:ext cx="4600562" cy="5206582"/>
              <a:chOff x="4499992" y="1556792"/>
              <a:chExt cx="4600562" cy="5206582"/>
            </a:xfrm>
          </p:grpSpPr>
          <p:sp>
            <p:nvSpPr>
              <p:cNvPr id="9" name="TextBox 8"/>
              <p:cNvSpPr txBox="1"/>
              <p:nvPr/>
            </p:nvSpPr>
            <p:spPr>
              <a:xfrm>
                <a:off x="5201399" y="1556792"/>
                <a:ext cx="3899155" cy="923330"/>
              </a:xfrm>
              <a:prstGeom prst="rect">
                <a:avLst/>
              </a:prstGeom>
              <a:noFill/>
            </p:spPr>
            <p:txBody>
              <a:bodyPr wrap="square" rtlCol="0">
                <a:spAutoFit/>
              </a:bodyPr>
              <a:lstStyle/>
              <a:p>
                <a:r>
                  <a:rPr lang="it-IT" b="1" dirty="0" smtClean="0"/>
                  <a:t>I dati di partenza della mappa sono stati ottenuti dal</a:t>
                </a:r>
              </a:p>
              <a:p>
                <a:r>
                  <a:rPr lang="it-IT" b="1" dirty="0" smtClean="0">
                    <a:solidFill>
                      <a:srgbClr val="FFC000"/>
                    </a:solidFill>
                  </a:rPr>
                  <a:t>microsimulatore Vissim</a:t>
                </a:r>
                <a:endParaRPr lang="it-IT" b="1" dirty="0">
                  <a:solidFill>
                    <a:srgbClr val="FFC000"/>
                  </a:solidFill>
                </a:endParaRPr>
              </a:p>
            </p:txBody>
          </p:sp>
          <p:grpSp>
            <p:nvGrpSpPr>
              <p:cNvPr id="11" name="Group 10"/>
              <p:cNvGrpSpPr/>
              <p:nvPr/>
            </p:nvGrpSpPr>
            <p:grpSpPr>
              <a:xfrm>
                <a:off x="4499992" y="1700808"/>
                <a:ext cx="694631" cy="4799648"/>
                <a:chOff x="4597449" y="1905138"/>
                <a:chExt cx="694631" cy="4799648"/>
              </a:xfrm>
            </p:grpSpPr>
            <p:sp>
              <p:nvSpPr>
                <p:cNvPr id="6" name="Right Arrow 5"/>
                <p:cNvSpPr/>
                <p:nvPr/>
              </p:nvSpPr>
              <p:spPr>
                <a:xfrm>
                  <a:off x="4764744" y="1905138"/>
                  <a:ext cx="527336" cy="4571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C000"/>
                    </a:solidFill>
                  </a:endParaRPr>
                </a:p>
              </p:txBody>
            </p:sp>
            <p:sp>
              <p:nvSpPr>
                <p:cNvPr id="7" name="Rectangle 6"/>
                <p:cNvSpPr/>
                <p:nvPr/>
              </p:nvSpPr>
              <p:spPr>
                <a:xfrm>
                  <a:off x="4597449" y="2020204"/>
                  <a:ext cx="167295" cy="468458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C000"/>
                    </a:solidFill>
                  </a:endParaRPr>
                </a:p>
              </p:txBody>
            </p:sp>
          </p:grpSp>
          <p:sp>
            <p:nvSpPr>
              <p:cNvPr id="13" name="TextBox 12"/>
              <p:cNvSpPr txBox="1"/>
              <p:nvPr/>
            </p:nvSpPr>
            <p:spPr>
              <a:xfrm>
                <a:off x="4930955" y="2420888"/>
                <a:ext cx="3961525" cy="1077218"/>
              </a:xfrm>
              <a:prstGeom prst="rect">
                <a:avLst/>
              </a:prstGeom>
              <a:noFill/>
            </p:spPr>
            <p:txBody>
              <a:bodyPr wrap="square" rtlCol="0">
                <a:spAutoFit/>
              </a:bodyPr>
              <a:lstStyle/>
              <a:p>
                <a:r>
                  <a:rPr lang="it-IT" sz="1600" b="1" dirty="0" smtClean="0"/>
                  <a:t>VISSIM:</a:t>
                </a:r>
                <a:endParaRPr lang="it-IT" sz="1600" dirty="0"/>
              </a:p>
              <a:p>
                <a:r>
                  <a:rPr lang="it-IT" sz="1600" dirty="0" smtClean="0"/>
                  <a:t>Modello di microsimulazione dinamica della circolazione stradale, parte della linea di prodotti PTV Vision.</a:t>
                </a:r>
                <a:endParaRPr lang="it-IT" sz="1600" dirty="0"/>
              </a:p>
            </p:txBody>
          </p:sp>
          <p:pic>
            <p:nvPicPr>
              <p:cNvPr id="1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984673" y="4010130"/>
                <a:ext cx="2971704" cy="2438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984673" y="6424820"/>
                <a:ext cx="2475421" cy="338554"/>
              </a:xfrm>
              <a:prstGeom prst="rect">
                <a:avLst/>
              </a:prstGeom>
              <a:noFill/>
            </p:spPr>
            <p:txBody>
              <a:bodyPr wrap="none" rtlCol="0">
                <a:spAutoFit/>
              </a:bodyPr>
              <a:lstStyle/>
              <a:p>
                <a:r>
                  <a:rPr lang="it-IT" sz="1600" i="1" dirty="0" smtClean="0"/>
                  <a:t>Mappa ottenuta da Vissim</a:t>
                </a:r>
                <a:endParaRPr lang="it-IT" sz="1600" i="1" dirty="0"/>
              </a:p>
            </p:txBody>
          </p:sp>
        </p:grpSp>
        <p:pic>
          <p:nvPicPr>
            <p:cNvPr id="1026" name="Picture 2" descr="C:\Users\matte\Documents\ptv_vision.gif"/>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668345" y="1929358"/>
              <a:ext cx="1200150" cy="571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4506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95536" y="4256688"/>
            <a:ext cx="7848872" cy="468456"/>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itle 1"/>
          <p:cNvSpPr txBox="1">
            <a:spLocks/>
          </p:cNvSpPr>
          <p:nvPr/>
        </p:nvSpPr>
        <p:spPr>
          <a:xfrm>
            <a:off x="683568" y="476672"/>
            <a:ext cx="7846640" cy="648072"/>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1800" dirty="0" smtClean="0">
                <a:solidFill>
                  <a:srgbClr val="FFC000"/>
                </a:solidFill>
              </a:rPr>
              <a:t>STUDIO, SIMULAZIONE E VALUTAZIONE DI UN ALGORITMO V2V PER LO SCAMBIO DI INFORMAZIONI</a:t>
            </a:r>
            <a:endParaRPr lang="it-IT" sz="1800" dirty="0">
              <a:solidFill>
                <a:srgbClr val="FFC000"/>
              </a:solidFill>
            </a:endParaRPr>
          </a:p>
        </p:txBody>
      </p:sp>
      <p:sp>
        <p:nvSpPr>
          <p:cNvPr id="37" name="TextBox 36"/>
          <p:cNvSpPr txBox="1"/>
          <p:nvPr/>
        </p:nvSpPr>
        <p:spPr>
          <a:xfrm>
            <a:off x="683568" y="2204864"/>
            <a:ext cx="7416824" cy="3046988"/>
          </a:xfrm>
          <a:prstGeom prst="rect">
            <a:avLst/>
          </a:prstGeom>
          <a:noFill/>
        </p:spPr>
        <p:txBody>
          <a:bodyPr wrap="square" rtlCol="0">
            <a:spAutoFit/>
          </a:bodyPr>
          <a:lstStyle/>
          <a:p>
            <a:pPr marL="457200" indent="-457200">
              <a:buFont typeface="Wingdings" pitchFamily="2" charset="2"/>
              <a:buChar char="Ø"/>
            </a:pPr>
            <a:r>
              <a:rPr lang="it-IT" sz="3200" b="1" dirty="0" smtClean="0"/>
              <a:t>Introduzione progetto Pegasus e obiettivo della </a:t>
            </a:r>
            <a:r>
              <a:rPr lang="it-IT" sz="3200" b="1" dirty="0"/>
              <a:t>tesi</a:t>
            </a:r>
            <a:endParaRPr lang="it-IT" sz="3200" b="1" dirty="0" smtClean="0"/>
          </a:p>
          <a:p>
            <a:pPr marL="457200" indent="-457200">
              <a:buFont typeface="Wingdings" pitchFamily="2" charset="2"/>
              <a:buChar char="Ø"/>
            </a:pPr>
            <a:r>
              <a:rPr lang="it-IT" sz="3200" b="1" dirty="0" smtClean="0"/>
              <a:t>Algoritmo proposto e stato dell’arte</a:t>
            </a:r>
          </a:p>
          <a:p>
            <a:pPr marL="457200" indent="-457200">
              <a:buFont typeface="Wingdings" pitchFamily="2" charset="2"/>
              <a:buChar char="Ø"/>
            </a:pPr>
            <a:r>
              <a:rPr lang="it-IT" sz="3200" b="1" dirty="0" smtClean="0"/>
              <a:t>Scenario di riferimento</a:t>
            </a:r>
          </a:p>
          <a:p>
            <a:pPr marL="457200" indent="-457200">
              <a:buFont typeface="Wingdings" pitchFamily="2" charset="2"/>
              <a:buChar char="Ø"/>
            </a:pPr>
            <a:r>
              <a:rPr lang="it-IT" sz="3200" b="1" dirty="0" smtClean="0"/>
              <a:t>Sperimentazione</a:t>
            </a:r>
          </a:p>
          <a:p>
            <a:pPr marL="457200" indent="-457200">
              <a:buFont typeface="Wingdings" pitchFamily="2" charset="2"/>
              <a:buChar char="Ø"/>
            </a:pPr>
            <a:r>
              <a:rPr lang="it-IT" sz="3200" b="1" dirty="0" smtClean="0"/>
              <a:t>Conclusioni e sviluppi futuri</a:t>
            </a:r>
          </a:p>
        </p:txBody>
      </p:sp>
    </p:spTree>
    <p:extLst>
      <p:ext uri="{BB962C8B-B14F-4D97-AF65-F5344CB8AC3E}">
        <p14:creationId xmlns:p14="http://schemas.microsoft.com/office/powerpoint/2010/main" val="329615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144" y="404664"/>
            <a:ext cx="4100803" cy="584775"/>
          </a:xfrm>
          <a:prstGeom prst="rect">
            <a:avLst/>
          </a:prstGeom>
          <a:noFill/>
        </p:spPr>
        <p:txBody>
          <a:bodyPr wrap="none" rtlCol="0">
            <a:spAutoFit/>
          </a:bodyPr>
          <a:lstStyle/>
          <a:p>
            <a:r>
              <a:rPr lang="it-IT" sz="3200" b="1" dirty="0" smtClean="0">
                <a:solidFill>
                  <a:srgbClr val="FFC000"/>
                </a:solidFill>
              </a:rPr>
              <a:t>SPERIMENTAZIONE</a:t>
            </a:r>
          </a:p>
        </p:txBody>
      </p:sp>
      <p:sp>
        <p:nvSpPr>
          <p:cNvPr id="2" name="TextBox 1"/>
          <p:cNvSpPr txBox="1"/>
          <p:nvPr/>
        </p:nvSpPr>
        <p:spPr>
          <a:xfrm>
            <a:off x="449144" y="836712"/>
            <a:ext cx="7893956" cy="646331"/>
          </a:xfrm>
          <a:prstGeom prst="rect">
            <a:avLst/>
          </a:prstGeom>
          <a:noFill/>
        </p:spPr>
        <p:txBody>
          <a:bodyPr wrap="none" rtlCol="0">
            <a:spAutoFit/>
          </a:bodyPr>
          <a:lstStyle/>
          <a:p>
            <a:r>
              <a:rPr lang="it-IT" dirty="0" smtClean="0"/>
              <a:t>Per poter testare il nuovo algoritmo proposto, si e’ creato un </a:t>
            </a:r>
            <a:r>
              <a:rPr lang="it-IT" dirty="0" smtClean="0">
                <a:solidFill>
                  <a:srgbClr val="FFC000"/>
                </a:solidFill>
              </a:rPr>
              <a:t>simulatore in Java</a:t>
            </a:r>
          </a:p>
          <a:p>
            <a:r>
              <a:rPr lang="it-IT" dirty="0" smtClean="0"/>
              <a:t>per interfacciarsi con la mappa di Vissim e implementare quindi gli algoritmi.</a:t>
            </a:r>
          </a:p>
        </p:txBody>
      </p:sp>
      <p:grpSp>
        <p:nvGrpSpPr>
          <p:cNvPr id="9" name="Group 8"/>
          <p:cNvGrpSpPr/>
          <p:nvPr/>
        </p:nvGrpSpPr>
        <p:grpSpPr>
          <a:xfrm>
            <a:off x="611560" y="1944843"/>
            <a:ext cx="3938387" cy="2361596"/>
            <a:chOff x="611560" y="2363841"/>
            <a:chExt cx="3938387" cy="2361596"/>
          </a:xfrm>
        </p:grpSpPr>
        <p:sp>
          <p:nvSpPr>
            <p:cNvPr id="3" name="Down Arrow 2"/>
            <p:cNvSpPr/>
            <p:nvPr/>
          </p:nvSpPr>
          <p:spPr>
            <a:xfrm rot="2142116">
              <a:off x="2353102" y="2363841"/>
              <a:ext cx="648072" cy="98168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3"/>
            <p:cNvSpPr txBox="1"/>
            <p:nvPr/>
          </p:nvSpPr>
          <p:spPr>
            <a:xfrm>
              <a:off x="611560" y="3248109"/>
              <a:ext cx="3938387" cy="1477328"/>
            </a:xfrm>
            <a:prstGeom prst="rect">
              <a:avLst/>
            </a:prstGeom>
            <a:noFill/>
          </p:spPr>
          <p:txBody>
            <a:bodyPr wrap="square" rtlCol="0">
              <a:spAutoFit/>
            </a:bodyPr>
            <a:lstStyle/>
            <a:p>
              <a:r>
                <a:rPr lang="it-IT" b="1" dirty="0" smtClean="0"/>
                <a:t>Portata WiFi</a:t>
              </a:r>
            </a:p>
            <a:p>
              <a:r>
                <a:rPr lang="it-IT" b="1" dirty="0" smtClean="0"/>
                <a:t>Dell’OBU</a:t>
              </a:r>
            </a:p>
            <a:p>
              <a:endParaRPr lang="it-IT" dirty="0"/>
            </a:p>
            <a:p>
              <a:r>
                <a:rPr lang="it-IT" dirty="0" smtClean="0"/>
                <a:t>Il raggio e’ stato cambiato nei</a:t>
              </a:r>
            </a:p>
            <a:p>
              <a:r>
                <a:rPr lang="it-IT" dirty="0" smtClean="0"/>
                <a:t>valori: </a:t>
              </a:r>
              <a:r>
                <a:rPr lang="it-IT" dirty="0"/>
                <a:t>100 – 120 – </a:t>
              </a:r>
              <a:r>
                <a:rPr lang="it-IT" dirty="0" smtClean="0"/>
                <a:t>140 </a:t>
              </a:r>
              <a:r>
                <a:rPr lang="it-IT" dirty="0"/>
                <a:t>– </a:t>
              </a:r>
              <a:r>
                <a:rPr lang="it-IT" dirty="0" smtClean="0"/>
                <a:t>250 metri</a:t>
              </a:r>
            </a:p>
          </p:txBody>
        </p:sp>
      </p:grpSp>
      <p:sp>
        <p:nvSpPr>
          <p:cNvPr id="7" name="TextBox 6"/>
          <p:cNvSpPr txBox="1"/>
          <p:nvPr/>
        </p:nvSpPr>
        <p:spPr>
          <a:xfrm>
            <a:off x="449144" y="1573923"/>
            <a:ext cx="7672485" cy="400110"/>
          </a:xfrm>
          <a:prstGeom prst="rect">
            <a:avLst/>
          </a:prstGeom>
          <a:noFill/>
        </p:spPr>
        <p:txBody>
          <a:bodyPr wrap="none" rtlCol="0">
            <a:spAutoFit/>
          </a:bodyPr>
          <a:lstStyle/>
          <a:p>
            <a:r>
              <a:rPr lang="it-IT" sz="2000" dirty="0"/>
              <a:t>Il simulatore in Java ha permesso di testare gli algoritmi </a:t>
            </a:r>
            <a:r>
              <a:rPr lang="it-IT" sz="2000" dirty="0">
                <a:solidFill>
                  <a:srgbClr val="FFC000"/>
                </a:solidFill>
              </a:rPr>
              <a:t>al variare di</a:t>
            </a:r>
            <a:r>
              <a:rPr lang="it-IT" sz="2000" dirty="0" smtClean="0"/>
              <a:t>:</a:t>
            </a:r>
            <a:endParaRPr lang="it-IT" sz="2000" dirty="0"/>
          </a:p>
        </p:txBody>
      </p:sp>
      <p:grpSp>
        <p:nvGrpSpPr>
          <p:cNvPr id="10" name="Group 9"/>
          <p:cNvGrpSpPr/>
          <p:nvPr/>
        </p:nvGrpSpPr>
        <p:grpSpPr>
          <a:xfrm>
            <a:off x="4067943" y="1958534"/>
            <a:ext cx="4896545" cy="2941482"/>
            <a:chOff x="5076057" y="2360260"/>
            <a:chExt cx="3888432" cy="2941482"/>
          </a:xfrm>
        </p:grpSpPr>
        <p:sp>
          <p:nvSpPr>
            <p:cNvPr id="8" name="Down Arrow 7"/>
            <p:cNvSpPr/>
            <p:nvPr/>
          </p:nvSpPr>
          <p:spPr>
            <a:xfrm rot="19544382">
              <a:off x="5761048" y="2360260"/>
              <a:ext cx="540383" cy="106518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5076057" y="3270417"/>
              <a:ext cx="3888432" cy="2031325"/>
            </a:xfrm>
            <a:prstGeom prst="rect">
              <a:avLst/>
            </a:prstGeom>
            <a:noFill/>
          </p:spPr>
          <p:txBody>
            <a:bodyPr wrap="square" rtlCol="0">
              <a:spAutoFit/>
            </a:bodyPr>
            <a:lstStyle/>
            <a:p>
              <a:r>
                <a:rPr lang="it-IT" b="1" dirty="0" smtClean="0"/>
                <a:t>Campionamento</a:t>
              </a:r>
            </a:p>
            <a:p>
              <a:r>
                <a:rPr lang="it-IT" b="1" dirty="0" smtClean="0"/>
                <a:t>della simulazione</a:t>
              </a:r>
            </a:p>
            <a:p>
              <a:endParaRPr lang="it-IT" b="1" dirty="0"/>
            </a:p>
            <a:p>
              <a:r>
                <a:rPr lang="it-IT" dirty="0" smtClean="0"/>
                <a:t>Questo dato fisicamente corrisponde alla frequenza di scambio dati tra le OBU.</a:t>
              </a:r>
              <a:endParaRPr lang="it-IT" dirty="0"/>
            </a:p>
            <a:p>
              <a:r>
                <a:rPr lang="it-IT" dirty="0" smtClean="0"/>
                <a:t>Il campionamento e’ stato cambiato nei valori:</a:t>
              </a:r>
            </a:p>
            <a:p>
              <a:r>
                <a:rPr lang="it-IT" dirty="0" smtClean="0"/>
                <a:t>0,5 – 1 – 2 – 4 – 8 secondi</a:t>
              </a:r>
              <a:endParaRPr lang="it-IT" dirty="0"/>
            </a:p>
          </p:txBody>
        </p:sp>
      </p:grpSp>
      <p:sp>
        <p:nvSpPr>
          <p:cNvPr id="11" name="TextBox 10"/>
          <p:cNvSpPr txBox="1"/>
          <p:nvPr/>
        </p:nvSpPr>
        <p:spPr>
          <a:xfrm>
            <a:off x="323529" y="5177015"/>
            <a:ext cx="8352928" cy="923330"/>
          </a:xfrm>
          <a:prstGeom prst="rect">
            <a:avLst/>
          </a:prstGeom>
          <a:noFill/>
        </p:spPr>
        <p:txBody>
          <a:bodyPr wrap="square" rtlCol="0">
            <a:spAutoFit/>
          </a:bodyPr>
          <a:lstStyle/>
          <a:p>
            <a:r>
              <a:rPr lang="it-IT" b="1" dirty="0" smtClean="0"/>
              <a:t>Globalmente sono state effettuate </a:t>
            </a:r>
            <a:r>
              <a:rPr lang="it-IT" b="1" dirty="0" smtClean="0">
                <a:solidFill>
                  <a:srgbClr val="FFC000"/>
                </a:solidFill>
              </a:rPr>
              <a:t>20 simulazioni differenti</a:t>
            </a:r>
            <a:r>
              <a:rPr lang="it-IT" b="1" dirty="0" smtClean="0"/>
              <a:t> in cui:</a:t>
            </a:r>
          </a:p>
          <a:p>
            <a:r>
              <a:rPr lang="it-IT" b="1" dirty="0" smtClean="0"/>
              <a:t>      </a:t>
            </a:r>
            <a:r>
              <a:rPr lang="it-IT" b="1" dirty="0" smtClean="0">
                <a:sym typeface="Wingdings" pitchFamily="2" charset="2"/>
              </a:rPr>
              <a:t> </a:t>
            </a:r>
            <a:r>
              <a:rPr lang="it-IT" b="1" dirty="0" smtClean="0"/>
              <a:t>Ogni simulazione ha generato </a:t>
            </a:r>
            <a:r>
              <a:rPr lang="it-IT" b="1" dirty="0" smtClean="0">
                <a:solidFill>
                  <a:srgbClr val="FFC000"/>
                </a:solidFill>
              </a:rPr>
              <a:t>7 file</a:t>
            </a:r>
            <a:endParaRPr lang="it-IT" b="1" dirty="0" smtClean="0"/>
          </a:p>
          <a:p>
            <a:r>
              <a:rPr lang="it-IT" b="1" dirty="0" smtClean="0">
                <a:sym typeface="Wingdings" pitchFamily="2" charset="2"/>
              </a:rPr>
              <a:t>            </a:t>
            </a:r>
            <a:r>
              <a:rPr lang="it-IT" b="1" dirty="0" smtClean="0"/>
              <a:t>Ogni file e’ costituito da anche piu’ di </a:t>
            </a:r>
            <a:r>
              <a:rPr lang="it-IT" b="1" dirty="0" smtClean="0">
                <a:solidFill>
                  <a:srgbClr val="FFC000"/>
                </a:solidFill>
              </a:rPr>
              <a:t>1200 righe per 15 colonne</a:t>
            </a:r>
          </a:p>
        </p:txBody>
      </p:sp>
    </p:spTree>
    <p:extLst>
      <p:ext uri="{BB962C8B-B14F-4D97-AF65-F5344CB8AC3E}">
        <p14:creationId xmlns:p14="http://schemas.microsoft.com/office/powerpoint/2010/main" val="1046949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144" y="404664"/>
            <a:ext cx="7321941" cy="584775"/>
          </a:xfrm>
          <a:prstGeom prst="rect">
            <a:avLst/>
          </a:prstGeom>
          <a:noFill/>
        </p:spPr>
        <p:txBody>
          <a:bodyPr wrap="none" rtlCol="0">
            <a:spAutoFit/>
          </a:bodyPr>
          <a:lstStyle/>
          <a:p>
            <a:r>
              <a:rPr lang="it-IT" sz="3200" b="1" dirty="0" smtClean="0">
                <a:solidFill>
                  <a:srgbClr val="FFC000"/>
                </a:solidFill>
              </a:rPr>
              <a:t>RISULTATI: </a:t>
            </a:r>
            <a:r>
              <a:rPr lang="it-IT" b="1" dirty="0" smtClean="0"/>
              <a:t>campionamento 0,5 secondi e WiFi 100 metri</a:t>
            </a:r>
          </a:p>
        </p:txBody>
      </p:sp>
      <p:grpSp>
        <p:nvGrpSpPr>
          <p:cNvPr id="4" name="Group 3"/>
          <p:cNvGrpSpPr/>
          <p:nvPr/>
        </p:nvGrpSpPr>
        <p:grpSpPr>
          <a:xfrm>
            <a:off x="611560" y="1268760"/>
            <a:ext cx="8406680" cy="4392490"/>
            <a:chOff x="611560" y="1026950"/>
            <a:chExt cx="8406680" cy="5718723"/>
          </a:xfrm>
        </p:grpSpPr>
        <p:grpSp>
          <p:nvGrpSpPr>
            <p:cNvPr id="16" name="Group 15"/>
            <p:cNvGrpSpPr/>
            <p:nvPr/>
          </p:nvGrpSpPr>
          <p:grpSpPr>
            <a:xfrm>
              <a:off x="804248" y="1418677"/>
              <a:ext cx="8129475" cy="2608257"/>
              <a:chOff x="835013" y="1511511"/>
              <a:chExt cx="8129475" cy="2743200"/>
            </a:xfrm>
          </p:grpSpPr>
          <p:graphicFrame>
            <p:nvGraphicFramePr>
              <p:cNvPr id="13" name="Chart 12"/>
              <p:cNvGraphicFramePr>
                <a:graphicFrameLocks/>
              </p:cNvGraphicFramePr>
              <p:nvPr>
                <p:extLst>
                  <p:ext uri="{D42A27DB-BD31-4B8C-83A1-F6EECF244321}">
                    <p14:modId xmlns:p14="http://schemas.microsoft.com/office/powerpoint/2010/main" val="4166088533"/>
                  </p:ext>
                </p:extLst>
              </p:nvPr>
            </p:nvGraphicFramePr>
            <p:xfrm>
              <a:off x="835013" y="1555842"/>
              <a:ext cx="3983776" cy="2698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141959643"/>
                  </p:ext>
                </p:extLst>
              </p:nvPr>
            </p:nvGraphicFramePr>
            <p:xfrm>
              <a:off x="4602765" y="1511511"/>
              <a:ext cx="4361723"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TextBox 14"/>
            <p:cNvSpPr txBox="1"/>
            <p:nvPr/>
          </p:nvSpPr>
          <p:spPr>
            <a:xfrm>
              <a:off x="611560" y="1026950"/>
              <a:ext cx="2563522" cy="400110"/>
            </a:xfrm>
            <a:prstGeom prst="rect">
              <a:avLst/>
            </a:prstGeom>
            <a:noFill/>
          </p:spPr>
          <p:txBody>
            <a:bodyPr wrap="none" rtlCol="0">
              <a:spAutoFit/>
            </a:bodyPr>
            <a:lstStyle/>
            <a:p>
              <a:r>
                <a:rPr lang="it-IT" sz="2000" b="1" dirty="0" smtClean="0">
                  <a:solidFill>
                    <a:srgbClr val="FFC000"/>
                  </a:solidFill>
                </a:rPr>
                <a:t>Algoritmo proposto</a:t>
              </a:r>
              <a:endParaRPr lang="it-IT" sz="2000" b="1" dirty="0">
                <a:solidFill>
                  <a:srgbClr val="FFC000"/>
                </a:solidFill>
              </a:endParaRPr>
            </a:p>
          </p:txBody>
        </p:sp>
        <p:sp>
          <p:nvSpPr>
            <p:cNvPr id="17" name="TextBox 16"/>
            <p:cNvSpPr txBox="1"/>
            <p:nvPr/>
          </p:nvSpPr>
          <p:spPr>
            <a:xfrm>
              <a:off x="611560" y="3733001"/>
              <a:ext cx="3625736" cy="400110"/>
            </a:xfrm>
            <a:prstGeom prst="rect">
              <a:avLst/>
            </a:prstGeom>
            <a:noFill/>
          </p:spPr>
          <p:txBody>
            <a:bodyPr wrap="none" rtlCol="0">
              <a:spAutoFit/>
            </a:bodyPr>
            <a:lstStyle/>
            <a:p>
              <a:r>
                <a:rPr lang="it-IT" sz="2000" b="1" dirty="0" smtClean="0">
                  <a:solidFill>
                    <a:srgbClr val="FFC000"/>
                  </a:solidFill>
                </a:rPr>
                <a:t>Algoritmo allo stato dell’arte</a:t>
              </a:r>
              <a:endParaRPr lang="it-IT" sz="2000" b="1" dirty="0">
                <a:solidFill>
                  <a:srgbClr val="FFC000"/>
                </a:solidFill>
              </a:endParaRPr>
            </a:p>
          </p:txBody>
        </p:sp>
        <p:grpSp>
          <p:nvGrpSpPr>
            <p:cNvPr id="21" name="Group 20"/>
            <p:cNvGrpSpPr/>
            <p:nvPr/>
          </p:nvGrpSpPr>
          <p:grpSpPr>
            <a:xfrm>
              <a:off x="703268" y="4027891"/>
              <a:ext cx="8314972" cy="2717782"/>
              <a:chOff x="703268" y="4333165"/>
              <a:chExt cx="8314972" cy="2406908"/>
            </a:xfrm>
          </p:grpSpPr>
          <p:graphicFrame>
            <p:nvGraphicFramePr>
              <p:cNvPr id="19" name="Chart 18"/>
              <p:cNvGraphicFramePr>
                <a:graphicFrameLocks/>
              </p:cNvGraphicFramePr>
              <p:nvPr>
                <p:extLst>
                  <p:ext uri="{D42A27DB-BD31-4B8C-83A1-F6EECF244321}">
                    <p14:modId xmlns:p14="http://schemas.microsoft.com/office/powerpoint/2010/main" val="2454401062"/>
                  </p:ext>
                </p:extLst>
              </p:nvPr>
            </p:nvGraphicFramePr>
            <p:xfrm>
              <a:off x="703268" y="4360361"/>
              <a:ext cx="4300780" cy="23797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1767134083"/>
                  </p:ext>
                </p:extLst>
              </p:nvPr>
            </p:nvGraphicFramePr>
            <p:xfrm>
              <a:off x="4788024" y="4333165"/>
              <a:ext cx="4230216" cy="2275766"/>
            </p:xfrm>
            <a:graphic>
              <a:graphicData uri="http://schemas.openxmlformats.org/drawingml/2006/chart">
                <c:chart xmlns:c="http://schemas.openxmlformats.org/drawingml/2006/chart" xmlns:r="http://schemas.openxmlformats.org/officeDocument/2006/relationships" r:id="rId6"/>
              </a:graphicData>
            </a:graphic>
          </p:graphicFrame>
        </p:grpSp>
      </p:grpSp>
      <p:sp>
        <p:nvSpPr>
          <p:cNvPr id="6" name="TextBox 5"/>
          <p:cNvSpPr txBox="1"/>
          <p:nvPr/>
        </p:nvSpPr>
        <p:spPr>
          <a:xfrm>
            <a:off x="611560" y="6300028"/>
            <a:ext cx="6698822" cy="369332"/>
          </a:xfrm>
          <a:prstGeom prst="rect">
            <a:avLst/>
          </a:prstGeom>
          <a:noFill/>
        </p:spPr>
        <p:txBody>
          <a:bodyPr wrap="none" rtlCol="0">
            <a:spAutoFit/>
          </a:bodyPr>
          <a:lstStyle/>
          <a:p>
            <a:pPr marL="285750" indent="-285750">
              <a:buFont typeface="Wingdings" pitchFamily="2" charset="2"/>
              <a:buChar char="ü"/>
            </a:pPr>
            <a:r>
              <a:rPr lang="it-IT" b="1" u="sng" dirty="0" smtClean="0"/>
              <a:t>L’algoritmo proposto ha migliorato la </a:t>
            </a:r>
            <a:r>
              <a:rPr lang="it-IT" b="1" u="sng" dirty="0" smtClean="0">
                <a:solidFill>
                  <a:srgbClr val="FFC000"/>
                </a:solidFill>
              </a:rPr>
              <a:t>stabilita’ dei cluster</a:t>
            </a:r>
            <a:endParaRPr lang="it-IT" b="1" u="sng" dirty="0">
              <a:solidFill>
                <a:srgbClr val="FFC000"/>
              </a:solidFill>
            </a:endParaRPr>
          </a:p>
        </p:txBody>
      </p:sp>
      <p:sp>
        <p:nvSpPr>
          <p:cNvPr id="2" name="TextBox 1"/>
          <p:cNvSpPr txBox="1"/>
          <p:nvPr/>
        </p:nvSpPr>
        <p:spPr>
          <a:xfrm>
            <a:off x="467544" y="908720"/>
            <a:ext cx="2336730" cy="461665"/>
          </a:xfrm>
          <a:prstGeom prst="rect">
            <a:avLst/>
          </a:prstGeom>
          <a:noFill/>
        </p:spPr>
        <p:txBody>
          <a:bodyPr wrap="none" rtlCol="0">
            <a:spAutoFit/>
          </a:bodyPr>
          <a:lstStyle/>
          <a:p>
            <a:r>
              <a:rPr lang="it-IT" sz="2400" b="1" u="sng" dirty="0" smtClean="0"/>
              <a:t>Analisi globale</a:t>
            </a:r>
            <a:endParaRPr lang="it-IT" sz="2400" b="1" u="sng" dirty="0"/>
          </a:p>
        </p:txBody>
      </p:sp>
      <p:sp>
        <p:nvSpPr>
          <p:cNvPr id="3" name="TextBox 2"/>
          <p:cNvSpPr txBox="1"/>
          <p:nvPr/>
        </p:nvSpPr>
        <p:spPr>
          <a:xfrm>
            <a:off x="611560" y="5517232"/>
            <a:ext cx="3816424" cy="646331"/>
          </a:xfrm>
          <a:prstGeom prst="rect">
            <a:avLst/>
          </a:prstGeom>
          <a:noFill/>
        </p:spPr>
        <p:txBody>
          <a:bodyPr wrap="square" rtlCol="0">
            <a:spAutoFit/>
          </a:bodyPr>
          <a:lstStyle/>
          <a:p>
            <a:pPr marL="285750" indent="-285750">
              <a:buFont typeface="Arial" pitchFamily="34" charset="0"/>
              <a:buChar char="•"/>
            </a:pPr>
            <a:r>
              <a:rPr lang="it-IT" b="1" dirty="0" smtClean="0"/>
              <a:t>Maggior tempo di permanenza di un CM nello stesso cluster</a:t>
            </a:r>
          </a:p>
        </p:txBody>
      </p:sp>
      <p:sp>
        <p:nvSpPr>
          <p:cNvPr id="23" name="TextBox 22"/>
          <p:cNvSpPr txBox="1"/>
          <p:nvPr/>
        </p:nvSpPr>
        <p:spPr>
          <a:xfrm>
            <a:off x="4716016" y="5517232"/>
            <a:ext cx="3816424" cy="646331"/>
          </a:xfrm>
          <a:prstGeom prst="rect">
            <a:avLst/>
          </a:prstGeom>
          <a:noFill/>
        </p:spPr>
        <p:txBody>
          <a:bodyPr wrap="square" rtlCol="0">
            <a:spAutoFit/>
          </a:bodyPr>
          <a:lstStyle/>
          <a:p>
            <a:pPr marL="285750" indent="-285750">
              <a:buFont typeface="Arial" pitchFamily="34" charset="0"/>
              <a:buChar char="•"/>
            </a:pPr>
            <a:r>
              <a:rPr lang="it-IT" b="1" dirty="0" smtClean="0"/>
              <a:t>Minor cambi di dimensione di un CH</a:t>
            </a:r>
          </a:p>
        </p:txBody>
      </p:sp>
      <p:sp>
        <p:nvSpPr>
          <p:cNvPr id="18" name="Rectangle 17"/>
          <p:cNvSpPr/>
          <p:nvPr/>
        </p:nvSpPr>
        <p:spPr>
          <a:xfrm>
            <a:off x="611560" y="5554634"/>
            <a:ext cx="3816424" cy="608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4716016" y="5556375"/>
            <a:ext cx="3816424" cy="608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3461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18"/>
                                        </p:tgtEl>
                                        <p:attrNameLst>
                                          <p:attrName>style.color</p:attrName>
                                        </p:attrNameLst>
                                      </p:cBhvr>
                                      <p:by>
                                        <p:hsl h="7200000" s="0" l="0"/>
                                      </p:by>
                                    </p:animClr>
                                    <p:animClr clrSpc="hsl" dir="cw">
                                      <p:cBhvr>
                                        <p:cTn id="7" dur="2000" fill="hold"/>
                                        <p:tgtEl>
                                          <p:spTgt spid="18"/>
                                        </p:tgtEl>
                                        <p:attrNameLst>
                                          <p:attrName>fillcolor</p:attrName>
                                        </p:attrNameLst>
                                      </p:cBhvr>
                                      <p:by>
                                        <p:hsl h="7200000" s="0" l="0"/>
                                      </p:by>
                                    </p:animClr>
                                    <p:animClr clrSpc="hsl" dir="cw">
                                      <p:cBhvr>
                                        <p:cTn id="8" dur="2000" fill="hold"/>
                                        <p:tgtEl>
                                          <p:spTgt spid="18"/>
                                        </p:tgtEl>
                                        <p:attrNameLst>
                                          <p:attrName>stroke.color</p:attrName>
                                        </p:attrNameLst>
                                      </p:cBhvr>
                                      <p:by>
                                        <p:hsl h="7200000" s="0" l="0"/>
                                      </p:by>
                                    </p:animClr>
                                    <p:set>
                                      <p:cBhvr>
                                        <p:cTn id="9" dur="2000" fill="hold"/>
                                        <p:tgtEl>
                                          <p:spTgt spid="18"/>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22"/>
                                        </p:tgtEl>
                                        <p:attrNameLst>
                                          <p:attrName>style.color</p:attrName>
                                        </p:attrNameLst>
                                      </p:cBhvr>
                                      <p:by>
                                        <p:hsl h="7200000" s="0" l="0"/>
                                      </p:by>
                                    </p:animClr>
                                    <p:animClr clrSpc="hsl" dir="cw">
                                      <p:cBhvr>
                                        <p:cTn id="12" dur="2000" fill="hold"/>
                                        <p:tgtEl>
                                          <p:spTgt spid="22"/>
                                        </p:tgtEl>
                                        <p:attrNameLst>
                                          <p:attrName>fillcolor</p:attrName>
                                        </p:attrNameLst>
                                      </p:cBhvr>
                                      <p:by>
                                        <p:hsl h="7200000" s="0" l="0"/>
                                      </p:by>
                                    </p:animClr>
                                    <p:animClr clrSpc="hsl" dir="cw">
                                      <p:cBhvr>
                                        <p:cTn id="13" dur="2000" fill="hold"/>
                                        <p:tgtEl>
                                          <p:spTgt spid="22"/>
                                        </p:tgtEl>
                                        <p:attrNameLst>
                                          <p:attrName>stroke.color</p:attrName>
                                        </p:attrNameLst>
                                      </p:cBhvr>
                                      <p:by>
                                        <p:hsl h="7200000" s="0" l="0"/>
                                      </p:by>
                                    </p:animClr>
                                    <p:set>
                                      <p:cBhvr>
                                        <p:cTn id="14" dur="20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144" y="404664"/>
            <a:ext cx="7321941" cy="584775"/>
          </a:xfrm>
          <a:prstGeom prst="rect">
            <a:avLst/>
          </a:prstGeom>
          <a:noFill/>
        </p:spPr>
        <p:txBody>
          <a:bodyPr wrap="none" rtlCol="0">
            <a:spAutoFit/>
          </a:bodyPr>
          <a:lstStyle/>
          <a:p>
            <a:r>
              <a:rPr lang="it-IT" sz="3200" b="1" dirty="0" smtClean="0">
                <a:solidFill>
                  <a:srgbClr val="FFC000"/>
                </a:solidFill>
              </a:rPr>
              <a:t>RISULTATI: </a:t>
            </a:r>
            <a:r>
              <a:rPr lang="it-IT" b="1" dirty="0"/>
              <a:t>campionamento 0,5 secondi e WiFi 100 </a:t>
            </a:r>
            <a:r>
              <a:rPr lang="it-IT" b="1" dirty="0" smtClean="0"/>
              <a:t>metri</a:t>
            </a:r>
            <a:endParaRPr lang="it-IT" b="1" dirty="0"/>
          </a:p>
        </p:txBody>
      </p:sp>
      <p:grpSp>
        <p:nvGrpSpPr>
          <p:cNvPr id="4" name="Group 3"/>
          <p:cNvGrpSpPr/>
          <p:nvPr/>
        </p:nvGrpSpPr>
        <p:grpSpPr>
          <a:xfrm>
            <a:off x="251520" y="1407626"/>
            <a:ext cx="8711981" cy="4349636"/>
            <a:chOff x="277842" y="1124744"/>
            <a:chExt cx="8711981" cy="5800709"/>
          </a:xfrm>
        </p:grpSpPr>
        <p:sp>
          <p:nvSpPr>
            <p:cNvPr id="15" name="TextBox 14"/>
            <p:cNvSpPr txBox="1"/>
            <p:nvPr/>
          </p:nvSpPr>
          <p:spPr>
            <a:xfrm>
              <a:off x="611560" y="1124744"/>
              <a:ext cx="2563522" cy="400110"/>
            </a:xfrm>
            <a:prstGeom prst="rect">
              <a:avLst/>
            </a:prstGeom>
            <a:noFill/>
          </p:spPr>
          <p:txBody>
            <a:bodyPr wrap="none" rtlCol="0">
              <a:spAutoFit/>
            </a:bodyPr>
            <a:lstStyle/>
            <a:p>
              <a:r>
                <a:rPr lang="it-IT" sz="2000" b="1" dirty="0" smtClean="0">
                  <a:solidFill>
                    <a:srgbClr val="FFC000"/>
                  </a:solidFill>
                </a:rPr>
                <a:t>Algoritmo proposto</a:t>
              </a:r>
              <a:endParaRPr lang="it-IT" sz="2000" b="1" dirty="0">
                <a:solidFill>
                  <a:srgbClr val="FFC000"/>
                </a:solidFill>
              </a:endParaRPr>
            </a:p>
          </p:txBody>
        </p:sp>
        <p:sp>
          <p:nvSpPr>
            <p:cNvPr id="17" name="TextBox 16"/>
            <p:cNvSpPr txBox="1"/>
            <p:nvPr/>
          </p:nvSpPr>
          <p:spPr>
            <a:xfrm>
              <a:off x="611560" y="3861048"/>
              <a:ext cx="3625736" cy="400110"/>
            </a:xfrm>
            <a:prstGeom prst="rect">
              <a:avLst/>
            </a:prstGeom>
            <a:noFill/>
          </p:spPr>
          <p:txBody>
            <a:bodyPr wrap="none" rtlCol="0">
              <a:spAutoFit/>
            </a:bodyPr>
            <a:lstStyle/>
            <a:p>
              <a:r>
                <a:rPr lang="it-IT" sz="2000" b="1" dirty="0" smtClean="0">
                  <a:solidFill>
                    <a:srgbClr val="FFC000"/>
                  </a:solidFill>
                </a:rPr>
                <a:t>Algoritmo allo stato dell’arte</a:t>
              </a:r>
              <a:endParaRPr lang="it-IT" sz="2000" b="1" dirty="0">
                <a:solidFill>
                  <a:srgbClr val="FFC000"/>
                </a:solidFill>
              </a:endParaRPr>
            </a:p>
          </p:txBody>
        </p:sp>
        <p:grpSp>
          <p:nvGrpSpPr>
            <p:cNvPr id="3" name="Group 2"/>
            <p:cNvGrpSpPr/>
            <p:nvPr/>
          </p:nvGrpSpPr>
          <p:grpSpPr>
            <a:xfrm>
              <a:off x="449144" y="1623258"/>
              <a:ext cx="8540679" cy="2547264"/>
              <a:chOff x="449144" y="1623258"/>
              <a:chExt cx="8540679" cy="2547264"/>
            </a:xfrm>
          </p:grpSpPr>
          <p:graphicFrame>
            <p:nvGraphicFramePr>
              <p:cNvPr id="22" name="Chart 21"/>
              <p:cNvGraphicFramePr>
                <a:graphicFrameLocks/>
              </p:cNvGraphicFramePr>
              <p:nvPr>
                <p:extLst>
                  <p:ext uri="{D42A27DB-BD31-4B8C-83A1-F6EECF244321}">
                    <p14:modId xmlns:p14="http://schemas.microsoft.com/office/powerpoint/2010/main" val="3424096631"/>
                  </p:ext>
                </p:extLst>
              </p:nvPr>
            </p:nvGraphicFramePr>
            <p:xfrm>
              <a:off x="449144" y="1623258"/>
              <a:ext cx="4338880" cy="23818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296943149"/>
                  </p:ext>
                </p:extLst>
              </p:nvPr>
            </p:nvGraphicFramePr>
            <p:xfrm>
              <a:off x="4237296" y="1637969"/>
              <a:ext cx="4752527" cy="2532553"/>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277842" y="4261158"/>
              <a:ext cx="8660205" cy="2664295"/>
              <a:chOff x="277842" y="4261158"/>
              <a:chExt cx="8660205" cy="2664295"/>
            </a:xfrm>
          </p:grpSpPr>
          <p:graphicFrame>
            <p:nvGraphicFramePr>
              <p:cNvPr id="23" name="Chart 22"/>
              <p:cNvGraphicFramePr>
                <a:graphicFrameLocks/>
              </p:cNvGraphicFramePr>
              <p:nvPr>
                <p:extLst>
                  <p:ext uri="{D42A27DB-BD31-4B8C-83A1-F6EECF244321}">
                    <p14:modId xmlns:p14="http://schemas.microsoft.com/office/powerpoint/2010/main" val="615138014"/>
                  </p:ext>
                </p:extLst>
              </p:nvPr>
            </p:nvGraphicFramePr>
            <p:xfrm>
              <a:off x="277842" y="4261158"/>
              <a:ext cx="4896544" cy="2536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ext uri="{D42A27DB-BD31-4B8C-83A1-F6EECF244321}">
                    <p14:modId xmlns:p14="http://schemas.microsoft.com/office/powerpoint/2010/main" val="4011787759"/>
                  </p:ext>
                </p:extLst>
              </p:nvPr>
            </p:nvGraphicFramePr>
            <p:xfrm>
              <a:off x="4237296" y="4261158"/>
              <a:ext cx="4700751" cy="2664295"/>
            </p:xfrm>
            <a:graphic>
              <a:graphicData uri="http://schemas.openxmlformats.org/drawingml/2006/chart">
                <c:chart xmlns:c="http://schemas.openxmlformats.org/drawingml/2006/chart" xmlns:r="http://schemas.openxmlformats.org/officeDocument/2006/relationships" r:id="rId6"/>
              </a:graphicData>
            </a:graphic>
          </p:graphicFrame>
        </p:grpSp>
      </p:grpSp>
      <p:sp>
        <p:nvSpPr>
          <p:cNvPr id="12" name="TextBox 11"/>
          <p:cNvSpPr txBox="1"/>
          <p:nvPr/>
        </p:nvSpPr>
        <p:spPr>
          <a:xfrm>
            <a:off x="611560" y="6300028"/>
            <a:ext cx="6698822" cy="369332"/>
          </a:xfrm>
          <a:prstGeom prst="rect">
            <a:avLst/>
          </a:prstGeom>
          <a:noFill/>
        </p:spPr>
        <p:txBody>
          <a:bodyPr wrap="none" rtlCol="0">
            <a:spAutoFit/>
          </a:bodyPr>
          <a:lstStyle/>
          <a:p>
            <a:pPr marL="285750" indent="-285750">
              <a:buFont typeface="Wingdings" pitchFamily="2" charset="2"/>
              <a:buChar char="ü"/>
            </a:pPr>
            <a:r>
              <a:rPr lang="it-IT" b="1" u="sng" dirty="0" smtClean="0"/>
              <a:t>L’algoritmo proposto ha migliorato la </a:t>
            </a:r>
            <a:r>
              <a:rPr lang="it-IT" b="1" u="sng" dirty="0" smtClean="0">
                <a:solidFill>
                  <a:srgbClr val="FFC000"/>
                </a:solidFill>
              </a:rPr>
              <a:t>stabilita’ dei cluster</a:t>
            </a:r>
            <a:endParaRPr lang="it-IT" b="1" u="sng" dirty="0">
              <a:solidFill>
                <a:srgbClr val="FFC000"/>
              </a:solidFill>
            </a:endParaRPr>
          </a:p>
        </p:txBody>
      </p:sp>
      <p:sp>
        <p:nvSpPr>
          <p:cNvPr id="13" name="TextBox 12"/>
          <p:cNvSpPr txBox="1"/>
          <p:nvPr/>
        </p:nvSpPr>
        <p:spPr>
          <a:xfrm>
            <a:off x="467544" y="908720"/>
            <a:ext cx="2336730" cy="461665"/>
          </a:xfrm>
          <a:prstGeom prst="rect">
            <a:avLst/>
          </a:prstGeom>
          <a:noFill/>
        </p:spPr>
        <p:txBody>
          <a:bodyPr wrap="none" rtlCol="0">
            <a:spAutoFit/>
          </a:bodyPr>
          <a:lstStyle/>
          <a:p>
            <a:r>
              <a:rPr lang="it-IT" sz="2400" b="1" u="sng" dirty="0" smtClean="0"/>
              <a:t>Analisi globale</a:t>
            </a:r>
            <a:endParaRPr lang="it-IT" sz="2400" b="1" u="sng" dirty="0"/>
          </a:p>
        </p:txBody>
      </p:sp>
      <p:sp>
        <p:nvSpPr>
          <p:cNvPr id="14" name="TextBox 13"/>
          <p:cNvSpPr txBox="1"/>
          <p:nvPr/>
        </p:nvSpPr>
        <p:spPr>
          <a:xfrm>
            <a:off x="611560" y="5589240"/>
            <a:ext cx="3960440" cy="646331"/>
          </a:xfrm>
          <a:prstGeom prst="rect">
            <a:avLst/>
          </a:prstGeom>
          <a:noFill/>
        </p:spPr>
        <p:txBody>
          <a:bodyPr wrap="square" rtlCol="0">
            <a:spAutoFit/>
          </a:bodyPr>
          <a:lstStyle/>
          <a:p>
            <a:pPr marL="285750" indent="-285750">
              <a:buFont typeface="Arial" pitchFamily="34" charset="0"/>
              <a:buChar char="•"/>
            </a:pPr>
            <a:r>
              <a:rPr lang="it-IT" b="1" dirty="0" smtClean="0"/>
              <a:t>Maggior numero di CH mantenuti dagli step precedenti</a:t>
            </a:r>
          </a:p>
        </p:txBody>
      </p:sp>
      <p:sp>
        <p:nvSpPr>
          <p:cNvPr id="16" name="TextBox 15"/>
          <p:cNvSpPr txBox="1"/>
          <p:nvPr/>
        </p:nvSpPr>
        <p:spPr>
          <a:xfrm>
            <a:off x="4788024" y="5590981"/>
            <a:ext cx="3816424" cy="646331"/>
          </a:xfrm>
          <a:prstGeom prst="rect">
            <a:avLst/>
          </a:prstGeom>
          <a:noFill/>
        </p:spPr>
        <p:txBody>
          <a:bodyPr wrap="square" rtlCol="0">
            <a:spAutoFit/>
          </a:bodyPr>
          <a:lstStyle/>
          <a:p>
            <a:pPr marL="285750" indent="-285750">
              <a:buFont typeface="Arial" pitchFamily="34" charset="0"/>
              <a:buChar char="•"/>
            </a:pPr>
            <a:r>
              <a:rPr lang="it-IT" b="1" dirty="0" smtClean="0"/>
              <a:t>Minor numero di CH isolati presenti ad ogni step</a:t>
            </a:r>
          </a:p>
        </p:txBody>
      </p:sp>
      <p:sp>
        <p:nvSpPr>
          <p:cNvPr id="18" name="Rectangle 17"/>
          <p:cNvSpPr/>
          <p:nvPr/>
        </p:nvSpPr>
        <p:spPr>
          <a:xfrm>
            <a:off x="611560" y="5628383"/>
            <a:ext cx="3960440" cy="608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4788024" y="5628383"/>
            <a:ext cx="3816424" cy="608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22676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18"/>
                                        </p:tgtEl>
                                        <p:attrNameLst>
                                          <p:attrName>style.color</p:attrName>
                                        </p:attrNameLst>
                                      </p:cBhvr>
                                      <p:by>
                                        <p:hsl h="7200000" s="0" l="0"/>
                                      </p:by>
                                    </p:animClr>
                                    <p:animClr clrSpc="hsl" dir="cw">
                                      <p:cBhvr>
                                        <p:cTn id="7" dur="2000" fill="hold"/>
                                        <p:tgtEl>
                                          <p:spTgt spid="18"/>
                                        </p:tgtEl>
                                        <p:attrNameLst>
                                          <p:attrName>fillcolor</p:attrName>
                                        </p:attrNameLst>
                                      </p:cBhvr>
                                      <p:by>
                                        <p:hsl h="7200000" s="0" l="0"/>
                                      </p:by>
                                    </p:animClr>
                                    <p:animClr clrSpc="hsl" dir="cw">
                                      <p:cBhvr>
                                        <p:cTn id="8" dur="2000" fill="hold"/>
                                        <p:tgtEl>
                                          <p:spTgt spid="18"/>
                                        </p:tgtEl>
                                        <p:attrNameLst>
                                          <p:attrName>stroke.color</p:attrName>
                                        </p:attrNameLst>
                                      </p:cBhvr>
                                      <p:by>
                                        <p:hsl h="7200000" s="0" l="0"/>
                                      </p:by>
                                    </p:animClr>
                                    <p:set>
                                      <p:cBhvr>
                                        <p:cTn id="9" dur="2000" fill="hold"/>
                                        <p:tgtEl>
                                          <p:spTgt spid="18"/>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19"/>
                                        </p:tgtEl>
                                        <p:attrNameLst>
                                          <p:attrName>style.color</p:attrName>
                                        </p:attrNameLst>
                                      </p:cBhvr>
                                      <p:by>
                                        <p:hsl h="7200000" s="0" l="0"/>
                                      </p:by>
                                    </p:animClr>
                                    <p:animClr clrSpc="hsl" dir="cw">
                                      <p:cBhvr>
                                        <p:cTn id="12" dur="2000" fill="hold"/>
                                        <p:tgtEl>
                                          <p:spTgt spid="19"/>
                                        </p:tgtEl>
                                        <p:attrNameLst>
                                          <p:attrName>fillcolor</p:attrName>
                                        </p:attrNameLst>
                                      </p:cBhvr>
                                      <p:by>
                                        <p:hsl h="7200000" s="0" l="0"/>
                                      </p:by>
                                    </p:animClr>
                                    <p:animClr clrSpc="hsl" dir="cw">
                                      <p:cBhvr>
                                        <p:cTn id="13" dur="2000" fill="hold"/>
                                        <p:tgtEl>
                                          <p:spTgt spid="19"/>
                                        </p:tgtEl>
                                        <p:attrNameLst>
                                          <p:attrName>stroke.color</p:attrName>
                                        </p:attrNameLst>
                                      </p:cBhvr>
                                      <p:by>
                                        <p:hsl h="7200000" s="0" l="0"/>
                                      </p:by>
                                    </p:animClr>
                                    <p:set>
                                      <p:cBhvr>
                                        <p:cTn id="14" dur="20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144" y="404664"/>
            <a:ext cx="7321941" cy="584775"/>
          </a:xfrm>
          <a:prstGeom prst="rect">
            <a:avLst/>
          </a:prstGeom>
          <a:noFill/>
        </p:spPr>
        <p:txBody>
          <a:bodyPr wrap="none" rtlCol="0">
            <a:spAutoFit/>
          </a:bodyPr>
          <a:lstStyle/>
          <a:p>
            <a:r>
              <a:rPr lang="it-IT" sz="3200" b="1" dirty="0" smtClean="0">
                <a:solidFill>
                  <a:srgbClr val="FFC000"/>
                </a:solidFill>
              </a:rPr>
              <a:t>RISULTATI: </a:t>
            </a:r>
            <a:r>
              <a:rPr lang="it-IT" b="1" dirty="0"/>
              <a:t>campionamento 0,5 secondi e WiFi 100 </a:t>
            </a:r>
            <a:r>
              <a:rPr lang="it-IT" b="1" dirty="0" smtClean="0"/>
              <a:t>metri</a:t>
            </a:r>
            <a:endParaRPr lang="it-IT" b="1" dirty="0"/>
          </a:p>
        </p:txBody>
      </p:sp>
      <p:grpSp>
        <p:nvGrpSpPr>
          <p:cNvPr id="2" name="Group 1"/>
          <p:cNvGrpSpPr/>
          <p:nvPr/>
        </p:nvGrpSpPr>
        <p:grpSpPr>
          <a:xfrm>
            <a:off x="251520" y="1628800"/>
            <a:ext cx="5112568" cy="5112568"/>
            <a:chOff x="539552" y="1196753"/>
            <a:chExt cx="5112568" cy="5472608"/>
          </a:xfrm>
        </p:grpSpPr>
        <p:graphicFrame>
          <p:nvGraphicFramePr>
            <p:cNvPr id="11" name="Chart 10"/>
            <p:cNvGraphicFramePr>
              <a:graphicFrameLocks/>
            </p:cNvGraphicFramePr>
            <p:nvPr>
              <p:extLst>
                <p:ext uri="{D42A27DB-BD31-4B8C-83A1-F6EECF244321}">
                  <p14:modId xmlns:p14="http://schemas.microsoft.com/office/powerpoint/2010/main" val="2008388769"/>
                </p:ext>
              </p:extLst>
            </p:nvPr>
          </p:nvGraphicFramePr>
          <p:xfrm>
            <a:off x="539552" y="1196753"/>
            <a:ext cx="5040560"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186050416"/>
                </p:ext>
              </p:extLst>
            </p:nvPr>
          </p:nvGraphicFramePr>
          <p:xfrm>
            <a:off x="539552" y="3861048"/>
            <a:ext cx="5112568" cy="2808313"/>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p:cNvSpPr txBox="1"/>
          <p:nvPr/>
        </p:nvSpPr>
        <p:spPr>
          <a:xfrm>
            <a:off x="5220072" y="2348880"/>
            <a:ext cx="3888432" cy="1015663"/>
          </a:xfrm>
          <a:prstGeom prst="rect">
            <a:avLst/>
          </a:prstGeom>
          <a:noFill/>
        </p:spPr>
        <p:txBody>
          <a:bodyPr wrap="square" rtlCol="0">
            <a:spAutoFit/>
          </a:bodyPr>
          <a:lstStyle/>
          <a:p>
            <a:pPr marL="342900" indent="-342900">
              <a:buFont typeface="Arial" pitchFamily="34" charset="0"/>
              <a:buChar char="•"/>
            </a:pPr>
            <a:r>
              <a:rPr lang="it-IT" sz="2000" dirty="0" smtClean="0"/>
              <a:t>Minor numero di CH eletti</a:t>
            </a:r>
          </a:p>
          <a:p>
            <a:pPr marL="342900" indent="-342900">
              <a:buFont typeface="Arial" pitchFamily="34" charset="0"/>
              <a:buChar char="•"/>
            </a:pPr>
            <a:r>
              <a:rPr lang="it-IT" sz="2000" dirty="0" smtClean="0"/>
              <a:t>Minor numero di CH isolati eletti</a:t>
            </a:r>
            <a:endParaRPr lang="it-IT" sz="2000" dirty="0"/>
          </a:p>
        </p:txBody>
      </p:sp>
      <p:sp>
        <p:nvSpPr>
          <p:cNvPr id="9" name="TextBox 8"/>
          <p:cNvSpPr txBox="1"/>
          <p:nvPr/>
        </p:nvSpPr>
        <p:spPr>
          <a:xfrm>
            <a:off x="467544" y="908720"/>
            <a:ext cx="7246214" cy="830997"/>
          </a:xfrm>
          <a:prstGeom prst="rect">
            <a:avLst/>
          </a:prstGeom>
          <a:noFill/>
        </p:spPr>
        <p:txBody>
          <a:bodyPr wrap="none" rtlCol="0">
            <a:spAutoFit/>
          </a:bodyPr>
          <a:lstStyle/>
          <a:p>
            <a:r>
              <a:rPr lang="it-IT" sz="2400" b="1" u="sng" dirty="0" smtClean="0"/>
              <a:t>Analisi lungo gli step di simulazione</a:t>
            </a:r>
          </a:p>
          <a:p>
            <a:r>
              <a:rPr lang="it-IT" sz="2400" b="1" u="sng" dirty="0" smtClean="0">
                <a:sym typeface="Wingdings" pitchFamily="2" charset="2"/>
              </a:rPr>
              <a:t>  Continuita’ dell’algoritmo nella rete dinamica</a:t>
            </a:r>
            <a:endParaRPr lang="it-IT" sz="2400" b="1" u="sng" dirty="0"/>
          </a:p>
        </p:txBody>
      </p:sp>
      <p:sp>
        <p:nvSpPr>
          <p:cNvPr id="4" name="TextBox 3"/>
          <p:cNvSpPr txBox="1"/>
          <p:nvPr/>
        </p:nvSpPr>
        <p:spPr>
          <a:xfrm>
            <a:off x="3937694" y="1815207"/>
            <a:ext cx="2866554" cy="461665"/>
          </a:xfrm>
          <a:prstGeom prst="rect">
            <a:avLst/>
          </a:prstGeom>
          <a:noFill/>
        </p:spPr>
        <p:txBody>
          <a:bodyPr wrap="none" rtlCol="0">
            <a:spAutoFit/>
          </a:bodyPr>
          <a:lstStyle/>
          <a:p>
            <a:r>
              <a:rPr lang="it-IT" sz="1200" dirty="0" smtClean="0">
                <a:solidFill>
                  <a:srgbClr val="FFC000"/>
                </a:solidFill>
              </a:rPr>
              <a:t>ALGORITMO PROPOSTO</a:t>
            </a:r>
          </a:p>
          <a:p>
            <a:r>
              <a:rPr lang="it-IT" sz="1200" dirty="0" smtClean="0">
                <a:solidFill>
                  <a:srgbClr val="FFC000"/>
                </a:solidFill>
              </a:rPr>
              <a:t>ALGORITMO ALLO STATO DELL’ARTE</a:t>
            </a:r>
          </a:p>
        </p:txBody>
      </p:sp>
      <p:sp>
        <p:nvSpPr>
          <p:cNvPr id="10" name="TextBox 9"/>
          <p:cNvSpPr txBox="1"/>
          <p:nvPr/>
        </p:nvSpPr>
        <p:spPr>
          <a:xfrm>
            <a:off x="3419872" y="4191471"/>
            <a:ext cx="2866554" cy="461665"/>
          </a:xfrm>
          <a:prstGeom prst="rect">
            <a:avLst/>
          </a:prstGeom>
          <a:noFill/>
        </p:spPr>
        <p:txBody>
          <a:bodyPr wrap="none" rtlCol="0">
            <a:spAutoFit/>
          </a:bodyPr>
          <a:lstStyle/>
          <a:p>
            <a:r>
              <a:rPr lang="it-IT" sz="1200" dirty="0" smtClean="0">
                <a:solidFill>
                  <a:srgbClr val="FFC000"/>
                </a:solidFill>
              </a:rPr>
              <a:t>ALGORITMO PROPOSTO</a:t>
            </a:r>
          </a:p>
          <a:p>
            <a:r>
              <a:rPr lang="it-IT" sz="1200" dirty="0" smtClean="0">
                <a:solidFill>
                  <a:srgbClr val="FFC000"/>
                </a:solidFill>
              </a:rPr>
              <a:t>ALGORITMO ALLO STATO DELL’ARTE</a:t>
            </a:r>
          </a:p>
        </p:txBody>
      </p:sp>
      <p:sp>
        <p:nvSpPr>
          <p:cNvPr id="14" name="TextBox 13"/>
          <p:cNvSpPr txBox="1"/>
          <p:nvPr/>
        </p:nvSpPr>
        <p:spPr>
          <a:xfrm>
            <a:off x="5220072" y="4739660"/>
            <a:ext cx="3888432" cy="1631216"/>
          </a:xfrm>
          <a:prstGeom prst="rect">
            <a:avLst/>
          </a:prstGeom>
          <a:noFill/>
        </p:spPr>
        <p:txBody>
          <a:bodyPr wrap="square" rtlCol="0">
            <a:spAutoFit/>
          </a:bodyPr>
          <a:lstStyle/>
          <a:p>
            <a:pPr marL="342900" indent="-342900">
              <a:buFont typeface="Arial" pitchFamily="34" charset="0"/>
              <a:buChar char="•"/>
            </a:pPr>
            <a:r>
              <a:rPr lang="it-IT" sz="2000" dirty="0" smtClean="0"/>
              <a:t>Minor numero di nuovi CH eletti ad ogni step</a:t>
            </a:r>
          </a:p>
          <a:p>
            <a:pPr marL="342900" indent="-342900">
              <a:buFont typeface="Arial" pitchFamily="34" charset="0"/>
              <a:buChar char="•"/>
            </a:pPr>
            <a:r>
              <a:rPr lang="it-IT" sz="2000" dirty="0" smtClean="0"/>
              <a:t>Maggior numero di CH mantenuti dagli step precedenti</a:t>
            </a:r>
            <a:endParaRPr lang="it-IT" sz="2000" dirty="0"/>
          </a:p>
        </p:txBody>
      </p:sp>
      <p:sp>
        <p:nvSpPr>
          <p:cNvPr id="15" name="Rectangle 14"/>
          <p:cNvSpPr/>
          <p:nvPr/>
        </p:nvSpPr>
        <p:spPr>
          <a:xfrm>
            <a:off x="5220072" y="2348880"/>
            <a:ext cx="3816424" cy="1015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p:cNvSpPr/>
          <p:nvPr/>
        </p:nvSpPr>
        <p:spPr>
          <a:xfrm>
            <a:off x="5220072" y="4789600"/>
            <a:ext cx="3816424" cy="1581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095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15"/>
                                        </p:tgtEl>
                                        <p:attrNameLst>
                                          <p:attrName>style.color</p:attrName>
                                        </p:attrNameLst>
                                      </p:cBhvr>
                                      <p:by>
                                        <p:hsl h="7200000" s="0" l="0"/>
                                      </p:by>
                                    </p:animClr>
                                    <p:animClr clrSpc="hsl" dir="cw">
                                      <p:cBhvr>
                                        <p:cTn id="7" dur="2000" fill="hold"/>
                                        <p:tgtEl>
                                          <p:spTgt spid="15"/>
                                        </p:tgtEl>
                                        <p:attrNameLst>
                                          <p:attrName>fillcolor</p:attrName>
                                        </p:attrNameLst>
                                      </p:cBhvr>
                                      <p:by>
                                        <p:hsl h="7200000" s="0" l="0"/>
                                      </p:by>
                                    </p:animClr>
                                    <p:animClr clrSpc="hsl" dir="cw">
                                      <p:cBhvr>
                                        <p:cTn id="8" dur="2000" fill="hold"/>
                                        <p:tgtEl>
                                          <p:spTgt spid="15"/>
                                        </p:tgtEl>
                                        <p:attrNameLst>
                                          <p:attrName>stroke.color</p:attrName>
                                        </p:attrNameLst>
                                      </p:cBhvr>
                                      <p:by>
                                        <p:hsl h="7200000" s="0" l="0"/>
                                      </p:by>
                                    </p:animClr>
                                    <p:set>
                                      <p:cBhvr>
                                        <p:cTn id="9" dur="2000" fill="hold"/>
                                        <p:tgtEl>
                                          <p:spTgt spid="15"/>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17"/>
                                        </p:tgtEl>
                                        <p:attrNameLst>
                                          <p:attrName>style.color</p:attrName>
                                        </p:attrNameLst>
                                      </p:cBhvr>
                                      <p:by>
                                        <p:hsl h="7200000" s="0" l="0"/>
                                      </p:by>
                                    </p:animClr>
                                    <p:animClr clrSpc="hsl" dir="cw">
                                      <p:cBhvr>
                                        <p:cTn id="12" dur="2000" fill="hold"/>
                                        <p:tgtEl>
                                          <p:spTgt spid="17"/>
                                        </p:tgtEl>
                                        <p:attrNameLst>
                                          <p:attrName>fillcolor</p:attrName>
                                        </p:attrNameLst>
                                      </p:cBhvr>
                                      <p:by>
                                        <p:hsl h="7200000" s="0" l="0"/>
                                      </p:by>
                                    </p:animClr>
                                    <p:animClr clrSpc="hsl" dir="cw">
                                      <p:cBhvr>
                                        <p:cTn id="13" dur="2000" fill="hold"/>
                                        <p:tgtEl>
                                          <p:spTgt spid="17"/>
                                        </p:tgtEl>
                                        <p:attrNameLst>
                                          <p:attrName>stroke.color</p:attrName>
                                        </p:attrNameLst>
                                      </p:cBhvr>
                                      <p:by>
                                        <p:hsl h="7200000" s="0" l="0"/>
                                      </p:by>
                                    </p:animClr>
                                    <p:set>
                                      <p:cBhvr>
                                        <p:cTn id="14" dur="20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144" y="404664"/>
            <a:ext cx="7513852" cy="584775"/>
          </a:xfrm>
          <a:prstGeom prst="rect">
            <a:avLst/>
          </a:prstGeom>
          <a:noFill/>
        </p:spPr>
        <p:txBody>
          <a:bodyPr wrap="none" rtlCol="0">
            <a:spAutoFit/>
          </a:bodyPr>
          <a:lstStyle/>
          <a:p>
            <a:r>
              <a:rPr lang="it-IT" sz="3200" b="1" dirty="0" smtClean="0">
                <a:solidFill>
                  <a:srgbClr val="FFC000"/>
                </a:solidFill>
              </a:rPr>
              <a:t>RISULTATI: </a:t>
            </a:r>
            <a:r>
              <a:rPr lang="it-IT" b="1" dirty="0" smtClean="0"/>
              <a:t>al variare del campionamento e WiFi 100 metri</a:t>
            </a:r>
          </a:p>
        </p:txBody>
      </p:sp>
      <p:graphicFrame>
        <p:nvGraphicFramePr>
          <p:cNvPr id="22" name="Chart 21"/>
          <p:cNvGraphicFramePr>
            <a:graphicFrameLocks/>
          </p:cNvGraphicFramePr>
          <p:nvPr>
            <p:extLst>
              <p:ext uri="{D42A27DB-BD31-4B8C-83A1-F6EECF244321}">
                <p14:modId xmlns:p14="http://schemas.microsoft.com/office/powerpoint/2010/main" val="4209376695"/>
              </p:ext>
            </p:extLst>
          </p:nvPr>
        </p:nvGraphicFramePr>
        <p:xfrm>
          <a:off x="251520" y="1013971"/>
          <a:ext cx="5328592" cy="2847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3986317950"/>
              </p:ext>
            </p:extLst>
          </p:nvPr>
        </p:nvGraphicFramePr>
        <p:xfrm>
          <a:off x="323528" y="4005064"/>
          <a:ext cx="5184576"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Arrow 2"/>
          <p:cNvSpPr/>
          <p:nvPr/>
        </p:nvSpPr>
        <p:spPr>
          <a:xfrm rot="2598307">
            <a:off x="5624608" y="3107663"/>
            <a:ext cx="942875"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ight Arrow 6"/>
          <p:cNvSpPr/>
          <p:nvPr/>
        </p:nvSpPr>
        <p:spPr>
          <a:xfrm rot="19144143">
            <a:off x="5653898" y="4828369"/>
            <a:ext cx="942875"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3"/>
          <p:cNvSpPr txBox="1"/>
          <p:nvPr/>
        </p:nvSpPr>
        <p:spPr>
          <a:xfrm>
            <a:off x="6591977" y="3575716"/>
            <a:ext cx="2372511" cy="1200329"/>
          </a:xfrm>
          <a:prstGeom prst="rect">
            <a:avLst/>
          </a:prstGeom>
          <a:noFill/>
        </p:spPr>
        <p:txBody>
          <a:bodyPr wrap="square" rtlCol="0">
            <a:spAutoFit/>
          </a:bodyPr>
          <a:lstStyle/>
          <a:p>
            <a:r>
              <a:rPr lang="it-IT" dirty="0" smtClean="0">
                <a:solidFill>
                  <a:srgbClr val="FFC000"/>
                </a:solidFill>
              </a:rPr>
              <a:t>Vantaggi ridotti o annullati</a:t>
            </a:r>
            <a:endParaRPr lang="it-IT" dirty="0" smtClean="0"/>
          </a:p>
          <a:p>
            <a:r>
              <a:rPr lang="it-IT" dirty="0" smtClean="0"/>
              <a:t>all’umentare del campionamento</a:t>
            </a:r>
            <a:endParaRPr lang="it-IT" dirty="0"/>
          </a:p>
        </p:txBody>
      </p:sp>
      <p:sp>
        <p:nvSpPr>
          <p:cNvPr id="6" name="TextBox 5"/>
          <p:cNvSpPr txBox="1"/>
          <p:nvPr/>
        </p:nvSpPr>
        <p:spPr>
          <a:xfrm>
            <a:off x="323528" y="1728081"/>
            <a:ext cx="5405775" cy="276999"/>
          </a:xfrm>
          <a:prstGeom prst="rect">
            <a:avLst/>
          </a:prstGeom>
          <a:noFill/>
        </p:spPr>
        <p:txBody>
          <a:bodyPr wrap="none" rtlCol="0">
            <a:spAutoFit/>
          </a:bodyPr>
          <a:lstStyle/>
          <a:p>
            <a:r>
              <a:rPr lang="it-IT" sz="1200" dirty="0" smtClean="0"/>
              <a:t>           ALGORITMO PROPOSTO         ALGORITMO ALLO STATO DELL’ARTE</a:t>
            </a:r>
            <a:endParaRPr lang="it-IT" sz="1200" dirty="0"/>
          </a:p>
        </p:txBody>
      </p:sp>
      <p:sp>
        <p:nvSpPr>
          <p:cNvPr id="11" name="TextBox 10"/>
          <p:cNvSpPr txBox="1"/>
          <p:nvPr/>
        </p:nvSpPr>
        <p:spPr>
          <a:xfrm>
            <a:off x="333161" y="4736177"/>
            <a:ext cx="5174943" cy="276999"/>
          </a:xfrm>
          <a:prstGeom prst="rect">
            <a:avLst/>
          </a:prstGeom>
          <a:noFill/>
        </p:spPr>
        <p:txBody>
          <a:bodyPr wrap="none" rtlCol="0">
            <a:spAutoFit/>
          </a:bodyPr>
          <a:lstStyle/>
          <a:p>
            <a:r>
              <a:rPr lang="it-IT" sz="1200" dirty="0" smtClean="0"/>
              <a:t>ALGORITMO PROPOSTO         ALGORITMO ALLO STATO DELL’ARTE</a:t>
            </a:r>
            <a:endParaRPr lang="it-IT" sz="1200" dirty="0"/>
          </a:p>
        </p:txBody>
      </p:sp>
      <p:sp>
        <p:nvSpPr>
          <p:cNvPr id="12" name="Rectangle 11"/>
          <p:cNvSpPr/>
          <p:nvPr/>
        </p:nvSpPr>
        <p:spPr>
          <a:xfrm>
            <a:off x="6588224" y="3575716"/>
            <a:ext cx="2016224" cy="129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74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12"/>
                                        </p:tgtEl>
                                        <p:attrNameLst>
                                          <p:attrName>style.color</p:attrName>
                                        </p:attrNameLst>
                                      </p:cBhvr>
                                      <p:by>
                                        <p:hsl h="7200000" s="0" l="0"/>
                                      </p:by>
                                    </p:animClr>
                                    <p:animClr clrSpc="hsl" dir="cw">
                                      <p:cBhvr>
                                        <p:cTn id="7" dur="2000" fill="hold"/>
                                        <p:tgtEl>
                                          <p:spTgt spid="12"/>
                                        </p:tgtEl>
                                        <p:attrNameLst>
                                          <p:attrName>fillcolor</p:attrName>
                                        </p:attrNameLst>
                                      </p:cBhvr>
                                      <p:by>
                                        <p:hsl h="7200000" s="0" l="0"/>
                                      </p:by>
                                    </p:animClr>
                                    <p:animClr clrSpc="hsl" dir="cw">
                                      <p:cBhvr>
                                        <p:cTn id="8" dur="2000" fill="hold"/>
                                        <p:tgtEl>
                                          <p:spTgt spid="12"/>
                                        </p:tgtEl>
                                        <p:attrNameLst>
                                          <p:attrName>stroke.color</p:attrName>
                                        </p:attrNameLst>
                                      </p:cBhvr>
                                      <p:by>
                                        <p:hsl h="7200000" s="0" l="0"/>
                                      </p:by>
                                    </p:animClr>
                                    <p:set>
                                      <p:cBhvr>
                                        <p:cTn id="9" dur="2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144" y="404664"/>
            <a:ext cx="8401531" cy="584775"/>
          </a:xfrm>
          <a:prstGeom prst="rect">
            <a:avLst/>
          </a:prstGeom>
          <a:noFill/>
        </p:spPr>
        <p:txBody>
          <a:bodyPr wrap="none" rtlCol="0">
            <a:spAutoFit/>
          </a:bodyPr>
          <a:lstStyle/>
          <a:p>
            <a:r>
              <a:rPr lang="it-IT" sz="3200" b="1" dirty="0" smtClean="0">
                <a:solidFill>
                  <a:srgbClr val="FFC000"/>
                </a:solidFill>
              </a:rPr>
              <a:t>RISULTATI: </a:t>
            </a:r>
            <a:r>
              <a:rPr lang="it-IT" b="1" dirty="0" smtClean="0"/>
              <a:t>performance al variare del campionamento e della WiFi</a:t>
            </a:r>
          </a:p>
        </p:txBody>
      </p:sp>
      <p:grpSp>
        <p:nvGrpSpPr>
          <p:cNvPr id="4" name="Group 3"/>
          <p:cNvGrpSpPr/>
          <p:nvPr/>
        </p:nvGrpSpPr>
        <p:grpSpPr>
          <a:xfrm>
            <a:off x="69444" y="908720"/>
            <a:ext cx="8781231" cy="5042301"/>
            <a:chOff x="69444" y="908720"/>
            <a:chExt cx="8781231" cy="5834663"/>
          </a:xfrm>
        </p:grpSpPr>
        <p:graphicFrame>
          <p:nvGraphicFramePr>
            <p:cNvPr id="7" name="Chart 6"/>
            <p:cNvGraphicFramePr>
              <a:graphicFrameLocks/>
            </p:cNvGraphicFramePr>
            <p:nvPr>
              <p:extLst>
                <p:ext uri="{D42A27DB-BD31-4B8C-83A1-F6EECF244321}">
                  <p14:modId xmlns:p14="http://schemas.microsoft.com/office/powerpoint/2010/main" val="771278943"/>
                </p:ext>
              </p:extLst>
            </p:nvPr>
          </p:nvGraphicFramePr>
          <p:xfrm>
            <a:off x="69444" y="908720"/>
            <a:ext cx="8781231" cy="3182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463415743"/>
                </p:ext>
              </p:extLst>
            </p:nvPr>
          </p:nvGraphicFramePr>
          <p:xfrm>
            <a:off x="107504" y="3863063"/>
            <a:ext cx="8568952" cy="2880320"/>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p:cNvSpPr txBox="1"/>
          <p:nvPr/>
        </p:nvSpPr>
        <p:spPr>
          <a:xfrm>
            <a:off x="323528" y="6095037"/>
            <a:ext cx="7812267" cy="646331"/>
          </a:xfrm>
          <a:prstGeom prst="rect">
            <a:avLst/>
          </a:prstGeom>
          <a:noFill/>
        </p:spPr>
        <p:txBody>
          <a:bodyPr wrap="none" rtlCol="0">
            <a:spAutoFit/>
          </a:bodyPr>
          <a:lstStyle/>
          <a:p>
            <a:pPr marL="285750" indent="-285750">
              <a:buFont typeface="Arial" pitchFamily="34" charset="0"/>
              <a:buChar char="•"/>
            </a:pPr>
            <a:r>
              <a:rPr lang="it-IT" u="sng" dirty="0" smtClean="0"/>
              <a:t>Differenze minime</a:t>
            </a:r>
            <a:r>
              <a:rPr lang="it-IT" dirty="0" smtClean="0"/>
              <a:t> tra l’algoritmo proposto e l’algoritmo allo stato dell’arte</a:t>
            </a:r>
          </a:p>
          <a:p>
            <a:pPr marL="285750" indent="-285750">
              <a:buFont typeface="Arial" pitchFamily="34" charset="0"/>
              <a:buChar char="•"/>
            </a:pPr>
            <a:r>
              <a:rPr lang="it-IT" b="1" dirty="0" smtClean="0">
                <a:solidFill>
                  <a:srgbClr val="FFC000"/>
                </a:solidFill>
              </a:rPr>
              <a:t>Riduzione delle comunicazioni V2I di circa un 50%</a:t>
            </a:r>
          </a:p>
        </p:txBody>
      </p:sp>
      <p:sp>
        <p:nvSpPr>
          <p:cNvPr id="9" name="Rectangle 8"/>
          <p:cNvSpPr/>
          <p:nvPr/>
        </p:nvSpPr>
        <p:spPr>
          <a:xfrm>
            <a:off x="323527" y="6078606"/>
            <a:ext cx="7812267" cy="662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449144" y="1589581"/>
            <a:ext cx="7867988" cy="276999"/>
          </a:xfrm>
          <a:prstGeom prst="rect">
            <a:avLst/>
          </a:prstGeom>
          <a:noFill/>
        </p:spPr>
        <p:txBody>
          <a:bodyPr wrap="none" rtlCol="0">
            <a:spAutoFit/>
          </a:bodyPr>
          <a:lstStyle/>
          <a:p>
            <a:r>
              <a:rPr lang="it-IT" sz="1200" dirty="0" smtClean="0"/>
              <a:t>                                       ALGORITMO PROPOSTO                                             ALGORITMO ALLO STATO DELL’ARTE</a:t>
            </a:r>
            <a:endParaRPr lang="it-IT" sz="1200" dirty="0"/>
          </a:p>
        </p:txBody>
      </p:sp>
      <p:sp>
        <p:nvSpPr>
          <p:cNvPr id="11" name="TextBox 10"/>
          <p:cNvSpPr txBox="1"/>
          <p:nvPr/>
        </p:nvSpPr>
        <p:spPr>
          <a:xfrm>
            <a:off x="619503" y="4005064"/>
            <a:ext cx="7560211" cy="276999"/>
          </a:xfrm>
          <a:prstGeom prst="rect">
            <a:avLst/>
          </a:prstGeom>
          <a:noFill/>
        </p:spPr>
        <p:txBody>
          <a:bodyPr wrap="none" rtlCol="0">
            <a:spAutoFit/>
          </a:bodyPr>
          <a:lstStyle/>
          <a:p>
            <a:r>
              <a:rPr lang="it-IT" sz="1200" dirty="0" smtClean="0"/>
              <a:t>                                 ALGORITMO PROPOSTO                                            ALGORITMO ALLO STATO DELL’ARTE</a:t>
            </a:r>
            <a:endParaRPr lang="it-IT" sz="1200" dirty="0"/>
          </a:p>
        </p:txBody>
      </p:sp>
    </p:spTree>
    <p:extLst>
      <p:ext uri="{BB962C8B-B14F-4D97-AF65-F5344CB8AC3E}">
        <p14:creationId xmlns:p14="http://schemas.microsoft.com/office/powerpoint/2010/main" val="271758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9"/>
                                        </p:tgtEl>
                                        <p:attrNameLst>
                                          <p:attrName>style.color</p:attrName>
                                        </p:attrNameLst>
                                      </p:cBhvr>
                                      <p:by>
                                        <p:hsl h="7200000" s="0" l="0"/>
                                      </p:by>
                                    </p:animClr>
                                    <p:animClr clrSpc="hsl" dir="cw">
                                      <p:cBhvr>
                                        <p:cTn id="7" dur="2000" fill="hold"/>
                                        <p:tgtEl>
                                          <p:spTgt spid="9"/>
                                        </p:tgtEl>
                                        <p:attrNameLst>
                                          <p:attrName>fillcolor</p:attrName>
                                        </p:attrNameLst>
                                      </p:cBhvr>
                                      <p:by>
                                        <p:hsl h="7200000" s="0" l="0"/>
                                      </p:by>
                                    </p:animClr>
                                    <p:animClr clrSpc="hsl" dir="cw">
                                      <p:cBhvr>
                                        <p:cTn id="8" dur="2000" fill="hold"/>
                                        <p:tgtEl>
                                          <p:spTgt spid="9"/>
                                        </p:tgtEl>
                                        <p:attrNameLst>
                                          <p:attrName>stroke.color</p:attrName>
                                        </p:attrNameLst>
                                      </p:cBhvr>
                                      <p:by>
                                        <p:hsl h="7200000" s="0" l="0"/>
                                      </p:by>
                                    </p:animClr>
                                    <p:set>
                                      <p:cBhvr>
                                        <p:cTn id="9" dur="2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95536" y="4713818"/>
            <a:ext cx="7848872" cy="515382"/>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itle 1"/>
          <p:cNvSpPr txBox="1">
            <a:spLocks/>
          </p:cNvSpPr>
          <p:nvPr/>
        </p:nvSpPr>
        <p:spPr>
          <a:xfrm>
            <a:off x="683568" y="476672"/>
            <a:ext cx="7846640" cy="648072"/>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1800" dirty="0" smtClean="0">
                <a:solidFill>
                  <a:srgbClr val="FFC000"/>
                </a:solidFill>
              </a:rPr>
              <a:t>STUDIO, SIMULAZIONE E VALUTAZIONE DI UN ALGORITMO V2V PER LO SCAMBIO DI INFORMAZIONI</a:t>
            </a:r>
            <a:endParaRPr lang="it-IT" sz="1800" dirty="0">
              <a:solidFill>
                <a:srgbClr val="FFC000"/>
              </a:solidFill>
            </a:endParaRPr>
          </a:p>
        </p:txBody>
      </p:sp>
      <p:sp>
        <p:nvSpPr>
          <p:cNvPr id="37" name="TextBox 36"/>
          <p:cNvSpPr txBox="1"/>
          <p:nvPr/>
        </p:nvSpPr>
        <p:spPr>
          <a:xfrm>
            <a:off x="683568" y="2204864"/>
            <a:ext cx="7416824" cy="3046988"/>
          </a:xfrm>
          <a:prstGeom prst="rect">
            <a:avLst/>
          </a:prstGeom>
          <a:noFill/>
        </p:spPr>
        <p:txBody>
          <a:bodyPr wrap="square" rtlCol="0">
            <a:spAutoFit/>
          </a:bodyPr>
          <a:lstStyle/>
          <a:p>
            <a:pPr marL="457200" indent="-457200">
              <a:buFont typeface="Wingdings" pitchFamily="2" charset="2"/>
              <a:buChar char="Ø"/>
            </a:pPr>
            <a:r>
              <a:rPr lang="it-IT" sz="3200" b="1" dirty="0" smtClean="0"/>
              <a:t>Introduzione progetto Pegasus e obiettivo della </a:t>
            </a:r>
            <a:r>
              <a:rPr lang="it-IT" sz="3200" b="1" dirty="0"/>
              <a:t>tesi</a:t>
            </a:r>
            <a:endParaRPr lang="it-IT" sz="3200" b="1" dirty="0" smtClean="0"/>
          </a:p>
          <a:p>
            <a:pPr marL="457200" indent="-457200">
              <a:buFont typeface="Wingdings" pitchFamily="2" charset="2"/>
              <a:buChar char="Ø"/>
            </a:pPr>
            <a:r>
              <a:rPr lang="it-IT" sz="3200" b="1" dirty="0" smtClean="0"/>
              <a:t>Algoritmo proposto e stato dell’arte</a:t>
            </a:r>
          </a:p>
          <a:p>
            <a:pPr marL="457200" indent="-457200">
              <a:buFont typeface="Wingdings" pitchFamily="2" charset="2"/>
              <a:buChar char="Ø"/>
            </a:pPr>
            <a:r>
              <a:rPr lang="it-IT" sz="3200" b="1" dirty="0" smtClean="0"/>
              <a:t>Scenario di riferimento</a:t>
            </a:r>
          </a:p>
          <a:p>
            <a:pPr marL="457200" indent="-457200">
              <a:buFont typeface="Wingdings" pitchFamily="2" charset="2"/>
              <a:buChar char="Ø"/>
            </a:pPr>
            <a:r>
              <a:rPr lang="it-IT" sz="3200" b="1" dirty="0" smtClean="0"/>
              <a:t>Sperimentazione</a:t>
            </a:r>
          </a:p>
          <a:p>
            <a:pPr marL="457200" indent="-457200">
              <a:buFont typeface="Wingdings" pitchFamily="2" charset="2"/>
              <a:buChar char="Ø"/>
            </a:pPr>
            <a:r>
              <a:rPr lang="it-IT" sz="3200" b="1" dirty="0" smtClean="0"/>
              <a:t>Conclusioni e sviluppi futuri</a:t>
            </a:r>
          </a:p>
        </p:txBody>
      </p:sp>
    </p:spTree>
    <p:extLst>
      <p:ext uri="{BB962C8B-B14F-4D97-AF65-F5344CB8AC3E}">
        <p14:creationId xmlns:p14="http://schemas.microsoft.com/office/powerpoint/2010/main" val="291234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3467039" cy="584775"/>
          </a:xfrm>
          <a:prstGeom prst="rect">
            <a:avLst/>
          </a:prstGeom>
          <a:noFill/>
        </p:spPr>
        <p:txBody>
          <a:bodyPr wrap="none" rtlCol="0">
            <a:spAutoFit/>
          </a:bodyPr>
          <a:lstStyle/>
          <a:p>
            <a:r>
              <a:rPr lang="it-IT" sz="3200" b="1" dirty="0" smtClean="0">
                <a:solidFill>
                  <a:srgbClr val="FFC000"/>
                </a:solidFill>
              </a:rPr>
              <a:t>INTRODUZIONE</a:t>
            </a:r>
            <a:endParaRPr lang="it-IT" sz="3200" b="1" dirty="0">
              <a:solidFill>
                <a:srgbClr val="FFC000"/>
              </a:solidFill>
            </a:endParaRPr>
          </a:p>
        </p:txBody>
      </p:sp>
      <p:sp>
        <p:nvSpPr>
          <p:cNvPr id="3" name="TextBox 2"/>
          <p:cNvSpPr txBox="1"/>
          <p:nvPr/>
        </p:nvSpPr>
        <p:spPr>
          <a:xfrm>
            <a:off x="514203" y="1031494"/>
            <a:ext cx="6840760" cy="2308324"/>
          </a:xfrm>
          <a:prstGeom prst="rect">
            <a:avLst/>
          </a:prstGeom>
          <a:noFill/>
        </p:spPr>
        <p:txBody>
          <a:bodyPr wrap="square" rtlCol="0">
            <a:spAutoFit/>
          </a:bodyPr>
          <a:lstStyle/>
          <a:p>
            <a:r>
              <a:rPr lang="it-IT" sz="2400" u="sng" dirty="0" smtClean="0"/>
              <a:t>Stato attuale del traffico:</a:t>
            </a:r>
          </a:p>
          <a:p>
            <a:endParaRPr lang="it-IT" sz="2400" dirty="0"/>
          </a:p>
          <a:p>
            <a:pPr marL="342900" indent="-342900">
              <a:buFont typeface="Arial" pitchFamily="34" charset="0"/>
              <a:buChar char="•"/>
            </a:pPr>
            <a:r>
              <a:rPr lang="it-IT" sz="2400" dirty="0" smtClean="0"/>
              <a:t> Elevato numero di </a:t>
            </a:r>
            <a:r>
              <a:rPr lang="it-IT" sz="2400" dirty="0" smtClean="0">
                <a:solidFill>
                  <a:srgbClr val="FFC000"/>
                </a:solidFill>
              </a:rPr>
              <a:t>incidenti</a:t>
            </a:r>
          </a:p>
          <a:p>
            <a:pPr marL="342900" indent="-342900">
              <a:buFont typeface="Arial" pitchFamily="34" charset="0"/>
              <a:buChar char="•"/>
            </a:pPr>
            <a:r>
              <a:rPr lang="it-IT" sz="2400" dirty="0" smtClean="0"/>
              <a:t> Consumo eccessivo di carburante</a:t>
            </a:r>
          </a:p>
          <a:p>
            <a:pPr marL="342900" indent="-342900">
              <a:buFont typeface="Arial" pitchFamily="34" charset="0"/>
              <a:buChar char="•"/>
            </a:pPr>
            <a:r>
              <a:rPr lang="it-IT" sz="2400" dirty="0"/>
              <a:t> </a:t>
            </a:r>
            <a:r>
              <a:rPr lang="it-IT" sz="2400" dirty="0" smtClean="0">
                <a:solidFill>
                  <a:srgbClr val="FFC000"/>
                </a:solidFill>
              </a:rPr>
              <a:t>Inquinamento</a:t>
            </a:r>
            <a:r>
              <a:rPr lang="it-IT" sz="2400" dirty="0" smtClean="0"/>
              <a:t> acustico e ambientale</a:t>
            </a:r>
          </a:p>
          <a:p>
            <a:pPr marL="342900" indent="-342900">
              <a:buFont typeface="Arial" pitchFamily="34" charset="0"/>
              <a:buChar char="•"/>
            </a:pPr>
            <a:r>
              <a:rPr lang="it-IT" sz="2400" dirty="0" smtClean="0"/>
              <a:t> Generale stato di </a:t>
            </a:r>
            <a:r>
              <a:rPr lang="it-IT" sz="2400" dirty="0" smtClean="0">
                <a:solidFill>
                  <a:srgbClr val="FFC000"/>
                </a:solidFill>
              </a:rPr>
              <a:t>congestione</a:t>
            </a:r>
            <a:endParaRPr lang="it-IT" sz="2400" dirty="0">
              <a:solidFill>
                <a:srgbClr val="FFC000"/>
              </a:solidFill>
            </a:endParaRPr>
          </a:p>
        </p:txBody>
      </p:sp>
      <p:sp>
        <p:nvSpPr>
          <p:cNvPr id="4" name="Down Arrow 3"/>
          <p:cNvSpPr/>
          <p:nvPr/>
        </p:nvSpPr>
        <p:spPr>
          <a:xfrm>
            <a:off x="3913586" y="3339818"/>
            <a:ext cx="864096" cy="86409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C000"/>
              </a:solidFill>
            </a:endParaRPr>
          </a:p>
        </p:txBody>
      </p:sp>
      <p:sp>
        <p:nvSpPr>
          <p:cNvPr id="5" name="TextBox 4"/>
          <p:cNvSpPr txBox="1"/>
          <p:nvPr/>
        </p:nvSpPr>
        <p:spPr>
          <a:xfrm>
            <a:off x="179512" y="4365104"/>
            <a:ext cx="8280920" cy="2308324"/>
          </a:xfrm>
          <a:prstGeom prst="rect">
            <a:avLst/>
          </a:prstGeom>
          <a:noFill/>
        </p:spPr>
        <p:txBody>
          <a:bodyPr wrap="square" rtlCol="0">
            <a:spAutoFit/>
          </a:bodyPr>
          <a:lstStyle/>
          <a:p>
            <a:r>
              <a:rPr lang="it-IT" sz="2400" dirty="0"/>
              <a:t>N</a:t>
            </a:r>
            <a:r>
              <a:rPr lang="it-IT" sz="2400" dirty="0" smtClean="0"/>
              <a:t>uovi concetti di mobilita’ e trasporti</a:t>
            </a:r>
            <a:r>
              <a:rPr lang="it-IT" sz="2400" dirty="0"/>
              <a:t> </a:t>
            </a:r>
            <a:r>
              <a:rPr lang="it-IT" sz="2400" dirty="0" smtClean="0"/>
              <a:t>promossi nel 7° Programma Quadro dell’UE</a:t>
            </a:r>
          </a:p>
          <a:p>
            <a:endParaRPr lang="it-IT" sz="2400" dirty="0"/>
          </a:p>
          <a:p>
            <a:r>
              <a:rPr lang="it-IT" sz="2400" dirty="0" smtClean="0"/>
              <a:t>Sviluppo di ricerche per un sistema di trasporto intelligente (</a:t>
            </a:r>
            <a:r>
              <a:rPr lang="it-IT" sz="2400" dirty="0" smtClean="0">
                <a:solidFill>
                  <a:srgbClr val="FFC000"/>
                </a:solidFill>
              </a:rPr>
              <a:t>ITS</a:t>
            </a:r>
            <a:r>
              <a:rPr lang="it-IT" sz="2400" dirty="0" smtClean="0"/>
              <a:t>) dove definire le tecnonologie dell’informazione  e della comunicazione (</a:t>
            </a:r>
            <a:r>
              <a:rPr lang="it-IT" sz="2400" dirty="0" smtClean="0">
                <a:solidFill>
                  <a:srgbClr val="FFC000"/>
                </a:solidFill>
              </a:rPr>
              <a:t>ICT</a:t>
            </a:r>
            <a:r>
              <a:rPr lang="it-IT" sz="2400" dirty="0" smtClean="0"/>
              <a:t>) da integrare</a:t>
            </a:r>
            <a:endParaRPr lang="it-IT" sz="2400" dirty="0"/>
          </a:p>
        </p:txBody>
      </p:sp>
    </p:spTree>
    <p:extLst>
      <p:ext uri="{BB962C8B-B14F-4D97-AF65-F5344CB8AC3E}">
        <p14:creationId xmlns:p14="http://schemas.microsoft.com/office/powerpoint/2010/main" val="333163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3092706" cy="584775"/>
          </a:xfrm>
          <a:prstGeom prst="rect">
            <a:avLst/>
          </a:prstGeom>
          <a:noFill/>
        </p:spPr>
        <p:txBody>
          <a:bodyPr wrap="none" rtlCol="0">
            <a:spAutoFit/>
          </a:bodyPr>
          <a:lstStyle/>
          <a:p>
            <a:r>
              <a:rPr lang="it-IT" sz="3200" b="1" dirty="0" smtClean="0">
                <a:solidFill>
                  <a:srgbClr val="FFC000"/>
                </a:solidFill>
              </a:rPr>
              <a:t>CONCLUSIONI</a:t>
            </a:r>
          </a:p>
        </p:txBody>
      </p:sp>
      <p:sp>
        <p:nvSpPr>
          <p:cNvPr id="6" name="Rectangle 5"/>
          <p:cNvSpPr/>
          <p:nvPr/>
        </p:nvSpPr>
        <p:spPr>
          <a:xfrm>
            <a:off x="251520" y="1628800"/>
            <a:ext cx="8728293" cy="1008112"/>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p:cNvSpPr txBox="1"/>
          <p:nvPr/>
        </p:nvSpPr>
        <p:spPr>
          <a:xfrm>
            <a:off x="317724" y="845999"/>
            <a:ext cx="8502748" cy="1754326"/>
          </a:xfrm>
          <a:prstGeom prst="rect">
            <a:avLst/>
          </a:prstGeom>
          <a:noFill/>
        </p:spPr>
        <p:txBody>
          <a:bodyPr wrap="square" rtlCol="0">
            <a:spAutoFit/>
          </a:bodyPr>
          <a:lstStyle/>
          <a:p>
            <a:pPr algn="ctr"/>
            <a:endParaRPr lang="it-IT" dirty="0" smtClean="0"/>
          </a:p>
          <a:p>
            <a:pPr algn="ctr"/>
            <a:endParaRPr lang="it-IT" dirty="0"/>
          </a:p>
          <a:p>
            <a:pPr algn="ctr"/>
            <a:endParaRPr lang="it-IT" dirty="0" smtClean="0"/>
          </a:p>
          <a:p>
            <a:pPr marL="285750" indent="-285750" algn="ctr">
              <a:buFont typeface="Wingdings" pitchFamily="2" charset="2"/>
              <a:buChar char="v"/>
            </a:pPr>
            <a:r>
              <a:rPr lang="it-IT" b="1" dirty="0" smtClean="0">
                <a:solidFill>
                  <a:srgbClr val="FFC000"/>
                </a:solidFill>
              </a:rPr>
              <a:t>Maggiore stabilita’ lungo la simulazione</a:t>
            </a:r>
          </a:p>
          <a:p>
            <a:pPr marL="285750" indent="-285750" algn="ctr">
              <a:buFont typeface="Wingdings" pitchFamily="2" charset="2"/>
              <a:buChar char="v"/>
            </a:pPr>
            <a:r>
              <a:rPr lang="it-IT" b="1" dirty="0" smtClean="0">
                <a:solidFill>
                  <a:srgbClr val="FFC000"/>
                </a:solidFill>
              </a:rPr>
              <a:t>Maggiore stabilita’ al variare della portata WiFi</a:t>
            </a:r>
          </a:p>
          <a:p>
            <a:pPr marL="285750" indent="-285750" algn="ctr">
              <a:buFont typeface="Wingdings" pitchFamily="2" charset="2"/>
              <a:buChar char="v"/>
            </a:pPr>
            <a:r>
              <a:rPr lang="it-IT" b="1" dirty="0" smtClean="0">
                <a:solidFill>
                  <a:srgbClr val="FFC000"/>
                </a:solidFill>
              </a:rPr>
              <a:t>Minor numero di comunicazioni V2I effettutate</a:t>
            </a:r>
          </a:p>
        </p:txBody>
      </p:sp>
      <p:sp>
        <p:nvSpPr>
          <p:cNvPr id="14" name="TextBox 13"/>
          <p:cNvSpPr txBox="1"/>
          <p:nvPr/>
        </p:nvSpPr>
        <p:spPr>
          <a:xfrm>
            <a:off x="471182" y="3645024"/>
            <a:ext cx="3707490" cy="584775"/>
          </a:xfrm>
          <a:prstGeom prst="rect">
            <a:avLst/>
          </a:prstGeom>
          <a:noFill/>
        </p:spPr>
        <p:txBody>
          <a:bodyPr wrap="none" rtlCol="0">
            <a:spAutoFit/>
          </a:bodyPr>
          <a:lstStyle/>
          <a:p>
            <a:r>
              <a:rPr lang="it-IT" sz="3200" b="1" dirty="0" smtClean="0">
                <a:solidFill>
                  <a:srgbClr val="FFC000"/>
                </a:solidFill>
              </a:rPr>
              <a:t>SVILUPPI FUTURI</a:t>
            </a:r>
          </a:p>
        </p:txBody>
      </p:sp>
      <p:sp>
        <p:nvSpPr>
          <p:cNvPr id="7" name="Rectangle 6"/>
          <p:cNvSpPr/>
          <p:nvPr/>
        </p:nvSpPr>
        <p:spPr>
          <a:xfrm>
            <a:off x="251520" y="4293096"/>
            <a:ext cx="8728293" cy="1556300"/>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p:cNvSpPr txBox="1"/>
          <p:nvPr/>
        </p:nvSpPr>
        <p:spPr>
          <a:xfrm>
            <a:off x="323528" y="4095070"/>
            <a:ext cx="8496944" cy="1754326"/>
          </a:xfrm>
          <a:prstGeom prst="rect">
            <a:avLst/>
          </a:prstGeom>
          <a:noFill/>
        </p:spPr>
        <p:txBody>
          <a:bodyPr wrap="square" rtlCol="0">
            <a:spAutoFit/>
          </a:bodyPr>
          <a:lstStyle/>
          <a:p>
            <a:pPr algn="ctr"/>
            <a:endParaRPr lang="it-IT" dirty="0"/>
          </a:p>
          <a:p>
            <a:pPr marL="285750" indent="-285750" algn="ctr">
              <a:buFont typeface="Wingdings" pitchFamily="2" charset="2"/>
              <a:buChar char="v"/>
            </a:pPr>
            <a:r>
              <a:rPr lang="it-IT" dirty="0" smtClean="0">
                <a:solidFill>
                  <a:srgbClr val="FFC000"/>
                </a:solidFill>
              </a:rPr>
              <a:t>Test di simulazione su scenari piu’ o meno estesi e diversificati (strade urbane, extrarbane, autostrade, congestioni di traffico, etc)</a:t>
            </a:r>
          </a:p>
          <a:p>
            <a:pPr marL="285750" indent="-285750" algn="ctr">
              <a:buFont typeface="Wingdings" pitchFamily="2" charset="2"/>
              <a:buChar char="v"/>
            </a:pPr>
            <a:endParaRPr lang="it-IT" dirty="0" smtClean="0">
              <a:solidFill>
                <a:srgbClr val="FFC000"/>
              </a:solidFill>
            </a:endParaRPr>
          </a:p>
          <a:p>
            <a:pPr marL="285750" indent="-285750" algn="ctr">
              <a:buFont typeface="Wingdings" pitchFamily="2" charset="2"/>
              <a:buChar char="v"/>
            </a:pPr>
            <a:r>
              <a:rPr lang="it-IT" dirty="0" smtClean="0">
                <a:solidFill>
                  <a:srgbClr val="FFC000"/>
                </a:solidFill>
              </a:rPr>
              <a:t>Implementazione nel simulatore di protocolli di aggregazione dinamica distribuita</a:t>
            </a:r>
          </a:p>
        </p:txBody>
      </p:sp>
    </p:spTree>
    <p:extLst>
      <p:ext uri="{BB962C8B-B14F-4D97-AF65-F5344CB8AC3E}">
        <p14:creationId xmlns:p14="http://schemas.microsoft.com/office/powerpoint/2010/main" val="607722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5844" y="1916832"/>
            <a:ext cx="7846640" cy="1368152"/>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4400" dirty="0" smtClean="0">
                <a:solidFill>
                  <a:srgbClr val="FFC000"/>
                </a:solidFill>
              </a:rPr>
              <a:t>GRAZIE A TUTTI PER</a:t>
            </a:r>
          </a:p>
          <a:p>
            <a:pPr algn="ctr"/>
            <a:r>
              <a:rPr lang="it-IT" sz="4400" dirty="0" smtClean="0">
                <a:solidFill>
                  <a:srgbClr val="FFC000"/>
                </a:solidFill>
              </a:rPr>
              <a:t>L’ATTENZIONE</a:t>
            </a:r>
            <a:endParaRPr lang="it-IT" sz="4400" dirty="0">
              <a:solidFill>
                <a:srgbClr val="FFC000"/>
              </a:solidFill>
            </a:endParaRPr>
          </a:p>
        </p:txBody>
      </p:sp>
    </p:spTree>
    <p:extLst>
      <p:ext uri="{BB962C8B-B14F-4D97-AF65-F5344CB8AC3E}">
        <p14:creationId xmlns:p14="http://schemas.microsoft.com/office/powerpoint/2010/main" val="561957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4369145" cy="584775"/>
          </a:xfrm>
          <a:prstGeom prst="rect">
            <a:avLst/>
          </a:prstGeom>
          <a:noFill/>
        </p:spPr>
        <p:txBody>
          <a:bodyPr wrap="none" rtlCol="0">
            <a:spAutoFit/>
          </a:bodyPr>
          <a:lstStyle/>
          <a:p>
            <a:r>
              <a:rPr lang="it-IT" sz="3200" b="1" dirty="0" smtClean="0">
                <a:solidFill>
                  <a:srgbClr val="FFC000"/>
                </a:solidFill>
              </a:rPr>
              <a:t>PROGETTO PEGASUS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44" y="1052736"/>
            <a:ext cx="413113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9144" y="2492896"/>
            <a:ext cx="6062365" cy="923330"/>
          </a:xfrm>
          <a:prstGeom prst="rect">
            <a:avLst/>
          </a:prstGeom>
          <a:noFill/>
        </p:spPr>
        <p:txBody>
          <a:bodyPr wrap="none" rtlCol="0">
            <a:spAutoFit/>
          </a:bodyPr>
          <a:lstStyle/>
          <a:p>
            <a:r>
              <a:rPr lang="it-IT" b="1" dirty="0"/>
              <a:t>ProgEtto per la Gestione della mobilita’</a:t>
            </a:r>
          </a:p>
          <a:p>
            <a:r>
              <a:rPr lang="it-IT" b="1" dirty="0"/>
              <a:t>Attraverso Sistemi infotelematici per </a:t>
            </a:r>
            <a:r>
              <a:rPr lang="it-IT" b="1" dirty="0" smtClean="0"/>
              <a:t>l’ambito Urbano</a:t>
            </a:r>
          </a:p>
          <a:p>
            <a:r>
              <a:rPr lang="it-IT" b="1" dirty="0" smtClean="0"/>
              <a:t>per </a:t>
            </a:r>
            <a:r>
              <a:rPr lang="it-IT" b="1" dirty="0"/>
              <a:t>la Sicurezza di </a:t>
            </a:r>
            <a:r>
              <a:rPr lang="it-IT" b="1" dirty="0" smtClean="0"/>
              <a:t>passeggeri, </a:t>
            </a:r>
            <a:r>
              <a:rPr lang="it-IT" b="1" dirty="0"/>
              <a:t>veicoli e </a:t>
            </a:r>
            <a:r>
              <a:rPr lang="it-IT" b="1" dirty="0" smtClean="0"/>
              <a:t>merci</a:t>
            </a:r>
            <a:endParaRPr lang="it-IT" b="1" dirty="0"/>
          </a:p>
        </p:txBody>
      </p:sp>
      <p:sp>
        <p:nvSpPr>
          <p:cNvPr id="4" name="TextBox 3"/>
          <p:cNvSpPr txBox="1"/>
          <p:nvPr/>
        </p:nvSpPr>
        <p:spPr>
          <a:xfrm>
            <a:off x="611560" y="3645024"/>
            <a:ext cx="8058553" cy="1200329"/>
          </a:xfrm>
          <a:prstGeom prst="rect">
            <a:avLst/>
          </a:prstGeom>
          <a:noFill/>
        </p:spPr>
        <p:txBody>
          <a:bodyPr wrap="none" rtlCol="0">
            <a:spAutoFit/>
          </a:bodyPr>
          <a:lstStyle/>
          <a:p>
            <a:r>
              <a:rPr lang="it-IT" sz="2400" b="1" dirty="0" smtClean="0">
                <a:solidFill>
                  <a:srgbClr val="FFC000"/>
                </a:solidFill>
              </a:rPr>
              <a:t>OBIETTIVO</a:t>
            </a:r>
            <a:r>
              <a:rPr lang="it-IT" sz="2400" dirty="0" smtClean="0">
                <a:solidFill>
                  <a:srgbClr val="FFC000"/>
                </a:solidFill>
              </a:rPr>
              <a:t>:</a:t>
            </a:r>
            <a:r>
              <a:rPr lang="it-IT" sz="2400" dirty="0" smtClean="0"/>
              <a:t> Sviluppare un sistema di trasporto intelligente</a:t>
            </a:r>
          </a:p>
          <a:p>
            <a:r>
              <a:rPr lang="it-IT" sz="2400" dirty="0" smtClean="0"/>
              <a:t>	            per una </a:t>
            </a:r>
            <a:r>
              <a:rPr lang="it-IT" sz="2400" dirty="0" smtClean="0">
                <a:solidFill>
                  <a:srgbClr val="FFC000"/>
                </a:solidFill>
              </a:rPr>
              <a:t>gestione del traffico </a:t>
            </a:r>
            <a:r>
              <a:rPr lang="it-IT" sz="2400" dirty="0" smtClean="0"/>
              <a:t>efficente</a:t>
            </a:r>
          </a:p>
          <a:p>
            <a:r>
              <a:rPr lang="it-IT" sz="2400" dirty="0"/>
              <a:t>	 </a:t>
            </a:r>
            <a:r>
              <a:rPr lang="it-IT" sz="2400" dirty="0" smtClean="0"/>
              <a:t>           e per migliorare la </a:t>
            </a:r>
            <a:r>
              <a:rPr lang="it-IT" sz="2400" dirty="0" smtClean="0">
                <a:solidFill>
                  <a:srgbClr val="FFC000"/>
                </a:solidFill>
              </a:rPr>
              <a:t>sicurezza stradale</a:t>
            </a:r>
          </a:p>
        </p:txBody>
      </p:sp>
      <p:sp>
        <p:nvSpPr>
          <p:cNvPr id="5" name="Right Arrow 4"/>
          <p:cNvSpPr/>
          <p:nvPr/>
        </p:nvSpPr>
        <p:spPr>
          <a:xfrm>
            <a:off x="694408" y="55172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C000"/>
              </a:solidFill>
            </a:endParaRPr>
          </a:p>
        </p:txBody>
      </p:sp>
      <p:sp>
        <p:nvSpPr>
          <p:cNvPr id="6" name="TextBox 5"/>
          <p:cNvSpPr txBox="1"/>
          <p:nvPr/>
        </p:nvSpPr>
        <p:spPr>
          <a:xfrm>
            <a:off x="1907704" y="5301208"/>
            <a:ext cx="6668863" cy="1200328"/>
          </a:xfrm>
          <a:prstGeom prst="rect">
            <a:avLst/>
          </a:prstGeom>
          <a:noFill/>
        </p:spPr>
        <p:txBody>
          <a:bodyPr wrap="none" rtlCol="0">
            <a:spAutoFit/>
          </a:bodyPr>
          <a:lstStyle/>
          <a:p>
            <a:r>
              <a:rPr lang="it-IT" sz="2400" dirty="0" smtClean="0"/>
              <a:t>Tramite l’uso di una piattaforma infotelematica</a:t>
            </a:r>
          </a:p>
          <a:p>
            <a:r>
              <a:rPr lang="it-IT" sz="2400" dirty="0"/>
              <a:t>i</a:t>
            </a:r>
            <a:r>
              <a:rPr lang="it-IT" sz="2400" dirty="0" smtClean="0"/>
              <a:t>n cui ogni veicolo e’ equipaggiato con una </a:t>
            </a:r>
            <a:r>
              <a:rPr lang="it-IT" sz="2400" dirty="0" smtClean="0">
                <a:solidFill>
                  <a:srgbClr val="FFC000"/>
                </a:solidFill>
              </a:rPr>
              <a:t>OBU:</a:t>
            </a:r>
          </a:p>
          <a:p>
            <a:r>
              <a:rPr lang="it-IT" sz="2400" dirty="0" smtClean="0">
                <a:solidFill>
                  <a:srgbClr val="FFC000"/>
                </a:solidFill>
              </a:rPr>
              <a:t>On Board Unit</a:t>
            </a:r>
            <a:endParaRPr lang="it-IT" sz="2400" dirty="0"/>
          </a:p>
        </p:txBody>
      </p:sp>
      <p:sp>
        <p:nvSpPr>
          <p:cNvPr id="7" name="Right Arrow 6"/>
          <p:cNvSpPr/>
          <p:nvPr/>
        </p:nvSpPr>
        <p:spPr>
          <a:xfrm>
            <a:off x="4850685" y="1034604"/>
            <a:ext cx="689815"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5868144" y="908720"/>
            <a:ext cx="3262432" cy="923330"/>
          </a:xfrm>
          <a:prstGeom prst="rect">
            <a:avLst/>
          </a:prstGeom>
          <a:noFill/>
        </p:spPr>
        <p:txBody>
          <a:bodyPr wrap="none" rtlCol="0">
            <a:spAutoFit/>
          </a:bodyPr>
          <a:lstStyle/>
          <a:p>
            <a:r>
              <a:rPr lang="it-IT" dirty="0" smtClean="0"/>
              <a:t>Progetto Industria 2015</a:t>
            </a:r>
            <a:br>
              <a:rPr lang="it-IT" dirty="0" smtClean="0"/>
            </a:br>
            <a:r>
              <a:rPr lang="it-IT" dirty="0" smtClean="0"/>
              <a:t>a cui partecipa </a:t>
            </a:r>
          </a:p>
          <a:p>
            <a:r>
              <a:rPr lang="it-IT" dirty="0" smtClean="0"/>
              <a:t>l’</a:t>
            </a:r>
            <a:r>
              <a:rPr lang="it-IT" dirty="0" smtClean="0">
                <a:solidFill>
                  <a:srgbClr val="FFC000"/>
                </a:solidFill>
              </a:rPr>
              <a:t>ISGroup</a:t>
            </a:r>
            <a:r>
              <a:rPr lang="it-IT" dirty="0" smtClean="0"/>
              <a:t> nell’unità IEIIT-CNR</a:t>
            </a:r>
            <a:endParaRPr lang="it-IT" dirty="0"/>
          </a:p>
        </p:txBody>
      </p:sp>
    </p:spTree>
    <p:extLst>
      <p:ext uri="{BB962C8B-B14F-4D97-AF65-F5344CB8AC3E}">
        <p14:creationId xmlns:p14="http://schemas.microsoft.com/office/powerpoint/2010/main" val="2285457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4369145" cy="584775"/>
          </a:xfrm>
          <a:prstGeom prst="rect">
            <a:avLst/>
          </a:prstGeom>
          <a:noFill/>
        </p:spPr>
        <p:txBody>
          <a:bodyPr wrap="none" rtlCol="0">
            <a:spAutoFit/>
          </a:bodyPr>
          <a:lstStyle/>
          <a:p>
            <a:r>
              <a:rPr lang="it-IT" sz="3200" b="1" dirty="0" smtClean="0">
                <a:solidFill>
                  <a:srgbClr val="FFC000"/>
                </a:solidFill>
              </a:rPr>
              <a:t>PROGETTO PEGASUS</a:t>
            </a:r>
          </a:p>
        </p:txBody>
      </p:sp>
      <p:sp>
        <p:nvSpPr>
          <p:cNvPr id="3" name="TextBox 2"/>
          <p:cNvSpPr txBox="1"/>
          <p:nvPr/>
        </p:nvSpPr>
        <p:spPr>
          <a:xfrm>
            <a:off x="449144" y="989439"/>
            <a:ext cx="3234988" cy="461665"/>
          </a:xfrm>
          <a:prstGeom prst="rect">
            <a:avLst/>
          </a:prstGeom>
          <a:noFill/>
        </p:spPr>
        <p:txBody>
          <a:bodyPr wrap="none" rtlCol="0">
            <a:spAutoFit/>
          </a:bodyPr>
          <a:lstStyle/>
          <a:p>
            <a:r>
              <a:rPr lang="it-IT" sz="2400" dirty="0" smtClean="0"/>
              <a:t>Scenario di riferimento</a:t>
            </a:r>
            <a:endParaRPr lang="it-IT" sz="2400" dirty="0"/>
          </a:p>
        </p:txBody>
      </p:sp>
      <p:sp>
        <p:nvSpPr>
          <p:cNvPr id="4" name="TextBox 3"/>
          <p:cNvSpPr txBox="1"/>
          <p:nvPr/>
        </p:nvSpPr>
        <p:spPr>
          <a:xfrm>
            <a:off x="142473" y="1927881"/>
            <a:ext cx="4290466" cy="4247317"/>
          </a:xfrm>
          <a:prstGeom prst="rect">
            <a:avLst/>
          </a:prstGeom>
          <a:noFill/>
        </p:spPr>
        <p:txBody>
          <a:bodyPr wrap="square" rtlCol="0">
            <a:spAutoFit/>
          </a:bodyPr>
          <a:lstStyle/>
          <a:p>
            <a:pPr marL="342900" indent="-342900">
              <a:buFont typeface="Arial" pitchFamily="34" charset="0"/>
              <a:buChar char="•"/>
            </a:pPr>
            <a:r>
              <a:rPr lang="it-IT" dirty="0" smtClean="0"/>
              <a:t>Ogni veicolo tramite l’OBU</a:t>
            </a:r>
          </a:p>
          <a:p>
            <a:r>
              <a:rPr lang="it-IT" dirty="0"/>
              <a:t> </a:t>
            </a:r>
            <a:r>
              <a:rPr lang="it-IT" dirty="0" smtClean="0"/>
              <a:t>     invia e riceve dati dalla centrale</a:t>
            </a:r>
          </a:p>
          <a:p>
            <a:endParaRPr lang="it-IT" dirty="0" smtClean="0"/>
          </a:p>
          <a:p>
            <a:endParaRPr lang="it-IT" dirty="0" smtClean="0"/>
          </a:p>
          <a:p>
            <a:pPr marL="342900" indent="-342900">
              <a:buFont typeface="Arial" pitchFamily="34" charset="0"/>
              <a:buChar char="•"/>
            </a:pPr>
            <a:r>
              <a:rPr lang="it-IT" dirty="0" smtClean="0"/>
              <a:t>Due differenti tipi di comunicazione</a:t>
            </a:r>
          </a:p>
          <a:p>
            <a:r>
              <a:rPr lang="it-IT" dirty="0"/>
              <a:t>	</a:t>
            </a:r>
            <a:r>
              <a:rPr lang="it-IT" dirty="0" smtClean="0"/>
              <a:t>1) </a:t>
            </a:r>
            <a:r>
              <a:rPr lang="it-IT" dirty="0" smtClean="0">
                <a:solidFill>
                  <a:srgbClr val="FFC000"/>
                </a:solidFill>
              </a:rPr>
              <a:t>V2I</a:t>
            </a:r>
            <a:r>
              <a:rPr lang="it-IT" dirty="0" smtClean="0"/>
              <a:t> Vehicle-to-Infrastructure</a:t>
            </a:r>
          </a:p>
          <a:p>
            <a:r>
              <a:rPr lang="it-IT" dirty="0"/>
              <a:t> </a:t>
            </a:r>
            <a:r>
              <a:rPr lang="it-IT" dirty="0" smtClean="0"/>
              <a:t>               2) </a:t>
            </a:r>
            <a:r>
              <a:rPr lang="it-IT" dirty="0" smtClean="0">
                <a:solidFill>
                  <a:srgbClr val="FFC000"/>
                </a:solidFill>
              </a:rPr>
              <a:t>V2V</a:t>
            </a:r>
            <a:r>
              <a:rPr lang="it-IT" dirty="0" smtClean="0"/>
              <a:t> Vehicle-to-Vehicle</a:t>
            </a:r>
          </a:p>
          <a:p>
            <a:endParaRPr lang="it-IT" dirty="0" smtClean="0"/>
          </a:p>
          <a:p>
            <a:endParaRPr lang="it-IT" dirty="0" smtClean="0"/>
          </a:p>
          <a:p>
            <a:pPr marL="342900" indent="-342900">
              <a:buFont typeface="Arial" pitchFamily="34" charset="0"/>
              <a:buChar char="•"/>
            </a:pPr>
            <a:r>
              <a:rPr lang="it-IT" dirty="0" smtClean="0"/>
              <a:t>Il Centro di Controllo riceve i dati,</a:t>
            </a:r>
          </a:p>
          <a:p>
            <a:r>
              <a:rPr lang="it-IT" dirty="0"/>
              <a:t> </a:t>
            </a:r>
            <a:r>
              <a:rPr lang="it-IT" dirty="0" smtClean="0"/>
              <a:t>     li salva, e gestisce i messaggi</a:t>
            </a:r>
          </a:p>
          <a:p>
            <a:r>
              <a:rPr lang="it-IT" dirty="0"/>
              <a:t> </a:t>
            </a:r>
            <a:r>
              <a:rPr lang="it-IT" dirty="0" smtClean="0"/>
              <a:t>     scambiati con le OBU</a:t>
            </a:r>
          </a:p>
          <a:p>
            <a:endParaRPr lang="it-IT" dirty="0"/>
          </a:p>
          <a:p>
            <a:r>
              <a:rPr lang="it-IT" b="1" dirty="0" smtClean="0">
                <a:solidFill>
                  <a:srgbClr val="FFC000"/>
                </a:solidFill>
              </a:rPr>
              <a:t>Il Centro di Controllo comunica tramite la rete GPRS</a:t>
            </a:r>
          </a:p>
        </p:txBody>
      </p:sp>
      <p:sp>
        <p:nvSpPr>
          <p:cNvPr id="181" name="Rectangle 180"/>
          <p:cNvSpPr/>
          <p:nvPr/>
        </p:nvSpPr>
        <p:spPr>
          <a:xfrm>
            <a:off x="6144811" y="4190038"/>
            <a:ext cx="1023808" cy="63854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48" name="Group 2047"/>
          <p:cNvGrpSpPr/>
          <p:nvPr/>
        </p:nvGrpSpPr>
        <p:grpSpPr>
          <a:xfrm>
            <a:off x="4342774" y="921743"/>
            <a:ext cx="4467001" cy="3159058"/>
            <a:chOff x="3742452" y="2061080"/>
            <a:chExt cx="5111489" cy="4001167"/>
          </a:xfrm>
        </p:grpSpPr>
        <p:sp>
          <p:nvSpPr>
            <p:cNvPr id="77" name="Rectangle 68"/>
            <p:cNvSpPr>
              <a:spLocks noChangeArrowheads="1"/>
            </p:cNvSpPr>
            <p:nvPr/>
          </p:nvSpPr>
          <p:spPr bwMode="auto">
            <a:xfrm>
              <a:off x="4098234" y="5376446"/>
              <a:ext cx="320335" cy="228600"/>
            </a:xfrm>
            <a:prstGeom prst="rect">
              <a:avLst/>
            </a:prstGeom>
            <a:solidFill>
              <a:srgbClr val="858FFD"/>
            </a:solidFill>
            <a:ln w="9525">
              <a:solidFill>
                <a:srgbClr val="858FFD"/>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78" name="Rectangle 69"/>
            <p:cNvSpPr>
              <a:spLocks noChangeArrowheads="1"/>
            </p:cNvSpPr>
            <p:nvPr/>
          </p:nvSpPr>
          <p:spPr bwMode="auto">
            <a:xfrm>
              <a:off x="4098234" y="5760423"/>
              <a:ext cx="320335" cy="228600"/>
            </a:xfrm>
            <a:prstGeom prst="rect">
              <a:avLst/>
            </a:prstGeom>
            <a:solidFill>
              <a:srgbClr val="FF9900"/>
            </a:solidFill>
            <a:ln w="9525">
              <a:noFill/>
              <a:miter lim="800000"/>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79" name="Text Box 70"/>
            <p:cNvSpPr txBox="1">
              <a:spLocks noChangeArrowheads="1"/>
            </p:cNvSpPr>
            <p:nvPr/>
          </p:nvSpPr>
          <p:spPr bwMode="auto">
            <a:xfrm>
              <a:off x="4508653" y="5300247"/>
              <a:ext cx="4329515" cy="428802"/>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r>
                <a:rPr lang="it-IT" sz="1600" dirty="0" smtClean="0"/>
                <a:t>ad-hoc multi-hop V2V communication</a:t>
              </a:r>
              <a:endParaRPr lang="it-IT" sz="1600" dirty="0">
                <a:latin typeface="Verdana" charset="0"/>
              </a:endParaRPr>
            </a:p>
          </p:txBody>
        </p:sp>
        <p:sp>
          <p:nvSpPr>
            <p:cNvPr id="80" name="Text Box 71"/>
            <p:cNvSpPr txBox="1">
              <a:spLocks noChangeArrowheads="1"/>
            </p:cNvSpPr>
            <p:nvPr/>
          </p:nvSpPr>
          <p:spPr bwMode="auto">
            <a:xfrm>
              <a:off x="4515775" y="5723693"/>
              <a:ext cx="3276600" cy="338554"/>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r>
                <a:rPr lang="it-IT" sz="1600" dirty="0" smtClean="0"/>
                <a:t>V2I communication</a:t>
              </a:r>
              <a:endParaRPr lang="it-IT" sz="1600" dirty="0">
                <a:latin typeface="Verdana" charset="0"/>
              </a:endParaRPr>
            </a:p>
          </p:txBody>
        </p:sp>
        <p:sp>
          <p:nvSpPr>
            <p:cNvPr id="81" name="Freeform 51"/>
            <p:cNvSpPr>
              <a:spLocks/>
            </p:cNvSpPr>
            <p:nvPr/>
          </p:nvSpPr>
          <p:spPr bwMode="auto">
            <a:xfrm>
              <a:off x="7232292" y="2061080"/>
              <a:ext cx="1080215" cy="2461493"/>
            </a:xfrm>
            <a:custGeom>
              <a:avLst/>
              <a:gdLst>
                <a:gd name="T0" fmla="*/ 444 w 958"/>
                <a:gd name="T1" fmla="*/ 17 h 2183"/>
                <a:gd name="T2" fmla="*/ 215 w 958"/>
                <a:gd name="T3" fmla="*/ 17 h 2183"/>
                <a:gd name="T4" fmla="*/ 194 w 958"/>
                <a:gd name="T5" fmla="*/ 31 h 2183"/>
                <a:gd name="T6" fmla="*/ 166 w 958"/>
                <a:gd name="T7" fmla="*/ 73 h 2183"/>
                <a:gd name="T8" fmla="*/ 139 w 958"/>
                <a:gd name="T9" fmla="*/ 163 h 2183"/>
                <a:gd name="T10" fmla="*/ 153 w 958"/>
                <a:gd name="T11" fmla="*/ 274 h 2183"/>
                <a:gd name="T12" fmla="*/ 201 w 958"/>
                <a:gd name="T13" fmla="*/ 358 h 2183"/>
                <a:gd name="T14" fmla="*/ 125 w 958"/>
                <a:gd name="T15" fmla="*/ 496 h 2183"/>
                <a:gd name="T16" fmla="*/ 62 w 958"/>
                <a:gd name="T17" fmla="*/ 545 h 2183"/>
                <a:gd name="T18" fmla="*/ 14 w 958"/>
                <a:gd name="T19" fmla="*/ 628 h 2183"/>
                <a:gd name="T20" fmla="*/ 0 w 958"/>
                <a:gd name="T21" fmla="*/ 670 h 2183"/>
                <a:gd name="T22" fmla="*/ 42 w 958"/>
                <a:gd name="T23" fmla="*/ 850 h 2183"/>
                <a:gd name="T24" fmla="*/ 76 w 958"/>
                <a:gd name="T25" fmla="*/ 934 h 2183"/>
                <a:gd name="T26" fmla="*/ 48 w 958"/>
                <a:gd name="T27" fmla="*/ 1079 h 2183"/>
                <a:gd name="T28" fmla="*/ 21 w 958"/>
                <a:gd name="T29" fmla="*/ 1135 h 2183"/>
                <a:gd name="T30" fmla="*/ 7 w 958"/>
                <a:gd name="T31" fmla="*/ 1190 h 2183"/>
                <a:gd name="T32" fmla="*/ 62 w 958"/>
                <a:gd name="T33" fmla="*/ 1378 h 2183"/>
                <a:gd name="T34" fmla="*/ 104 w 958"/>
                <a:gd name="T35" fmla="*/ 1440 h 2183"/>
                <a:gd name="T36" fmla="*/ 118 w 958"/>
                <a:gd name="T37" fmla="*/ 1482 h 2183"/>
                <a:gd name="T38" fmla="*/ 97 w 958"/>
                <a:gd name="T39" fmla="*/ 1572 h 2183"/>
                <a:gd name="T40" fmla="*/ 76 w 958"/>
                <a:gd name="T41" fmla="*/ 1614 h 2183"/>
                <a:gd name="T42" fmla="*/ 35 w 958"/>
                <a:gd name="T43" fmla="*/ 1725 h 2183"/>
                <a:gd name="T44" fmla="*/ 7 w 958"/>
                <a:gd name="T45" fmla="*/ 1822 h 2183"/>
                <a:gd name="T46" fmla="*/ 166 w 958"/>
                <a:gd name="T47" fmla="*/ 2120 h 2183"/>
                <a:gd name="T48" fmla="*/ 389 w 958"/>
                <a:gd name="T49" fmla="*/ 2023 h 2183"/>
                <a:gd name="T50" fmla="*/ 472 w 958"/>
                <a:gd name="T51" fmla="*/ 2030 h 2183"/>
                <a:gd name="T52" fmla="*/ 534 w 958"/>
                <a:gd name="T53" fmla="*/ 2086 h 2183"/>
                <a:gd name="T54" fmla="*/ 618 w 958"/>
                <a:gd name="T55" fmla="*/ 2162 h 2183"/>
                <a:gd name="T56" fmla="*/ 729 w 958"/>
                <a:gd name="T57" fmla="*/ 2183 h 2183"/>
                <a:gd name="T58" fmla="*/ 840 w 958"/>
                <a:gd name="T59" fmla="*/ 2169 h 2183"/>
                <a:gd name="T60" fmla="*/ 888 w 958"/>
                <a:gd name="T61" fmla="*/ 2134 h 2183"/>
                <a:gd name="T62" fmla="*/ 937 w 958"/>
                <a:gd name="T63" fmla="*/ 2023 h 2183"/>
                <a:gd name="T64" fmla="*/ 909 w 958"/>
                <a:gd name="T65" fmla="*/ 1759 h 2183"/>
                <a:gd name="T66" fmla="*/ 840 w 958"/>
                <a:gd name="T67" fmla="*/ 1655 h 2183"/>
                <a:gd name="T68" fmla="*/ 798 w 958"/>
                <a:gd name="T69" fmla="*/ 1537 h 2183"/>
                <a:gd name="T70" fmla="*/ 833 w 958"/>
                <a:gd name="T71" fmla="*/ 1440 h 2183"/>
                <a:gd name="T72" fmla="*/ 867 w 958"/>
                <a:gd name="T73" fmla="*/ 1378 h 2183"/>
                <a:gd name="T74" fmla="*/ 895 w 958"/>
                <a:gd name="T75" fmla="*/ 1336 h 2183"/>
                <a:gd name="T76" fmla="*/ 930 w 958"/>
                <a:gd name="T77" fmla="*/ 1260 h 2183"/>
                <a:gd name="T78" fmla="*/ 951 w 958"/>
                <a:gd name="T79" fmla="*/ 1176 h 2183"/>
                <a:gd name="T80" fmla="*/ 958 w 958"/>
                <a:gd name="T81" fmla="*/ 1149 h 2183"/>
                <a:gd name="T82" fmla="*/ 923 w 958"/>
                <a:gd name="T83" fmla="*/ 1038 h 2183"/>
                <a:gd name="T84" fmla="*/ 833 w 958"/>
                <a:gd name="T85" fmla="*/ 934 h 2183"/>
                <a:gd name="T86" fmla="*/ 798 w 958"/>
                <a:gd name="T87" fmla="*/ 850 h 2183"/>
                <a:gd name="T88" fmla="*/ 805 w 958"/>
                <a:gd name="T89" fmla="*/ 739 h 2183"/>
                <a:gd name="T90" fmla="*/ 812 w 958"/>
                <a:gd name="T91" fmla="*/ 718 h 2183"/>
                <a:gd name="T92" fmla="*/ 819 w 958"/>
                <a:gd name="T93" fmla="*/ 684 h 2183"/>
                <a:gd name="T94" fmla="*/ 847 w 958"/>
                <a:gd name="T95" fmla="*/ 642 h 2183"/>
                <a:gd name="T96" fmla="*/ 853 w 958"/>
                <a:gd name="T97" fmla="*/ 621 h 2183"/>
                <a:gd name="T98" fmla="*/ 867 w 958"/>
                <a:gd name="T99" fmla="*/ 600 h 2183"/>
                <a:gd name="T100" fmla="*/ 902 w 958"/>
                <a:gd name="T101" fmla="*/ 503 h 2183"/>
                <a:gd name="T102" fmla="*/ 930 w 958"/>
                <a:gd name="T103" fmla="*/ 385 h 2183"/>
                <a:gd name="T104" fmla="*/ 916 w 958"/>
                <a:gd name="T105" fmla="*/ 226 h 2183"/>
                <a:gd name="T106" fmla="*/ 902 w 958"/>
                <a:gd name="T107" fmla="*/ 205 h 2183"/>
                <a:gd name="T108" fmla="*/ 722 w 958"/>
                <a:gd name="T109" fmla="*/ 94 h 2183"/>
                <a:gd name="T110" fmla="*/ 562 w 958"/>
                <a:gd name="T111" fmla="*/ 87 h 2183"/>
                <a:gd name="T112" fmla="*/ 520 w 958"/>
                <a:gd name="T113" fmla="*/ 52 h 2183"/>
                <a:gd name="T114" fmla="*/ 430 w 958"/>
                <a:gd name="T115" fmla="*/ 17 h 2183"/>
                <a:gd name="T116" fmla="*/ 444 w 958"/>
                <a:gd name="T117" fmla="*/ 17 h 2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8"/>
                <a:gd name="T178" fmla="*/ 0 h 2183"/>
                <a:gd name="T179" fmla="*/ 958 w 958"/>
                <a:gd name="T180" fmla="*/ 2183 h 2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8" h="2183">
                  <a:moveTo>
                    <a:pt x="444" y="17"/>
                  </a:moveTo>
                  <a:cubicBezTo>
                    <a:pt x="366" y="0"/>
                    <a:pt x="293" y="6"/>
                    <a:pt x="215" y="17"/>
                  </a:cubicBezTo>
                  <a:cubicBezTo>
                    <a:pt x="208" y="22"/>
                    <a:pt x="200" y="25"/>
                    <a:pt x="194" y="31"/>
                  </a:cubicBezTo>
                  <a:cubicBezTo>
                    <a:pt x="183" y="44"/>
                    <a:pt x="166" y="73"/>
                    <a:pt x="166" y="73"/>
                  </a:cubicBezTo>
                  <a:cubicBezTo>
                    <a:pt x="157" y="103"/>
                    <a:pt x="147" y="132"/>
                    <a:pt x="139" y="163"/>
                  </a:cubicBezTo>
                  <a:cubicBezTo>
                    <a:pt x="139" y="164"/>
                    <a:pt x="150" y="265"/>
                    <a:pt x="153" y="274"/>
                  </a:cubicBezTo>
                  <a:cubicBezTo>
                    <a:pt x="159" y="291"/>
                    <a:pt x="189" y="340"/>
                    <a:pt x="201" y="358"/>
                  </a:cubicBezTo>
                  <a:cubicBezTo>
                    <a:pt x="191" y="440"/>
                    <a:pt x="186" y="436"/>
                    <a:pt x="125" y="496"/>
                  </a:cubicBezTo>
                  <a:cubicBezTo>
                    <a:pt x="106" y="515"/>
                    <a:pt x="62" y="545"/>
                    <a:pt x="62" y="545"/>
                  </a:cubicBezTo>
                  <a:cubicBezTo>
                    <a:pt x="41" y="577"/>
                    <a:pt x="27" y="590"/>
                    <a:pt x="14" y="628"/>
                  </a:cubicBezTo>
                  <a:cubicBezTo>
                    <a:pt x="9" y="642"/>
                    <a:pt x="0" y="670"/>
                    <a:pt x="0" y="670"/>
                  </a:cubicBezTo>
                  <a:cubicBezTo>
                    <a:pt x="4" y="736"/>
                    <a:pt x="6" y="795"/>
                    <a:pt x="42" y="850"/>
                  </a:cubicBezTo>
                  <a:cubicBezTo>
                    <a:pt x="51" y="880"/>
                    <a:pt x="66" y="905"/>
                    <a:pt x="76" y="934"/>
                  </a:cubicBezTo>
                  <a:cubicBezTo>
                    <a:pt x="71" y="993"/>
                    <a:pt x="66" y="1025"/>
                    <a:pt x="48" y="1079"/>
                  </a:cubicBezTo>
                  <a:cubicBezTo>
                    <a:pt x="41" y="1099"/>
                    <a:pt x="30" y="1116"/>
                    <a:pt x="21" y="1135"/>
                  </a:cubicBezTo>
                  <a:cubicBezTo>
                    <a:pt x="13" y="1152"/>
                    <a:pt x="7" y="1190"/>
                    <a:pt x="7" y="1190"/>
                  </a:cubicBezTo>
                  <a:cubicBezTo>
                    <a:pt x="14" y="1283"/>
                    <a:pt x="15" y="1305"/>
                    <a:pt x="62" y="1378"/>
                  </a:cubicBezTo>
                  <a:cubicBezTo>
                    <a:pt x="74" y="1396"/>
                    <a:pt x="97" y="1419"/>
                    <a:pt x="104" y="1440"/>
                  </a:cubicBezTo>
                  <a:cubicBezTo>
                    <a:pt x="109" y="1454"/>
                    <a:pt x="118" y="1482"/>
                    <a:pt x="118" y="1482"/>
                  </a:cubicBezTo>
                  <a:cubicBezTo>
                    <a:pt x="110" y="1512"/>
                    <a:pt x="108" y="1543"/>
                    <a:pt x="97" y="1572"/>
                  </a:cubicBezTo>
                  <a:cubicBezTo>
                    <a:pt x="70" y="1643"/>
                    <a:pt x="93" y="1546"/>
                    <a:pt x="76" y="1614"/>
                  </a:cubicBezTo>
                  <a:cubicBezTo>
                    <a:pt x="66" y="1652"/>
                    <a:pt x="56" y="1692"/>
                    <a:pt x="35" y="1725"/>
                  </a:cubicBezTo>
                  <a:cubicBezTo>
                    <a:pt x="27" y="1757"/>
                    <a:pt x="18" y="1790"/>
                    <a:pt x="7" y="1822"/>
                  </a:cubicBezTo>
                  <a:cubicBezTo>
                    <a:pt x="15" y="1944"/>
                    <a:pt x="34" y="2074"/>
                    <a:pt x="166" y="2120"/>
                  </a:cubicBezTo>
                  <a:cubicBezTo>
                    <a:pt x="238" y="2096"/>
                    <a:pt x="324" y="2066"/>
                    <a:pt x="389" y="2023"/>
                  </a:cubicBezTo>
                  <a:cubicBezTo>
                    <a:pt x="417" y="2025"/>
                    <a:pt x="445" y="2025"/>
                    <a:pt x="472" y="2030"/>
                  </a:cubicBezTo>
                  <a:cubicBezTo>
                    <a:pt x="499" y="2036"/>
                    <a:pt x="514" y="2066"/>
                    <a:pt x="534" y="2086"/>
                  </a:cubicBezTo>
                  <a:cubicBezTo>
                    <a:pt x="557" y="2109"/>
                    <a:pt x="589" y="2146"/>
                    <a:pt x="618" y="2162"/>
                  </a:cubicBezTo>
                  <a:cubicBezTo>
                    <a:pt x="651" y="2181"/>
                    <a:pt x="694" y="2179"/>
                    <a:pt x="729" y="2183"/>
                  </a:cubicBezTo>
                  <a:cubicBezTo>
                    <a:pt x="766" y="2175"/>
                    <a:pt x="805" y="2181"/>
                    <a:pt x="840" y="2169"/>
                  </a:cubicBezTo>
                  <a:cubicBezTo>
                    <a:pt x="859" y="2163"/>
                    <a:pt x="888" y="2134"/>
                    <a:pt x="888" y="2134"/>
                  </a:cubicBezTo>
                  <a:cubicBezTo>
                    <a:pt x="907" y="2096"/>
                    <a:pt x="918" y="2060"/>
                    <a:pt x="937" y="2023"/>
                  </a:cubicBezTo>
                  <a:cubicBezTo>
                    <a:pt x="953" y="1942"/>
                    <a:pt x="944" y="1838"/>
                    <a:pt x="909" y="1759"/>
                  </a:cubicBezTo>
                  <a:cubicBezTo>
                    <a:pt x="892" y="1721"/>
                    <a:pt x="858" y="1692"/>
                    <a:pt x="840" y="1655"/>
                  </a:cubicBezTo>
                  <a:cubicBezTo>
                    <a:pt x="822" y="1617"/>
                    <a:pt x="811" y="1577"/>
                    <a:pt x="798" y="1537"/>
                  </a:cubicBezTo>
                  <a:cubicBezTo>
                    <a:pt x="805" y="1489"/>
                    <a:pt x="805" y="1477"/>
                    <a:pt x="833" y="1440"/>
                  </a:cubicBezTo>
                  <a:cubicBezTo>
                    <a:pt x="845" y="1404"/>
                    <a:pt x="836" y="1425"/>
                    <a:pt x="867" y="1378"/>
                  </a:cubicBezTo>
                  <a:cubicBezTo>
                    <a:pt x="876" y="1364"/>
                    <a:pt x="895" y="1336"/>
                    <a:pt x="895" y="1336"/>
                  </a:cubicBezTo>
                  <a:cubicBezTo>
                    <a:pt x="902" y="1306"/>
                    <a:pt x="913" y="1285"/>
                    <a:pt x="930" y="1260"/>
                  </a:cubicBezTo>
                  <a:cubicBezTo>
                    <a:pt x="937" y="1232"/>
                    <a:pt x="944" y="1204"/>
                    <a:pt x="951" y="1176"/>
                  </a:cubicBezTo>
                  <a:cubicBezTo>
                    <a:pt x="953" y="1167"/>
                    <a:pt x="958" y="1149"/>
                    <a:pt x="958" y="1149"/>
                  </a:cubicBezTo>
                  <a:cubicBezTo>
                    <a:pt x="945" y="1110"/>
                    <a:pt x="947" y="1072"/>
                    <a:pt x="923" y="1038"/>
                  </a:cubicBezTo>
                  <a:cubicBezTo>
                    <a:pt x="908" y="994"/>
                    <a:pt x="854" y="976"/>
                    <a:pt x="833" y="934"/>
                  </a:cubicBezTo>
                  <a:cubicBezTo>
                    <a:pt x="801" y="869"/>
                    <a:pt x="810" y="898"/>
                    <a:pt x="798" y="850"/>
                  </a:cubicBezTo>
                  <a:cubicBezTo>
                    <a:pt x="800" y="813"/>
                    <a:pt x="801" y="776"/>
                    <a:pt x="805" y="739"/>
                  </a:cubicBezTo>
                  <a:cubicBezTo>
                    <a:pt x="806" y="732"/>
                    <a:pt x="810" y="725"/>
                    <a:pt x="812" y="718"/>
                  </a:cubicBezTo>
                  <a:cubicBezTo>
                    <a:pt x="815" y="707"/>
                    <a:pt x="814" y="695"/>
                    <a:pt x="819" y="684"/>
                  </a:cubicBezTo>
                  <a:cubicBezTo>
                    <a:pt x="826" y="669"/>
                    <a:pt x="847" y="642"/>
                    <a:pt x="847" y="642"/>
                  </a:cubicBezTo>
                  <a:cubicBezTo>
                    <a:pt x="849" y="635"/>
                    <a:pt x="850" y="628"/>
                    <a:pt x="853" y="621"/>
                  </a:cubicBezTo>
                  <a:cubicBezTo>
                    <a:pt x="857" y="613"/>
                    <a:pt x="864" y="608"/>
                    <a:pt x="867" y="600"/>
                  </a:cubicBezTo>
                  <a:cubicBezTo>
                    <a:pt x="880" y="566"/>
                    <a:pt x="881" y="534"/>
                    <a:pt x="902" y="503"/>
                  </a:cubicBezTo>
                  <a:cubicBezTo>
                    <a:pt x="912" y="464"/>
                    <a:pt x="922" y="425"/>
                    <a:pt x="930" y="385"/>
                  </a:cubicBezTo>
                  <a:cubicBezTo>
                    <a:pt x="930" y="383"/>
                    <a:pt x="923" y="252"/>
                    <a:pt x="916" y="226"/>
                  </a:cubicBezTo>
                  <a:cubicBezTo>
                    <a:pt x="914" y="218"/>
                    <a:pt x="906" y="213"/>
                    <a:pt x="902" y="205"/>
                  </a:cubicBezTo>
                  <a:cubicBezTo>
                    <a:pt x="863" y="127"/>
                    <a:pt x="806" y="111"/>
                    <a:pt x="722" y="94"/>
                  </a:cubicBezTo>
                  <a:cubicBezTo>
                    <a:pt x="661" y="100"/>
                    <a:pt x="621" y="99"/>
                    <a:pt x="562" y="87"/>
                  </a:cubicBezTo>
                  <a:cubicBezTo>
                    <a:pt x="547" y="77"/>
                    <a:pt x="536" y="61"/>
                    <a:pt x="520" y="52"/>
                  </a:cubicBezTo>
                  <a:cubicBezTo>
                    <a:pt x="493" y="37"/>
                    <a:pt x="457" y="31"/>
                    <a:pt x="430" y="17"/>
                  </a:cubicBezTo>
                  <a:cubicBezTo>
                    <a:pt x="426" y="15"/>
                    <a:pt x="439" y="17"/>
                    <a:pt x="444" y="17"/>
                  </a:cubicBezTo>
                  <a:close/>
                </a:path>
              </a:pathLst>
            </a:custGeom>
            <a:ln>
              <a:headEnd/>
              <a:tailEnd/>
            </a:ln>
            <a:effectLst>
              <a:outerShdw blurRad="50800" dist="38100" dir="2700000" algn="t"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prstTxWarp prst="textNoShape">
                <a:avLst/>
              </a:prstTxWarp>
            </a:bodyPr>
            <a:lstStyle/>
            <a:p>
              <a:endParaRPr lang="en-US"/>
            </a:p>
          </p:txBody>
        </p:sp>
        <p:sp>
          <p:nvSpPr>
            <p:cNvPr id="82" name="Oval 2"/>
            <p:cNvSpPr>
              <a:spLocks noChangeArrowheads="1"/>
            </p:cNvSpPr>
            <p:nvPr/>
          </p:nvSpPr>
          <p:spPr bwMode="auto">
            <a:xfrm>
              <a:off x="4859878" y="3454761"/>
              <a:ext cx="865976" cy="1515459"/>
            </a:xfrm>
            <a:prstGeom prst="ellipse">
              <a:avLst/>
            </a:prstGeom>
            <a:noFill/>
            <a:ln w="19050">
              <a:solidFill>
                <a:schemeClr val="folHlink"/>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83" name="Oval 3"/>
            <p:cNvSpPr>
              <a:spLocks noChangeArrowheads="1"/>
            </p:cNvSpPr>
            <p:nvPr/>
          </p:nvSpPr>
          <p:spPr bwMode="auto">
            <a:xfrm>
              <a:off x="4805754" y="2372290"/>
              <a:ext cx="865976" cy="1786076"/>
            </a:xfrm>
            <a:prstGeom prst="ellipse">
              <a:avLst/>
            </a:prstGeom>
            <a:noFill/>
            <a:ln w="19050">
              <a:solidFill>
                <a:schemeClr val="folHlink"/>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pic>
          <p:nvPicPr>
            <p:cNvPr id="84" name="Picture 4" descr="auto3"/>
            <p:cNvPicPr>
              <a:picLocks noChangeAspect="1" noChangeArrowheads="1"/>
            </p:cNvPicPr>
            <p:nvPr/>
          </p:nvPicPr>
          <p:blipFill>
            <a:blip r:embed="rId3"/>
            <a:srcRect/>
            <a:stretch>
              <a:fillRect/>
            </a:stretch>
          </p:blipFill>
          <p:spPr bwMode="auto">
            <a:xfrm>
              <a:off x="3939778" y="3833625"/>
              <a:ext cx="347293" cy="224387"/>
            </a:xfrm>
            <a:prstGeom prst="rect">
              <a:avLst/>
            </a:prstGeom>
            <a:noFill/>
            <a:ln w="9525">
              <a:noFill/>
              <a:miter lim="800000"/>
              <a:headEnd/>
              <a:tailEnd/>
            </a:ln>
            <a:effectLst>
              <a:outerShdw blurRad="50800" dist="38100" dir="2700000">
                <a:srgbClr val="000000">
                  <a:alpha val="43000"/>
                </a:srgbClr>
              </a:outerShdw>
            </a:effectLst>
          </p:spPr>
        </p:pic>
        <p:pic>
          <p:nvPicPr>
            <p:cNvPr id="85" name="Picture 7" descr="auto3"/>
            <p:cNvPicPr>
              <a:picLocks noChangeAspect="1" noChangeArrowheads="1"/>
            </p:cNvPicPr>
            <p:nvPr/>
          </p:nvPicPr>
          <p:blipFill>
            <a:blip r:embed="rId3"/>
            <a:srcRect/>
            <a:stretch>
              <a:fillRect/>
            </a:stretch>
          </p:blipFill>
          <p:spPr bwMode="auto">
            <a:xfrm>
              <a:off x="4999697" y="2805278"/>
              <a:ext cx="347293" cy="224387"/>
            </a:xfrm>
            <a:prstGeom prst="rect">
              <a:avLst/>
            </a:prstGeom>
            <a:noFill/>
            <a:ln w="9525">
              <a:noFill/>
              <a:miter lim="800000"/>
              <a:headEnd/>
              <a:tailEnd/>
            </a:ln>
            <a:effectLst>
              <a:outerShdw blurRad="50800" dist="38100" dir="2700000">
                <a:srgbClr val="000000">
                  <a:alpha val="43000"/>
                </a:srgbClr>
              </a:outerShdw>
            </a:effectLst>
          </p:spPr>
        </p:pic>
        <p:pic>
          <p:nvPicPr>
            <p:cNvPr id="86" name="Picture 8" descr="auto3"/>
            <p:cNvPicPr>
              <a:picLocks noChangeAspect="1" noChangeArrowheads="1"/>
            </p:cNvPicPr>
            <p:nvPr/>
          </p:nvPicPr>
          <p:blipFill>
            <a:blip r:embed="rId3"/>
            <a:srcRect/>
            <a:stretch>
              <a:fillRect/>
            </a:stretch>
          </p:blipFill>
          <p:spPr bwMode="auto">
            <a:xfrm>
              <a:off x="3777407" y="2534661"/>
              <a:ext cx="347293" cy="224387"/>
            </a:xfrm>
            <a:prstGeom prst="rect">
              <a:avLst/>
            </a:prstGeom>
            <a:noFill/>
            <a:ln w="9525">
              <a:noFill/>
              <a:miter lim="800000"/>
              <a:headEnd/>
              <a:tailEnd/>
            </a:ln>
            <a:effectLst>
              <a:outerShdw blurRad="50800" dist="38100" dir="2700000">
                <a:srgbClr val="000000">
                  <a:alpha val="43000"/>
                </a:srgbClr>
              </a:outerShdw>
            </a:effectLst>
          </p:spPr>
        </p:pic>
        <p:grpSp>
          <p:nvGrpSpPr>
            <p:cNvPr id="87" name="Group 9"/>
            <p:cNvGrpSpPr>
              <a:grpSpLocks/>
            </p:cNvGrpSpPr>
            <p:nvPr/>
          </p:nvGrpSpPr>
          <p:grpSpPr bwMode="auto">
            <a:xfrm>
              <a:off x="6429460" y="2209920"/>
              <a:ext cx="269490" cy="811853"/>
              <a:chOff x="3403" y="1968"/>
              <a:chExt cx="159" cy="565"/>
            </a:xfrm>
            <a:effectLst>
              <a:outerShdw blurRad="50800" dist="38100" dir="2700000">
                <a:srgbClr val="000000">
                  <a:alpha val="43000"/>
                </a:srgbClr>
              </a:outerShdw>
            </a:effectLst>
          </p:grpSpPr>
          <p:sp>
            <p:nvSpPr>
              <p:cNvPr id="88" name="Freeform 10"/>
              <p:cNvSpPr>
                <a:spLocks/>
              </p:cNvSpPr>
              <p:nvPr/>
            </p:nvSpPr>
            <p:spPr bwMode="auto">
              <a:xfrm>
                <a:off x="3403" y="2035"/>
                <a:ext cx="60" cy="20"/>
              </a:xfrm>
              <a:custGeom>
                <a:avLst/>
                <a:gdLst>
                  <a:gd name="T0" fmla="*/ 180 w 180"/>
                  <a:gd name="T1" fmla="*/ 58 h 58"/>
                  <a:gd name="T2" fmla="*/ 57 w 180"/>
                  <a:gd name="T3" fmla="*/ 49 h 58"/>
                  <a:gd name="T4" fmla="*/ 122 w 180"/>
                  <a:gd name="T5" fmla="*/ 9 h 58"/>
                  <a:gd name="T6" fmla="*/ 0 w 180"/>
                  <a:gd name="T7" fmla="*/ 0 h 58"/>
                  <a:gd name="T8" fmla="*/ 0 60000 65536"/>
                  <a:gd name="T9" fmla="*/ 0 60000 65536"/>
                  <a:gd name="T10" fmla="*/ 0 60000 65536"/>
                  <a:gd name="T11" fmla="*/ 0 60000 65536"/>
                  <a:gd name="T12" fmla="*/ 0 w 180"/>
                  <a:gd name="T13" fmla="*/ 0 h 58"/>
                  <a:gd name="T14" fmla="*/ 180 w 180"/>
                  <a:gd name="T15" fmla="*/ 58 h 58"/>
                </a:gdLst>
                <a:ahLst/>
                <a:cxnLst>
                  <a:cxn ang="T8">
                    <a:pos x="T0" y="T1"/>
                  </a:cxn>
                  <a:cxn ang="T9">
                    <a:pos x="T2" y="T3"/>
                  </a:cxn>
                  <a:cxn ang="T10">
                    <a:pos x="T4" y="T5"/>
                  </a:cxn>
                  <a:cxn ang="T11">
                    <a:pos x="T6" y="T7"/>
                  </a:cxn>
                </a:cxnLst>
                <a:rect l="T12" t="T13" r="T14" b="T15"/>
                <a:pathLst>
                  <a:path w="180" h="58">
                    <a:moveTo>
                      <a:pt x="180" y="58"/>
                    </a:moveTo>
                    <a:lnTo>
                      <a:pt x="57" y="49"/>
                    </a:lnTo>
                    <a:lnTo>
                      <a:pt x="122" y="9"/>
                    </a:lnTo>
                    <a:lnTo>
                      <a:pt x="0" y="0"/>
                    </a:lnTo>
                  </a:path>
                </a:pathLst>
              </a:custGeom>
              <a:noFill/>
              <a:ln w="15875">
                <a:solidFill>
                  <a:schemeClr val="tx1"/>
                </a:solidFill>
                <a:round/>
                <a:headEnd/>
                <a:tailEnd/>
              </a:ln>
            </p:spPr>
            <p:txBody>
              <a:bodyPr>
                <a:prstTxWarp prst="textNoShape">
                  <a:avLst/>
                </a:prstTxWarp>
              </a:bodyPr>
              <a:lstStyle/>
              <a:p>
                <a:endParaRPr lang="en-US"/>
              </a:p>
            </p:txBody>
          </p:sp>
          <p:sp>
            <p:nvSpPr>
              <p:cNvPr id="89" name="Freeform 11"/>
              <p:cNvSpPr>
                <a:spLocks/>
              </p:cNvSpPr>
              <p:nvPr/>
            </p:nvSpPr>
            <p:spPr bwMode="auto">
              <a:xfrm>
                <a:off x="3493" y="2033"/>
                <a:ext cx="69" cy="24"/>
              </a:xfrm>
              <a:custGeom>
                <a:avLst/>
                <a:gdLst>
                  <a:gd name="T0" fmla="*/ 208 w 208"/>
                  <a:gd name="T1" fmla="*/ 6 h 71"/>
                  <a:gd name="T2" fmla="*/ 85 w 208"/>
                  <a:gd name="T3" fmla="*/ 71 h 71"/>
                  <a:gd name="T4" fmla="*/ 122 w 208"/>
                  <a:gd name="T5" fmla="*/ 0 h 71"/>
                  <a:gd name="T6" fmla="*/ 0 w 208"/>
                  <a:gd name="T7" fmla="*/ 64 h 71"/>
                  <a:gd name="T8" fmla="*/ 0 60000 65536"/>
                  <a:gd name="T9" fmla="*/ 0 60000 65536"/>
                  <a:gd name="T10" fmla="*/ 0 60000 65536"/>
                  <a:gd name="T11" fmla="*/ 0 60000 65536"/>
                  <a:gd name="T12" fmla="*/ 0 w 208"/>
                  <a:gd name="T13" fmla="*/ 0 h 71"/>
                  <a:gd name="T14" fmla="*/ 208 w 208"/>
                  <a:gd name="T15" fmla="*/ 71 h 71"/>
                </a:gdLst>
                <a:ahLst/>
                <a:cxnLst>
                  <a:cxn ang="T8">
                    <a:pos x="T0" y="T1"/>
                  </a:cxn>
                  <a:cxn ang="T9">
                    <a:pos x="T2" y="T3"/>
                  </a:cxn>
                  <a:cxn ang="T10">
                    <a:pos x="T4" y="T5"/>
                  </a:cxn>
                  <a:cxn ang="T11">
                    <a:pos x="T6" y="T7"/>
                  </a:cxn>
                </a:cxnLst>
                <a:rect l="T12" t="T13" r="T14" b="T15"/>
                <a:pathLst>
                  <a:path w="208" h="71">
                    <a:moveTo>
                      <a:pt x="208" y="6"/>
                    </a:moveTo>
                    <a:lnTo>
                      <a:pt x="85" y="71"/>
                    </a:lnTo>
                    <a:lnTo>
                      <a:pt x="122" y="0"/>
                    </a:lnTo>
                    <a:lnTo>
                      <a:pt x="0" y="64"/>
                    </a:lnTo>
                  </a:path>
                </a:pathLst>
              </a:custGeom>
              <a:noFill/>
              <a:ln w="15875">
                <a:solidFill>
                  <a:schemeClr val="tx1"/>
                </a:solidFill>
                <a:round/>
                <a:headEnd/>
                <a:tailEnd/>
              </a:ln>
            </p:spPr>
            <p:txBody>
              <a:bodyPr>
                <a:prstTxWarp prst="textNoShape">
                  <a:avLst/>
                </a:prstTxWarp>
              </a:bodyPr>
              <a:lstStyle/>
              <a:p>
                <a:endParaRPr lang="en-US"/>
              </a:p>
            </p:txBody>
          </p:sp>
          <p:sp>
            <p:nvSpPr>
              <p:cNvPr id="90" name="Freeform 12"/>
              <p:cNvSpPr>
                <a:spLocks/>
              </p:cNvSpPr>
              <p:nvPr/>
            </p:nvSpPr>
            <p:spPr bwMode="auto">
              <a:xfrm>
                <a:off x="3473" y="1968"/>
                <a:ext cx="20" cy="77"/>
              </a:xfrm>
              <a:custGeom>
                <a:avLst/>
                <a:gdLst>
                  <a:gd name="T0" fmla="*/ 30 w 60"/>
                  <a:gd name="T1" fmla="*/ 232 h 232"/>
                  <a:gd name="T2" fmla="*/ 0 w 60"/>
                  <a:gd name="T3" fmla="*/ 86 h 232"/>
                  <a:gd name="T4" fmla="*/ 60 w 60"/>
                  <a:gd name="T5" fmla="*/ 145 h 232"/>
                  <a:gd name="T6" fmla="*/ 30 w 60"/>
                  <a:gd name="T7" fmla="*/ 0 h 232"/>
                  <a:gd name="T8" fmla="*/ 0 60000 65536"/>
                  <a:gd name="T9" fmla="*/ 0 60000 65536"/>
                  <a:gd name="T10" fmla="*/ 0 60000 65536"/>
                  <a:gd name="T11" fmla="*/ 0 60000 65536"/>
                  <a:gd name="T12" fmla="*/ 0 w 60"/>
                  <a:gd name="T13" fmla="*/ 0 h 232"/>
                  <a:gd name="T14" fmla="*/ 60 w 60"/>
                  <a:gd name="T15" fmla="*/ 232 h 232"/>
                </a:gdLst>
                <a:ahLst/>
                <a:cxnLst>
                  <a:cxn ang="T8">
                    <a:pos x="T0" y="T1"/>
                  </a:cxn>
                  <a:cxn ang="T9">
                    <a:pos x="T2" y="T3"/>
                  </a:cxn>
                  <a:cxn ang="T10">
                    <a:pos x="T4" y="T5"/>
                  </a:cxn>
                  <a:cxn ang="T11">
                    <a:pos x="T6" y="T7"/>
                  </a:cxn>
                </a:cxnLst>
                <a:rect l="T12" t="T13" r="T14" b="T15"/>
                <a:pathLst>
                  <a:path w="60" h="232">
                    <a:moveTo>
                      <a:pt x="30" y="232"/>
                    </a:moveTo>
                    <a:lnTo>
                      <a:pt x="0" y="86"/>
                    </a:lnTo>
                    <a:lnTo>
                      <a:pt x="60" y="145"/>
                    </a:lnTo>
                    <a:lnTo>
                      <a:pt x="30" y="0"/>
                    </a:lnTo>
                  </a:path>
                </a:pathLst>
              </a:custGeom>
              <a:noFill/>
              <a:ln w="15875">
                <a:solidFill>
                  <a:schemeClr val="tx1"/>
                </a:solidFill>
                <a:round/>
                <a:headEnd/>
                <a:tailEnd/>
              </a:ln>
            </p:spPr>
            <p:txBody>
              <a:bodyPr>
                <a:prstTxWarp prst="textNoShape">
                  <a:avLst/>
                </a:prstTxWarp>
              </a:bodyPr>
              <a:lstStyle/>
              <a:p>
                <a:endParaRPr lang="en-US"/>
              </a:p>
            </p:txBody>
          </p:sp>
          <p:sp>
            <p:nvSpPr>
              <p:cNvPr id="91" name="Freeform 13"/>
              <p:cNvSpPr>
                <a:spLocks/>
              </p:cNvSpPr>
              <p:nvPr/>
            </p:nvSpPr>
            <p:spPr bwMode="auto">
              <a:xfrm>
                <a:off x="3403" y="2057"/>
                <a:ext cx="159" cy="476"/>
              </a:xfrm>
              <a:custGeom>
                <a:avLst/>
                <a:gdLst>
                  <a:gd name="T0" fmla="*/ 0 w 477"/>
                  <a:gd name="T1" fmla="*/ 1310 h 1429"/>
                  <a:gd name="T2" fmla="*/ 239 w 477"/>
                  <a:gd name="T3" fmla="*/ 1429 h 1429"/>
                  <a:gd name="T4" fmla="*/ 477 w 477"/>
                  <a:gd name="T5" fmla="*/ 1310 h 1429"/>
                  <a:gd name="T6" fmla="*/ 239 w 477"/>
                  <a:gd name="T7" fmla="*/ 0 h 1429"/>
                  <a:gd name="T8" fmla="*/ 0 w 477"/>
                  <a:gd name="T9" fmla="*/ 1310 h 1429"/>
                  <a:gd name="T10" fmla="*/ 0 60000 65536"/>
                  <a:gd name="T11" fmla="*/ 0 60000 65536"/>
                  <a:gd name="T12" fmla="*/ 0 60000 65536"/>
                  <a:gd name="T13" fmla="*/ 0 60000 65536"/>
                  <a:gd name="T14" fmla="*/ 0 60000 65536"/>
                  <a:gd name="T15" fmla="*/ 0 w 477"/>
                  <a:gd name="T16" fmla="*/ 0 h 1429"/>
                  <a:gd name="T17" fmla="*/ 477 w 477"/>
                  <a:gd name="T18" fmla="*/ 1429 h 1429"/>
                </a:gdLst>
                <a:ahLst/>
                <a:cxnLst>
                  <a:cxn ang="T10">
                    <a:pos x="T0" y="T1"/>
                  </a:cxn>
                  <a:cxn ang="T11">
                    <a:pos x="T2" y="T3"/>
                  </a:cxn>
                  <a:cxn ang="T12">
                    <a:pos x="T4" y="T5"/>
                  </a:cxn>
                  <a:cxn ang="T13">
                    <a:pos x="T6" y="T7"/>
                  </a:cxn>
                  <a:cxn ang="T14">
                    <a:pos x="T8" y="T9"/>
                  </a:cxn>
                </a:cxnLst>
                <a:rect l="T15" t="T16" r="T17" b="T18"/>
                <a:pathLst>
                  <a:path w="477" h="1429">
                    <a:moveTo>
                      <a:pt x="0" y="1310"/>
                    </a:moveTo>
                    <a:lnTo>
                      <a:pt x="239" y="1429"/>
                    </a:lnTo>
                    <a:lnTo>
                      <a:pt x="477" y="1310"/>
                    </a:lnTo>
                    <a:lnTo>
                      <a:pt x="239" y="0"/>
                    </a:lnTo>
                    <a:lnTo>
                      <a:pt x="0" y="1310"/>
                    </a:lnTo>
                  </a:path>
                </a:pathLst>
              </a:custGeom>
              <a:noFill/>
              <a:ln w="9525">
                <a:solidFill>
                  <a:schemeClr val="tx1"/>
                </a:solidFill>
                <a:round/>
                <a:headEnd/>
                <a:tailEnd/>
              </a:ln>
            </p:spPr>
            <p:txBody>
              <a:bodyPr>
                <a:prstTxWarp prst="textNoShape">
                  <a:avLst/>
                </a:prstTxWarp>
              </a:bodyPr>
              <a:lstStyle/>
              <a:p>
                <a:endParaRPr lang="en-US"/>
              </a:p>
            </p:txBody>
          </p:sp>
          <p:sp>
            <p:nvSpPr>
              <p:cNvPr id="92" name="Freeform 14"/>
              <p:cNvSpPr>
                <a:spLocks/>
              </p:cNvSpPr>
              <p:nvPr/>
            </p:nvSpPr>
            <p:spPr bwMode="auto">
              <a:xfrm>
                <a:off x="3468" y="2077"/>
                <a:ext cx="30" cy="49"/>
              </a:xfrm>
              <a:custGeom>
                <a:avLst/>
                <a:gdLst>
                  <a:gd name="T0" fmla="*/ 15 w 90"/>
                  <a:gd name="T1" fmla="*/ 30 h 148"/>
                  <a:gd name="T2" fmla="*/ 45 w 90"/>
                  <a:gd name="T3" fmla="*/ 0 h 148"/>
                  <a:gd name="T4" fmla="*/ 75 w 90"/>
                  <a:gd name="T5" fmla="*/ 30 h 148"/>
                  <a:gd name="T6" fmla="*/ 90 w 90"/>
                  <a:gd name="T7" fmla="*/ 120 h 148"/>
                  <a:gd name="T8" fmla="*/ 45 w 90"/>
                  <a:gd name="T9" fmla="*/ 148 h 148"/>
                  <a:gd name="T10" fmla="*/ 0 w 90"/>
                  <a:gd name="T11" fmla="*/ 120 h 148"/>
                  <a:gd name="T12" fmla="*/ 15 w 90"/>
                  <a:gd name="T13" fmla="*/ 30 h 148"/>
                  <a:gd name="T14" fmla="*/ 0 60000 65536"/>
                  <a:gd name="T15" fmla="*/ 0 60000 65536"/>
                  <a:gd name="T16" fmla="*/ 0 60000 65536"/>
                  <a:gd name="T17" fmla="*/ 0 60000 65536"/>
                  <a:gd name="T18" fmla="*/ 0 60000 65536"/>
                  <a:gd name="T19" fmla="*/ 0 60000 65536"/>
                  <a:gd name="T20" fmla="*/ 0 60000 65536"/>
                  <a:gd name="T21" fmla="*/ 0 w 90"/>
                  <a:gd name="T22" fmla="*/ 0 h 148"/>
                  <a:gd name="T23" fmla="*/ 90 w 90"/>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48">
                    <a:moveTo>
                      <a:pt x="15" y="30"/>
                    </a:moveTo>
                    <a:lnTo>
                      <a:pt x="45" y="0"/>
                    </a:lnTo>
                    <a:lnTo>
                      <a:pt x="75" y="30"/>
                    </a:lnTo>
                    <a:lnTo>
                      <a:pt x="90" y="120"/>
                    </a:lnTo>
                    <a:lnTo>
                      <a:pt x="45" y="148"/>
                    </a:lnTo>
                    <a:lnTo>
                      <a:pt x="0" y="120"/>
                    </a:lnTo>
                    <a:lnTo>
                      <a:pt x="15" y="30"/>
                    </a:lnTo>
                    <a:close/>
                  </a:path>
                </a:pathLst>
              </a:custGeom>
              <a:solidFill>
                <a:srgbClr val="666666"/>
              </a:solidFill>
              <a:ln w="9525">
                <a:solidFill>
                  <a:schemeClr val="tx1"/>
                </a:solidFill>
                <a:round/>
                <a:headEnd/>
                <a:tailEnd/>
              </a:ln>
            </p:spPr>
            <p:txBody>
              <a:bodyPr>
                <a:prstTxWarp prst="textNoShape">
                  <a:avLst/>
                </a:prstTxWarp>
              </a:bodyPr>
              <a:lstStyle/>
              <a:p>
                <a:endParaRPr lang="en-US"/>
              </a:p>
            </p:txBody>
          </p:sp>
          <p:sp>
            <p:nvSpPr>
              <p:cNvPr id="93" name="Freeform 15"/>
              <p:cNvSpPr>
                <a:spLocks/>
              </p:cNvSpPr>
              <p:nvPr/>
            </p:nvSpPr>
            <p:spPr bwMode="auto">
              <a:xfrm>
                <a:off x="3403" y="2454"/>
                <a:ext cx="159" cy="40"/>
              </a:xfrm>
              <a:custGeom>
                <a:avLst/>
                <a:gdLst>
                  <a:gd name="T0" fmla="*/ 0 w 477"/>
                  <a:gd name="T1" fmla="*/ 118 h 118"/>
                  <a:gd name="T2" fmla="*/ 239 w 477"/>
                  <a:gd name="T3" fmla="*/ 0 h 118"/>
                  <a:gd name="T4" fmla="*/ 477 w 477"/>
                  <a:gd name="T5" fmla="*/ 118 h 118"/>
                  <a:gd name="T6" fmla="*/ 0 60000 65536"/>
                  <a:gd name="T7" fmla="*/ 0 60000 65536"/>
                  <a:gd name="T8" fmla="*/ 0 60000 65536"/>
                  <a:gd name="T9" fmla="*/ 0 w 477"/>
                  <a:gd name="T10" fmla="*/ 0 h 118"/>
                  <a:gd name="T11" fmla="*/ 477 w 477"/>
                  <a:gd name="T12" fmla="*/ 118 h 118"/>
                </a:gdLst>
                <a:ahLst/>
                <a:cxnLst>
                  <a:cxn ang="T6">
                    <a:pos x="T0" y="T1"/>
                  </a:cxn>
                  <a:cxn ang="T7">
                    <a:pos x="T2" y="T3"/>
                  </a:cxn>
                  <a:cxn ang="T8">
                    <a:pos x="T4" y="T5"/>
                  </a:cxn>
                </a:cxnLst>
                <a:rect l="T9" t="T10" r="T11" b="T12"/>
                <a:pathLst>
                  <a:path w="477" h="118">
                    <a:moveTo>
                      <a:pt x="0" y="118"/>
                    </a:moveTo>
                    <a:lnTo>
                      <a:pt x="239" y="0"/>
                    </a:lnTo>
                    <a:lnTo>
                      <a:pt x="477" y="118"/>
                    </a:lnTo>
                  </a:path>
                </a:pathLst>
              </a:custGeom>
              <a:noFill/>
              <a:ln w="3175">
                <a:solidFill>
                  <a:schemeClr val="tx1"/>
                </a:solidFill>
                <a:round/>
                <a:headEnd/>
                <a:tailEnd/>
              </a:ln>
            </p:spPr>
            <p:txBody>
              <a:bodyPr>
                <a:prstTxWarp prst="textNoShape">
                  <a:avLst/>
                </a:prstTxWarp>
              </a:bodyPr>
              <a:lstStyle/>
              <a:p>
                <a:endParaRPr lang="en-US"/>
              </a:p>
            </p:txBody>
          </p:sp>
          <p:sp>
            <p:nvSpPr>
              <p:cNvPr id="94" name="Freeform 16"/>
              <p:cNvSpPr>
                <a:spLocks/>
              </p:cNvSpPr>
              <p:nvPr/>
            </p:nvSpPr>
            <p:spPr bwMode="auto">
              <a:xfrm>
                <a:off x="3403" y="2057"/>
                <a:ext cx="159" cy="476"/>
              </a:xfrm>
              <a:custGeom>
                <a:avLst/>
                <a:gdLst>
                  <a:gd name="T0" fmla="*/ 239 w 477"/>
                  <a:gd name="T1" fmla="*/ 0 h 1429"/>
                  <a:gd name="T2" fmla="*/ 239 w 477"/>
                  <a:gd name="T3" fmla="*/ 1429 h 1429"/>
                  <a:gd name="T4" fmla="*/ 0 w 477"/>
                  <a:gd name="T5" fmla="*/ 1310 h 1429"/>
                  <a:gd name="T6" fmla="*/ 239 w 477"/>
                  <a:gd name="T7" fmla="*/ 0 h 1429"/>
                  <a:gd name="T8" fmla="*/ 477 w 477"/>
                  <a:gd name="T9" fmla="*/ 1310 h 1429"/>
                  <a:gd name="T10" fmla="*/ 239 w 477"/>
                  <a:gd name="T11" fmla="*/ 1429 h 1429"/>
                  <a:gd name="T12" fmla="*/ 0 60000 65536"/>
                  <a:gd name="T13" fmla="*/ 0 60000 65536"/>
                  <a:gd name="T14" fmla="*/ 0 60000 65536"/>
                  <a:gd name="T15" fmla="*/ 0 60000 65536"/>
                  <a:gd name="T16" fmla="*/ 0 60000 65536"/>
                  <a:gd name="T17" fmla="*/ 0 60000 65536"/>
                  <a:gd name="T18" fmla="*/ 0 w 477"/>
                  <a:gd name="T19" fmla="*/ 0 h 1429"/>
                  <a:gd name="T20" fmla="*/ 477 w 477"/>
                  <a:gd name="T21" fmla="*/ 1429 h 1429"/>
                </a:gdLst>
                <a:ahLst/>
                <a:cxnLst>
                  <a:cxn ang="T12">
                    <a:pos x="T0" y="T1"/>
                  </a:cxn>
                  <a:cxn ang="T13">
                    <a:pos x="T2" y="T3"/>
                  </a:cxn>
                  <a:cxn ang="T14">
                    <a:pos x="T4" y="T5"/>
                  </a:cxn>
                  <a:cxn ang="T15">
                    <a:pos x="T6" y="T7"/>
                  </a:cxn>
                  <a:cxn ang="T16">
                    <a:pos x="T8" y="T9"/>
                  </a:cxn>
                  <a:cxn ang="T17">
                    <a:pos x="T10" y="T11"/>
                  </a:cxn>
                </a:cxnLst>
                <a:rect l="T18" t="T19" r="T20" b="T21"/>
                <a:pathLst>
                  <a:path w="477" h="1429">
                    <a:moveTo>
                      <a:pt x="239" y="0"/>
                    </a:moveTo>
                    <a:lnTo>
                      <a:pt x="239" y="1429"/>
                    </a:lnTo>
                    <a:lnTo>
                      <a:pt x="0" y="1310"/>
                    </a:lnTo>
                    <a:lnTo>
                      <a:pt x="239" y="0"/>
                    </a:lnTo>
                    <a:lnTo>
                      <a:pt x="477" y="1310"/>
                    </a:lnTo>
                    <a:lnTo>
                      <a:pt x="239" y="1429"/>
                    </a:lnTo>
                  </a:path>
                </a:pathLst>
              </a:custGeom>
              <a:noFill/>
              <a:ln w="3175">
                <a:solidFill>
                  <a:schemeClr val="tx1"/>
                </a:solidFill>
                <a:round/>
                <a:headEnd/>
                <a:tailEnd/>
              </a:ln>
            </p:spPr>
            <p:txBody>
              <a:bodyPr>
                <a:prstTxWarp prst="textNoShape">
                  <a:avLst/>
                </a:prstTxWarp>
              </a:bodyPr>
              <a:lstStyle/>
              <a:p>
                <a:endParaRPr lang="en-US"/>
              </a:p>
            </p:txBody>
          </p:sp>
          <p:sp>
            <p:nvSpPr>
              <p:cNvPr id="95" name="Freeform 17"/>
              <p:cNvSpPr>
                <a:spLocks/>
              </p:cNvSpPr>
              <p:nvPr/>
            </p:nvSpPr>
            <p:spPr bwMode="auto">
              <a:xfrm>
                <a:off x="3463" y="2166"/>
                <a:ext cx="40" cy="10"/>
              </a:xfrm>
              <a:custGeom>
                <a:avLst/>
                <a:gdLst>
                  <a:gd name="T0" fmla="*/ 0 w 118"/>
                  <a:gd name="T1" fmla="*/ 0 h 30"/>
                  <a:gd name="T2" fmla="*/ 59 w 118"/>
                  <a:gd name="T3" fmla="*/ 30 h 30"/>
                  <a:gd name="T4" fmla="*/ 118 w 118"/>
                  <a:gd name="T5" fmla="*/ 0 h 30"/>
                  <a:gd name="T6" fmla="*/ 0 60000 65536"/>
                  <a:gd name="T7" fmla="*/ 0 60000 65536"/>
                  <a:gd name="T8" fmla="*/ 0 60000 65536"/>
                  <a:gd name="T9" fmla="*/ 0 w 118"/>
                  <a:gd name="T10" fmla="*/ 0 h 30"/>
                  <a:gd name="T11" fmla="*/ 118 w 118"/>
                  <a:gd name="T12" fmla="*/ 30 h 30"/>
                </a:gdLst>
                <a:ahLst/>
                <a:cxnLst>
                  <a:cxn ang="T6">
                    <a:pos x="T0" y="T1"/>
                  </a:cxn>
                  <a:cxn ang="T7">
                    <a:pos x="T2" y="T3"/>
                  </a:cxn>
                  <a:cxn ang="T8">
                    <a:pos x="T4" y="T5"/>
                  </a:cxn>
                </a:cxnLst>
                <a:rect l="T9" t="T10" r="T11" b="T12"/>
                <a:pathLst>
                  <a:path w="118" h="30">
                    <a:moveTo>
                      <a:pt x="0" y="0"/>
                    </a:moveTo>
                    <a:lnTo>
                      <a:pt x="59" y="30"/>
                    </a:lnTo>
                    <a:lnTo>
                      <a:pt x="118" y="0"/>
                    </a:lnTo>
                  </a:path>
                </a:pathLst>
              </a:custGeom>
              <a:noFill/>
              <a:ln w="3175">
                <a:solidFill>
                  <a:schemeClr val="tx1"/>
                </a:solidFill>
                <a:round/>
                <a:headEnd/>
                <a:tailEnd/>
              </a:ln>
            </p:spPr>
            <p:txBody>
              <a:bodyPr>
                <a:prstTxWarp prst="textNoShape">
                  <a:avLst/>
                </a:prstTxWarp>
              </a:bodyPr>
              <a:lstStyle/>
              <a:p>
                <a:endParaRPr lang="en-US"/>
              </a:p>
            </p:txBody>
          </p:sp>
          <p:sp>
            <p:nvSpPr>
              <p:cNvPr id="96" name="Freeform 18"/>
              <p:cNvSpPr>
                <a:spLocks/>
              </p:cNvSpPr>
              <p:nvPr/>
            </p:nvSpPr>
            <p:spPr bwMode="auto">
              <a:xfrm>
                <a:off x="3457" y="2203"/>
                <a:ext cx="52" cy="12"/>
              </a:xfrm>
              <a:custGeom>
                <a:avLst/>
                <a:gdLst>
                  <a:gd name="T0" fmla="*/ 0 w 158"/>
                  <a:gd name="T1" fmla="*/ 0 h 38"/>
                  <a:gd name="T2" fmla="*/ 79 w 158"/>
                  <a:gd name="T3" fmla="*/ 38 h 38"/>
                  <a:gd name="T4" fmla="*/ 158 w 158"/>
                  <a:gd name="T5" fmla="*/ 0 h 38"/>
                  <a:gd name="T6" fmla="*/ 0 60000 65536"/>
                  <a:gd name="T7" fmla="*/ 0 60000 65536"/>
                  <a:gd name="T8" fmla="*/ 0 60000 65536"/>
                  <a:gd name="T9" fmla="*/ 0 w 158"/>
                  <a:gd name="T10" fmla="*/ 0 h 38"/>
                  <a:gd name="T11" fmla="*/ 158 w 158"/>
                  <a:gd name="T12" fmla="*/ 38 h 38"/>
                </a:gdLst>
                <a:ahLst/>
                <a:cxnLst>
                  <a:cxn ang="T6">
                    <a:pos x="T0" y="T1"/>
                  </a:cxn>
                  <a:cxn ang="T7">
                    <a:pos x="T2" y="T3"/>
                  </a:cxn>
                  <a:cxn ang="T8">
                    <a:pos x="T4" y="T5"/>
                  </a:cxn>
                </a:cxnLst>
                <a:rect l="T9" t="T10" r="T11" b="T12"/>
                <a:pathLst>
                  <a:path w="158" h="38">
                    <a:moveTo>
                      <a:pt x="0" y="0"/>
                    </a:moveTo>
                    <a:lnTo>
                      <a:pt x="79" y="38"/>
                    </a:lnTo>
                    <a:lnTo>
                      <a:pt x="158" y="0"/>
                    </a:lnTo>
                  </a:path>
                </a:pathLst>
              </a:custGeom>
              <a:noFill/>
              <a:ln w="3175">
                <a:solidFill>
                  <a:schemeClr val="tx1"/>
                </a:solidFill>
                <a:round/>
                <a:headEnd/>
                <a:tailEnd/>
              </a:ln>
            </p:spPr>
            <p:txBody>
              <a:bodyPr>
                <a:prstTxWarp prst="textNoShape">
                  <a:avLst/>
                </a:prstTxWarp>
              </a:bodyPr>
              <a:lstStyle/>
              <a:p>
                <a:endParaRPr lang="en-US"/>
              </a:p>
            </p:txBody>
          </p:sp>
          <p:sp>
            <p:nvSpPr>
              <p:cNvPr id="97" name="Freeform 19"/>
              <p:cNvSpPr>
                <a:spLocks/>
              </p:cNvSpPr>
              <p:nvPr/>
            </p:nvSpPr>
            <p:spPr bwMode="auto">
              <a:xfrm>
                <a:off x="3450" y="2238"/>
                <a:ext cx="65" cy="17"/>
              </a:xfrm>
              <a:custGeom>
                <a:avLst/>
                <a:gdLst>
                  <a:gd name="T0" fmla="*/ 0 w 196"/>
                  <a:gd name="T1" fmla="*/ 3 h 52"/>
                  <a:gd name="T2" fmla="*/ 99 w 196"/>
                  <a:gd name="T3" fmla="*/ 52 h 52"/>
                  <a:gd name="T4" fmla="*/ 196 w 196"/>
                  <a:gd name="T5" fmla="*/ 0 h 52"/>
                  <a:gd name="T6" fmla="*/ 0 60000 65536"/>
                  <a:gd name="T7" fmla="*/ 0 60000 65536"/>
                  <a:gd name="T8" fmla="*/ 0 60000 65536"/>
                  <a:gd name="T9" fmla="*/ 0 w 196"/>
                  <a:gd name="T10" fmla="*/ 0 h 52"/>
                  <a:gd name="T11" fmla="*/ 196 w 196"/>
                  <a:gd name="T12" fmla="*/ 52 h 52"/>
                </a:gdLst>
                <a:ahLst/>
                <a:cxnLst>
                  <a:cxn ang="T6">
                    <a:pos x="T0" y="T1"/>
                  </a:cxn>
                  <a:cxn ang="T7">
                    <a:pos x="T2" y="T3"/>
                  </a:cxn>
                  <a:cxn ang="T8">
                    <a:pos x="T4" y="T5"/>
                  </a:cxn>
                </a:cxnLst>
                <a:rect l="T9" t="T10" r="T11" b="T12"/>
                <a:pathLst>
                  <a:path w="196" h="52">
                    <a:moveTo>
                      <a:pt x="0" y="3"/>
                    </a:moveTo>
                    <a:lnTo>
                      <a:pt x="99" y="52"/>
                    </a:lnTo>
                    <a:lnTo>
                      <a:pt x="196" y="0"/>
                    </a:lnTo>
                  </a:path>
                </a:pathLst>
              </a:custGeom>
              <a:noFill/>
              <a:ln w="3175">
                <a:solidFill>
                  <a:schemeClr val="tx1"/>
                </a:solidFill>
                <a:round/>
                <a:headEnd/>
                <a:tailEnd/>
              </a:ln>
            </p:spPr>
            <p:txBody>
              <a:bodyPr>
                <a:prstTxWarp prst="textNoShape">
                  <a:avLst/>
                </a:prstTxWarp>
              </a:bodyPr>
              <a:lstStyle/>
              <a:p>
                <a:endParaRPr lang="en-US"/>
              </a:p>
            </p:txBody>
          </p:sp>
          <p:sp>
            <p:nvSpPr>
              <p:cNvPr id="98" name="Freeform 20"/>
              <p:cNvSpPr>
                <a:spLocks/>
              </p:cNvSpPr>
              <p:nvPr/>
            </p:nvSpPr>
            <p:spPr bwMode="auto">
              <a:xfrm>
                <a:off x="3443" y="2275"/>
                <a:ext cx="80" cy="20"/>
              </a:xfrm>
              <a:custGeom>
                <a:avLst/>
                <a:gdLst>
                  <a:gd name="T0" fmla="*/ 0 w 240"/>
                  <a:gd name="T1" fmla="*/ 0 h 61"/>
                  <a:gd name="T2" fmla="*/ 120 w 240"/>
                  <a:gd name="T3" fmla="*/ 61 h 61"/>
                  <a:gd name="T4" fmla="*/ 240 w 240"/>
                  <a:gd name="T5" fmla="*/ 0 h 61"/>
                  <a:gd name="T6" fmla="*/ 0 60000 65536"/>
                  <a:gd name="T7" fmla="*/ 0 60000 65536"/>
                  <a:gd name="T8" fmla="*/ 0 60000 65536"/>
                  <a:gd name="T9" fmla="*/ 0 w 240"/>
                  <a:gd name="T10" fmla="*/ 0 h 61"/>
                  <a:gd name="T11" fmla="*/ 240 w 240"/>
                  <a:gd name="T12" fmla="*/ 61 h 61"/>
                </a:gdLst>
                <a:ahLst/>
                <a:cxnLst>
                  <a:cxn ang="T6">
                    <a:pos x="T0" y="T1"/>
                  </a:cxn>
                  <a:cxn ang="T7">
                    <a:pos x="T2" y="T3"/>
                  </a:cxn>
                  <a:cxn ang="T8">
                    <a:pos x="T4" y="T5"/>
                  </a:cxn>
                </a:cxnLst>
                <a:rect l="T9" t="T10" r="T11" b="T12"/>
                <a:pathLst>
                  <a:path w="240" h="61">
                    <a:moveTo>
                      <a:pt x="0" y="0"/>
                    </a:moveTo>
                    <a:lnTo>
                      <a:pt x="120" y="61"/>
                    </a:lnTo>
                    <a:lnTo>
                      <a:pt x="240" y="0"/>
                    </a:lnTo>
                  </a:path>
                </a:pathLst>
              </a:custGeom>
              <a:noFill/>
              <a:ln w="3175">
                <a:solidFill>
                  <a:schemeClr val="tx1"/>
                </a:solidFill>
                <a:round/>
                <a:headEnd/>
                <a:tailEnd/>
              </a:ln>
            </p:spPr>
            <p:txBody>
              <a:bodyPr>
                <a:prstTxWarp prst="textNoShape">
                  <a:avLst/>
                </a:prstTxWarp>
              </a:bodyPr>
              <a:lstStyle/>
              <a:p>
                <a:endParaRPr lang="en-US"/>
              </a:p>
            </p:txBody>
          </p:sp>
          <p:sp>
            <p:nvSpPr>
              <p:cNvPr id="99" name="Freeform 21"/>
              <p:cNvSpPr>
                <a:spLocks/>
              </p:cNvSpPr>
              <p:nvPr/>
            </p:nvSpPr>
            <p:spPr bwMode="auto">
              <a:xfrm>
                <a:off x="3436" y="2312"/>
                <a:ext cx="93" cy="23"/>
              </a:xfrm>
              <a:custGeom>
                <a:avLst/>
                <a:gdLst>
                  <a:gd name="T0" fmla="*/ 0 w 279"/>
                  <a:gd name="T1" fmla="*/ 0 h 69"/>
                  <a:gd name="T2" fmla="*/ 140 w 279"/>
                  <a:gd name="T3" fmla="*/ 69 h 69"/>
                  <a:gd name="T4" fmla="*/ 279 w 279"/>
                  <a:gd name="T5" fmla="*/ 0 h 69"/>
                  <a:gd name="T6" fmla="*/ 0 60000 65536"/>
                  <a:gd name="T7" fmla="*/ 0 60000 65536"/>
                  <a:gd name="T8" fmla="*/ 0 60000 65536"/>
                  <a:gd name="T9" fmla="*/ 0 w 279"/>
                  <a:gd name="T10" fmla="*/ 0 h 69"/>
                  <a:gd name="T11" fmla="*/ 279 w 279"/>
                  <a:gd name="T12" fmla="*/ 69 h 69"/>
                </a:gdLst>
                <a:ahLst/>
                <a:cxnLst>
                  <a:cxn ang="T6">
                    <a:pos x="T0" y="T1"/>
                  </a:cxn>
                  <a:cxn ang="T7">
                    <a:pos x="T2" y="T3"/>
                  </a:cxn>
                  <a:cxn ang="T8">
                    <a:pos x="T4" y="T5"/>
                  </a:cxn>
                </a:cxnLst>
                <a:rect l="T9" t="T10" r="T11" b="T12"/>
                <a:pathLst>
                  <a:path w="279" h="69">
                    <a:moveTo>
                      <a:pt x="0" y="0"/>
                    </a:moveTo>
                    <a:lnTo>
                      <a:pt x="140" y="69"/>
                    </a:lnTo>
                    <a:lnTo>
                      <a:pt x="279" y="0"/>
                    </a:lnTo>
                  </a:path>
                </a:pathLst>
              </a:custGeom>
              <a:noFill/>
              <a:ln w="3175">
                <a:solidFill>
                  <a:schemeClr val="tx1"/>
                </a:solidFill>
                <a:round/>
                <a:headEnd/>
                <a:tailEnd/>
              </a:ln>
            </p:spPr>
            <p:txBody>
              <a:bodyPr>
                <a:prstTxWarp prst="textNoShape">
                  <a:avLst/>
                </a:prstTxWarp>
              </a:bodyPr>
              <a:lstStyle/>
              <a:p>
                <a:endParaRPr lang="en-US"/>
              </a:p>
            </p:txBody>
          </p:sp>
          <p:sp>
            <p:nvSpPr>
              <p:cNvPr id="100" name="Freeform 22"/>
              <p:cNvSpPr>
                <a:spLocks/>
              </p:cNvSpPr>
              <p:nvPr/>
            </p:nvSpPr>
            <p:spPr bwMode="auto">
              <a:xfrm>
                <a:off x="3430" y="2347"/>
                <a:ext cx="105" cy="27"/>
              </a:xfrm>
              <a:custGeom>
                <a:avLst/>
                <a:gdLst>
                  <a:gd name="T0" fmla="*/ 0 w 315"/>
                  <a:gd name="T1" fmla="*/ 3 h 82"/>
                  <a:gd name="T2" fmla="*/ 159 w 315"/>
                  <a:gd name="T3" fmla="*/ 82 h 82"/>
                  <a:gd name="T4" fmla="*/ 315 w 315"/>
                  <a:gd name="T5" fmla="*/ 0 h 82"/>
                  <a:gd name="T6" fmla="*/ 0 60000 65536"/>
                  <a:gd name="T7" fmla="*/ 0 60000 65536"/>
                  <a:gd name="T8" fmla="*/ 0 60000 65536"/>
                  <a:gd name="T9" fmla="*/ 0 w 315"/>
                  <a:gd name="T10" fmla="*/ 0 h 82"/>
                  <a:gd name="T11" fmla="*/ 315 w 315"/>
                  <a:gd name="T12" fmla="*/ 82 h 82"/>
                </a:gdLst>
                <a:ahLst/>
                <a:cxnLst>
                  <a:cxn ang="T6">
                    <a:pos x="T0" y="T1"/>
                  </a:cxn>
                  <a:cxn ang="T7">
                    <a:pos x="T2" y="T3"/>
                  </a:cxn>
                  <a:cxn ang="T8">
                    <a:pos x="T4" y="T5"/>
                  </a:cxn>
                </a:cxnLst>
                <a:rect l="T9" t="T10" r="T11" b="T12"/>
                <a:pathLst>
                  <a:path w="315" h="82">
                    <a:moveTo>
                      <a:pt x="0" y="3"/>
                    </a:moveTo>
                    <a:lnTo>
                      <a:pt x="159" y="82"/>
                    </a:lnTo>
                    <a:lnTo>
                      <a:pt x="315" y="0"/>
                    </a:lnTo>
                  </a:path>
                </a:pathLst>
              </a:custGeom>
              <a:noFill/>
              <a:ln w="3175">
                <a:solidFill>
                  <a:schemeClr val="tx1"/>
                </a:solidFill>
                <a:round/>
                <a:headEnd/>
                <a:tailEnd/>
              </a:ln>
            </p:spPr>
            <p:txBody>
              <a:bodyPr>
                <a:prstTxWarp prst="textNoShape">
                  <a:avLst/>
                </a:prstTxWarp>
              </a:bodyPr>
              <a:lstStyle/>
              <a:p>
                <a:endParaRPr lang="en-US"/>
              </a:p>
            </p:txBody>
          </p:sp>
          <p:sp>
            <p:nvSpPr>
              <p:cNvPr id="101" name="Freeform 23"/>
              <p:cNvSpPr>
                <a:spLocks/>
              </p:cNvSpPr>
              <p:nvPr/>
            </p:nvSpPr>
            <p:spPr bwMode="auto">
              <a:xfrm>
                <a:off x="3423" y="2385"/>
                <a:ext cx="120" cy="29"/>
              </a:xfrm>
              <a:custGeom>
                <a:avLst/>
                <a:gdLst>
                  <a:gd name="T0" fmla="*/ 0 w 358"/>
                  <a:gd name="T1" fmla="*/ 0 h 89"/>
                  <a:gd name="T2" fmla="*/ 179 w 358"/>
                  <a:gd name="T3" fmla="*/ 89 h 89"/>
                  <a:gd name="T4" fmla="*/ 358 w 358"/>
                  <a:gd name="T5" fmla="*/ 0 h 89"/>
                  <a:gd name="T6" fmla="*/ 0 60000 65536"/>
                  <a:gd name="T7" fmla="*/ 0 60000 65536"/>
                  <a:gd name="T8" fmla="*/ 0 60000 65536"/>
                  <a:gd name="T9" fmla="*/ 0 w 358"/>
                  <a:gd name="T10" fmla="*/ 0 h 89"/>
                  <a:gd name="T11" fmla="*/ 358 w 358"/>
                  <a:gd name="T12" fmla="*/ 89 h 89"/>
                </a:gdLst>
                <a:ahLst/>
                <a:cxnLst>
                  <a:cxn ang="T6">
                    <a:pos x="T0" y="T1"/>
                  </a:cxn>
                  <a:cxn ang="T7">
                    <a:pos x="T2" y="T3"/>
                  </a:cxn>
                  <a:cxn ang="T8">
                    <a:pos x="T4" y="T5"/>
                  </a:cxn>
                </a:cxnLst>
                <a:rect l="T9" t="T10" r="T11" b="T12"/>
                <a:pathLst>
                  <a:path w="358" h="89">
                    <a:moveTo>
                      <a:pt x="0" y="0"/>
                    </a:moveTo>
                    <a:lnTo>
                      <a:pt x="179" y="89"/>
                    </a:lnTo>
                    <a:lnTo>
                      <a:pt x="358" y="0"/>
                    </a:lnTo>
                  </a:path>
                </a:pathLst>
              </a:custGeom>
              <a:noFill/>
              <a:ln w="3175">
                <a:solidFill>
                  <a:schemeClr val="tx1"/>
                </a:solidFill>
                <a:round/>
                <a:headEnd/>
                <a:tailEnd/>
              </a:ln>
            </p:spPr>
            <p:txBody>
              <a:bodyPr>
                <a:prstTxWarp prst="textNoShape">
                  <a:avLst/>
                </a:prstTxWarp>
              </a:bodyPr>
              <a:lstStyle/>
              <a:p>
                <a:endParaRPr lang="en-US"/>
              </a:p>
            </p:txBody>
          </p:sp>
          <p:sp>
            <p:nvSpPr>
              <p:cNvPr id="102" name="Freeform 24"/>
              <p:cNvSpPr>
                <a:spLocks/>
              </p:cNvSpPr>
              <p:nvPr/>
            </p:nvSpPr>
            <p:spPr bwMode="auto">
              <a:xfrm>
                <a:off x="3417" y="2421"/>
                <a:ext cx="132" cy="33"/>
              </a:xfrm>
              <a:custGeom>
                <a:avLst/>
                <a:gdLst>
                  <a:gd name="T0" fmla="*/ 0 w 398"/>
                  <a:gd name="T1" fmla="*/ 0 h 100"/>
                  <a:gd name="T2" fmla="*/ 199 w 398"/>
                  <a:gd name="T3" fmla="*/ 100 h 100"/>
                  <a:gd name="T4" fmla="*/ 398 w 398"/>
                  <a:gd name="T5" fmla="*/ 0 h 100"/>
                  <a:gd name="T6" fmla="*/ 0 60000 65536"/>
                  <a:gd name="T7" fmla="*/ 0 60000 65536"/>
                  <a:gd name="T8" fmla="*/ 0 60000 65536"/>
                  <a:gd name="T9" fmla="*/ 0 w 398"/>
                  <a:gd name="T10" fmla="*/ 0 h 100"/>
                  <a:gd name="T11" fmla="*/ 398 w 398"/>
                  <a:gd name="T12" fmla="*/ 100 h 100"/>
                </a:gdLst>
                <a:ahLst/>
                <a:cxnLst>
                  <a:cxn ang="T6">
                    <a:pos x="T0" y="T1"/>
                  </a:cxn>
                  <a:cxn ang="T7">
                    <a:pos x="T2" y="T3"/>
                  </a:cxn>
                  <a:cxn ang="T8">
                    <a:pos x="T4" y="T5"/>
                  </a:cxn>
                </a:cxnLst>
                <a:rect l="T9" t="T10" r="T11" b="T12"/>
                <a:pathLst>
                  <a:path w="398" h="100">
                    <a:moveTo>
                      <a:pt x="0" y="0"/>
                    </a:moveTo>
                    <a:lnTo>
                      <a:pt x="199" y="100"/>
                    </a:lnTo>
                    <a:lnTo>
                      <a:pt x="398" y="0"/>
                    </a:lnTo>
                  </a:path>
                </a:pathLst>
              </a:custGeom>
              <a:noFill/>
              <a:ln w="3175">
                <a:solidFill>
                  <a:schemeClr val="tx1"/>
                </a:solidFill>
                <a:round/>
                <a:headEnd/>
                <a:tailEnd/>
              </a:ln>
            </p:spPr>
            <p:txBody>
              <a:bodyPr>
                <a:prstTxWarp prst="textNoShape">
                  <a:avLst/>
                </a:prstTxWarp>
              </a:bodyPr>
              <a:lstStyle/>
              <a:p>
                <a:endParaRPr lang="en-US"/>
              </a:p>
            </p:txBody>
          </p:sp>
          <p:sp>
            <p:nvSpPr>
              <p:cNvPr id="103" name="Freeform 25"/>
              <p:cNvSpPr>
                <a:spLocks/>
              </p:cNvSpPr>
              <p:nvPr/>
            </p:nvSpPr>
            <p:spPr bwMode="auto">
              <a:xfrm>
                <a:off x="3410" y="2457"/>
                <a:ext cx="145" cy="37"/>
              </a:xfrm>
              <a:custGeom>
                <a:avLst/>
                <a:gdLst>
                  <a:gd name="T0" fmla="*/ 0 w 435"/>
                  <a:gd name="T1" fmla="*/ 1 h 111"/>
                  <a:gd name="T2" fmla="*/ 219 w 435"/>
                  <a:gd name="T3" fmla="*/ 111 h 111"/>
                  <a:gd name="T4" fmla="*/ 435 w 435"/>
                  <a:gd name="T5" fmla="*/ 0 h 111"/>
                  <a:gd name="T6" fmla="*/ 0 60000 65536"/>
                  <a:gd name="T7" fmla="*/ 0 60000 65536"/>
                  <a:gd name="T8" fmla="*/ 0 60000 65536"/>
                  <a:gd name="T9" fmla="*/ 0 w 435"/>
                  <a:gd name="T10" fmla="*/ 0 h 111"/>
                  <a:gd name="T11" fmla="*/ 435 w 435"/>
                  <a:gd name="T12" fmla="*/ 111 h 111"/>
                </a:gdLst>
                <a:ahLst/>
                <a:cxnLst>
                  <a:cxn ang="T6">
                    <a:pos x="T0" y="T1"/>
                  </a:cxn>
                  <a:cxn ang="T7">
                    <a:pos x="T2" y="T3"/>
                  </a:cxn>
                  <a:cxn ang="T8">
                    <a:pos x="T4" y="T5"/>
                  </a:cxn>
                </a:cxnLst>
                <a:rect l="T9" t="T10" r="T11" b="T12"/>
                <a:pathLst>
                  <a:path w="435" h="111">
                    <a:moveTo>
                      <a:pt x="0" y="1"/>
                    </a:moveTo>
                    <a:lnTo>
                      <a:pt x="219" y="111"/>
                    </a:lnTo>
                    <a:lnTo>
                      <a:pt x="435" y="0"/>
                    </a:lnTo>
                  </a:path>
                </a:pathLst>
              </a:custGeom>
              <a:noFill/>
              <a:ln w="3175">
                <a:solidFill>
                  <a:schemeClr val="tx1"/>
                </a:solidFill>
                <a:round/>
                <a:headEnd/>
                <a:tailEnd/>
              </a:ln>
            </p:spPr>
            <p:txBody>
              <a:bodyPr>
                <a:prstTxWarp prst="textNoShape">
                  <a:avLst/>
                </a:prstTxWarp>
              </a:bodyPr>
              <a:lstStyle/>
              <a:p>
                <a:endParaRPr lang="en-US"/>
              </a:p>
            </p:txBody>
          </p:sp>
          <p:sp>
            <p:nvSpPr>
              <p:cNvPr id="104" name="Freeform 26"/>
              <p:cNvSpPr>
                <a:spLocks/>
              </p:cNvSpPr>
              <p:nvPr/>
            </p:nvSpPr>
            <p:spPr bwMode="auto">
              <a:xfrm>
                <a:off x="3468" y="2077"/>
                <a:ext cx="30" cy="49"/>
              </a:xfrm>
              <a:custGeom>
                <a:avLst/>
                <a:gdLst>
                  <a:gd name="T0" fmla="*/ 15 w 90"/>
                  <a:gd name="T1" fmla="*/ 30 h 148"/>
                  <a:gd name="T2" fmla="*/ 45 w 90"/>
                  <a:gd name="T3" fmla="*/ 0 h 148"/>
                  <a:gd name="T4" fmla="*/ 75 w 90"/>
                  <a:gd name="T5" fmla="*/ 30 h 148"/>
                  <a:gd name="T6" fmla="*/ 90 w 90"/>
                  <a:gd name="T7" fmla="*/ 120 h 148"/>
                  <a:gd name="T8" fmla="*/ 45 w 90"/>
                  <a:gd name="T9" fmla="*/ 148 h 148"/>
                  <a:gd name="T10" fmla="*/ 0 w 90"/>
                  <a:gd name="T11" fmla="*/ 120 h 148"/>
                  <a:gd name="T12" fmla="*/ 15 w 90"/>
                  <a:gd name="T13" fmla="*/ 30 h 148"/>
                  <a:gd name="T14" fmla="*/ 0 60000 65536"/>
                  <a:gd name="T15" fmla="*/ 0 60000 65536"/>
                  <a:gd name="T16" fmla="*/ 0 60000 65536"/>
                  <a:gd name="T17" fmla="*/ 0 60000 65536"/>
                  <a:gd name="T18" fmla="*/ 0 60000 65536"/>
                  <a:gd name="T19" fmla="*/ 0 60000 65536"/>
                  <a:gd name="T20" fmla="*/ 0 60000 65536"/>
                  <a:gd name="T21" fmla="*/ 0 w 90"/>
                  <a:gd name="T22" fmla="*/ 0 h 148"/>
                  <a:gd name="T23" fmla="*/ 90 w 90"/>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48">
                    <a:moveTo>
                      <a:pt x="15" y="30"/>
                    </a:moveTo>
                    <a:lnTo>
                      <a:pt x="45" y="0"/>
                    </a:lnTo>
                    <a:lnTo>
                      <a:pt x="75" y="30"/>
                    </a:lnTo>
                    <a:lnTo>
                      <a:pt x="90" y="120"/>
                    </a:lnTo>
                    <a:lnTo>
                      <a:pt x="45" y="148"/>
                    </a:lnTo>
                    <a:lnTo>
                      <a:pt x="0" y="120"/>
                    </a:lnTo>
                    <a:lnTo>
                      <a:pt x="15" y="30"/>
                    </a:lnTo>
                  </a:path>
                </a:pathLst>
              </a:custGeom>
              <a:noFill/>
              <a:ln w="3175">
                <a:solidFill>
                  <a:schemeClr val="tx1"/>
                </a:solidFill>
                <a:round/>
                <a:headEnd/>
                <a:tailEnd/>
              </a:ln>
            </p:spPr>
            <p:txBody>
              <a:bodyPr>
                <a:prstTxWarp prst="textNoShape">
                  <a:avLst/>
                </a:prstTxWarp>
              </a:bodyPr>
              <a:lstStyle/>
              <a:p>
                <a:endParaRPr lang="en-US"/>
              </a:p>
            </p:txBody>
          </p:sp>
          <p:sp>
            <p:nvSpPr>
              <p:cNvPr id="105" name="Freeform 27"/>
              <p:cNvSpPr>
                <a:spLocks/>
              </p:cNvSpPr>
              <p:nvPr/>
            </p:nvSpPr>
            <p:spPr bwMode="auto">
              <a:xfrm>
                <a:off x="3403" y="2035"/>
                <a:ext cx="60" cy="20"/>
              </a:xfrm>
              <a:custGeom>
                <a:avLst/>
                <a:gdLst>
                  <a:gd name="T0" fmla="*/ 180 w 180"/>
                  <a:gd name="T1" fmla="*/ 58 h 58"/>
                  <a:gd name="T2" fmla="*/ 57 w 180"/>
                  <a:gd name="T3" fmla="*/ 49 h 58"/>
                  <a:gd name="T4" fmla="*/ 122 w 180"/>
                  <a:gd name="T5" fmla="*/ 9 h 58"/>
                  <a:gd name="T6" fmla="*/ 0 w 180"/>
                  <a:gd name="T7" fmla="*/ 0 h 58"/>
                  <a:gd name="T8" fmla="*/ 0 60000 65536"/>
                  <a:gd name="T9" fmla="*/ 0 60000 65536"/>
                  <a:gd name="T10" fmla="*/ 0 60000 65536"/>
                  <a:gd name="T11" fmla="*/ 0 60000 65536"/>
                  <a:gd name="T12" fmla="*/ 0 w 180"/>
                  <a:gd name="T13" fmla="*/ 0 h 58"/>
                  <a:gd name="T14" fmla="*/ 180 w 180"/>
                  <a:gd name="T15" fmla="*/ 58 h 58"/>
                </a:gdLst>
                <a:ahLst/>
                <a:cxnLst>
                  <a:cxn ang="T8">
                    <a:pos x="T0" y="T1"/>
                  </a:cxn>
                  <a:cxn ang="T9">
                    <a:pos x="T2" y="T3"/>
                  </a:cxn>
                  <a:cxn ang="T10">
                    <a:pos x="T4" y="T5"/>
                  </a:cxn>
                  <a:cxn ang="T11">
                    <a:pos x="T6" y="T7"/>
                  </a:cxn>
                </a:cxnLst>
                <a:rect l="T12" t="T13" r="T14" b="T15"/>
                <a:pathLst>
                  <a:path w="180" h="58">
                    <a:moveTo>
                      <a:pt x="180" y="58"/>
                    </a:moveTo>
                    <a:lnTo>
                      <a:pt x="57" y="49"/>
                    </a:lnTo>
                    <a:lnTo>
                      <a:pt x="122" y="9"/>
                    </a:lnTo>
                    <a:lnTo>
                      <a:pt x="0" y="0"/>
                    </a:lnTo>
                  </a:path>
                </a:pathLst>
              </a:custGeom>
              <a:noFill/>
              <a:ln w="9525">
                <a:solidFill>
                  <a:schemeClr val="tx1"/>
                </a:solidFill>
                <a:round/>
                <a:headEnd/>
                <a:tailEnd/>
              </a:ln>
            </p:spPr>
            <p:txBody>
              <a:bodyPr>
                <a:prstTxWarp prst="textNoShape">
                  <a:avLst/>
                </a:prstTxWarp>
              </a:bodyPr>
              <a:lstStyle/>
              <a:p>
                <a:endParaRPr lang="en-US"/>
              </a:p>
            </p:txBody>
          </p:sp>
          <p:sp>
            <p:nvSpPr>
              <p:cNvPr id="106" name="Freeform 28"/>
              <p:cNvSpPr>
                <a:spLocks/>
              </p:cNvSpPr>
              <p:nvPr/>
            </p:nvSpPr>
            <p:spPr bwMode="auto">
              <a:xfrm>
                <a:off x="3493" y="2033"/>
                <a:ext cx="69" cy="24"/>
              </a:xfrm>
              <a:custGeom>
                <a:avLst/>
                <a:gdLst>
                  <a:gd name="T0" fmla="*/ 208 w 208"/>
                  <a:gd name="T1" fmla="*/ 6 h 71"/>
                  <a:gd name="T2" fmla="*/ 85 w 208"/>
                  <a:gd name="T3" fmla="*/ 71 h 71"/>
                  <a:gd name="T4" fmla="*/ 122 w 208"/>
                  <a:gd name="T5" fmla="*/ 0 h 71"/>
                  <a:gd name="T6" fmla="*/ 0 w 208"/>
                  <a:gd name="T7" fmla="*/ 64 h 71"/>
                  <a:gd name="T8" fmla="*/ 0 60000 65536"/>
                  <a:gd name="T9" fmla="*/ 0 60000 65536"/>
                  <a:gd name="T10" fmla="*/ 0 60000 65536"/>
                  <a:gd name="T11" fmla="*/ 0 60000 65536"/>
                  <a:gd name="T12" fmla="*/ 0 w 208"/>
                  <a:gd name="T13" fmla="*/ 0 h 71"/>
                  <a:gd name="T14" fmla="*/ 208 w 208"/>
                  <a:gd name="T15" fmla="*/ 71 h 71"/>
                </a:gdLst>
                <a:ahLst/>
                <a:cxnLst>
                  <a:cxn ang="T8">
                    <a:pos x="T0" y="T1"/>
                  </a:cxn>
                  <a:cxn ang="T9">
                    <a:pos x="T2" y="T3"/>
                  </a:cxn>
                  <a:cxn ang="T10">
                    <a:pos x="T4" y="T5"/>
                  </a:cxn>
                  <a:cxn ang="T11">
                    <a:pos x="T6" y="T7"/>
                  </a:cxn>
                </a:cxnLst>
                <a:rect l="T12" t="T13" r="T14" b="T15"/>
                <a:pathLst>
                  <a:path w="208" h="71">
                    <a:moveTo>
                      <a:pt x="208" y="6"/>
                    </a:moveTo>
                    <a:lnTo>
                      <a:pt x="85" y="71"/>
                    </a:lnTo>
                    <a:lnTo>
                      <a:pt x="122" y="0"/>
                    </a:lnTo>
                    <a:lnTo>
                      <a:pt x="0" y="64"/>
                    </a:lnTo>
                  </a:path>
                </a:pathLst>
              </a:custGeom>
              <a:noFill/>
              <a:ln w="9525">
                <a:solidFill>
                  <a:schemeClr val="tx1"/>
                </a:solidFill>
                <a:round/>
                <a:headEnd/>
                <a:tailEnd/>
              </a:ln>
            </p:spPr>
            <p:txBody>
              <a:bodyPr>
                <a:prstTxWarp prst="textNoShape">
                  <a:avLst/>
                </a:prstTxWarp>
              </a:bodyPr>
              <a:lstStyle/>
              <a:p>
                <a:endParaRPr lang="en-US"/>
              </a:p>
            </p:txBody>
          </p:sp>
          <p:sp>
            <p:nvSpPr>
              <p:cNvPr id="107" name="Freeform 29"/>
              <p:cNvSpPr>
                <a:spLocks/>
              </p:cNvSpPr>
              <p:nvPr/>
            </p:nvSpPr>
            <p:spPr bwMode="auto">
              <a:xfrm>
                <a:off x="3473" y="1968"/>
                <a:ext cx="20" cy="77"/>
              </a:xfrm>
              <a:custGeom>
                <a:avLst/>
                <a:gdLst>
                  <a:gd name="T0" fmla="*/ 30 w 60"/>
                  <a:gd name="T1" fmla="*/ 232 h 232"/>
                  <a:gd name="T2" fmla="*/ 0 w 60"/>
                  <a:gd name="T3" fmla="*/ 86 h 232"/>
                  <a:gd name="T4" fmla="*/ 60 w 60"/>
                  <a:gd name="T5" fmla="*/ 145 h 232"/>
                  <a:gd name="T6" fmla="*/ 30 w 60"/>
                  <a:gd name="T7" fmla="*/ 0 h 232"/>
                  <a:gd name="T8" fmla="*/ 0 60000 65536"/>
                  <a:gd name="T9" fmla="*/ 0 60000 65536"/>
                  <a:gd name="T10" fmla="*/ 0 60000 65536"/>
                  <a:gd name="T11" fmla="*/ 0 60000 65536"/>
                  <a:gd name="T12" fmla="*/ 0 w 60"/>
                  <a:gd name="T13" fmla="*/ 0 h 232"/>
                  <a:gd name="T14" fmla="*/ 60 w 60"/>
                  <a:gd name="T15" fmla="*/ 232 h 232"/>
                </a:gdLst>
                <a:ahLst/>
                <a:cxnLst>
                  <a:cxn ang="T8">
                    <a:pos x="T0" y="T1"/>
                  </a:cxn>
                  <a:cxn ang="T9">
                    <a:pos x="T2" y="T3"/>
                  </a:cxn>
                  <a:cxn ang="T10">
                    <a:pos x="T4" y="T5"/>
                  </a:cxn>
                  <a:cxn ang="T11">
                    <a:pos x="T6" y="T7"/>
                  </a:cxn>
                </a:cxnLst>
                <a:rect l="T12" t="T13" r="T14" b="T15"/>
                <a:pathLst>
                  <a:path w="60" h="232">
                    <a:moveTo>
                      <a:pt x="30" y="232"/>
                    </a:moveTo>
                    <a:lnTo>
                      <a:pt x="0" y="86"/>
                    </a:lnTo>
                    <a:lnTo>
                      <a:pt x="60" y="145"/>
                    </a:lnTo>
                    <a:lnTo>
                      <a:pt x="30" y="0"/>
                    </a:lnTo>
                  </a:path>
                </a:pathLst>
              </a:custGeom>
              <a:noFill/>
              <a:ln w="9525">
                <a:solidFill>
                  <a:schemeClr val="tx1"/>
                </a:solidFill>
                <a:round/>
                <a:headEnd/>
                <a:tailEnd/>
              </a:ln>
            </p:spPr>
            <p:txBody>
              <a:bodyPr>
                <a:prstTxWarp prst="textNoShape">
                  <a:avLst/>
                </a:prstTxWarp>
              </a:bodyPr>
              <a:lstStyle/>
              <a:p>
                <a:endParaRPr lang="en-US"/>
              </a:p>
            </p:txBody>
          </p:sp>
        </p:grpSp>
        <p:grpSp>
          <p:nvGrpSpPr>
            <p:cNvPr id="108" name="Group 30"/>
            <p:cNvGrpSpPr>
              <a:grpSpLocks/>
            </p:cNvGrpSpPr>
            <p:nvPr/>
          </p:nvGrpSpPr>
          <p:grpSpPr bwMode="auto">
            <a:xfrm>
              <a:off x="6483583" y="3508884"/>
              <a:ext cx="269490" cy="757729"/>
              <a:chOff x="3403" y="1968"/>
              <a:chExt cx="159" cy="565"/>
            </a:xfrm>
            <a:effectLst>
              <a:outerShdw blurRad="50800" dist="38100" dir="2700000">
                <a:srgbClr val="000000">
                  <a:alpha val="43000"/>
                </a:srgbClr>
              </a:outerShdw>
            </a:effectLst>
          </p:grpSpPr>
          <p:sp>
            <p:nvSpPr>
              <p:cNvPr id="109" name="Freeform 31"/>
              <p:cNvSpPr>
                <a:spLocks/>
              </p:cNvSpPr>
              <p:nvPr/>
            </p:nvSpPr>
            <p:spPr bwMode="auto">
              <a:xfrm>
                <a:off x="3403" y="2035"/>
                <a:ext cx="60" cy="20"/>
              </a:xfrm>
              <a:custGeom>
                <a:avLst/>
                <a:gdLst>
                  <a:gd name="T0" fmla="*/ 180 w 180"/>
                  <a:gd name="T1" fmla="*/ 58 h 58"/>
                  <a:gd name="T2" fmla="*/ 57 w 180"/>
                  <a:gd name="T3" fmla="*/ 49 h 58"/>
                  <a:gd name="T4" fmla="*/ 122 w 180"/>
                  <a:gd name="T5" fmla="*/ 9 h 58"/>
                  <a:gd name="T6" fmla="*/ 0 w 180"/>
                  <a:gd name="T7" fmla="*/ 0 h 58"/>
                  <a:gd name="T8" fmla="*/ 0 60000 65536"/>
                  <a:gd name="T9" fmla="*/ 0 60000 65536"/>
                  <a:gd name="T10" fmla="*/ 0 60000 65536"/>
                  <a:gd name="T11" fmla="*/ 0 60000 65536"/>
                  <a:gd name="T12" fmla="*/ 0 w 180"/>
                  <a:gd name="T13" fmla="*/ 0 h 58"/>
                  <a:gd name="T14" fmla="*/ 180 w 180"/>
                  <a:gd name="T15" fmla="*/ 58 h 58"/>
                </a:gdLst>
                <a:ahLst/>
                <a:cxnLst>
                  <a:cxn ang="T8">
                    <a:pos x="T0" y="T1"/>
                  </a:cxn>
                  <a:cxn ang="T9">
                    <a:pos x="T2" y="T3"/>
                  </a:cxn>
                  <a:cxn ang="T10">
                    <a:pos x="T4" y="T5"/>
                  </a:cxn>
                  <a:cxn ang="T11">
                    <a:pos x="T6" y="T7"/>
                  </a:cxn>
                </a:cxnLst>
                <a:rect l="T12" t="T13" r="T14" b="T15"/>
                <a:pathLst>
                  <a:path w="180" h="58">
                    <a:moveTo>
                      <a:pt x="180" y="58"/>
                    </a:moveTo>
                    <a:lnTo>
                      <a:pt x="57" y="49"/>
                    </a:lnTo>
                    <a:lnTo>
                      <a:pt x="122" y="9"/>
                    </a:lnTo>
                    <a:lnTo>
                      <a:pt x="0" y="0"/>
                    </a:lnTo>
                  </a:path>
                </a:pathLst>
              </a:custGeom>
              <a:noFill/>
              <a:ln w="15875">
                <a:solidFill>
                  <a:schemeClr val="tx1"/>
                </a:solidFill>
                <a:round/>
                <a:headEnd/>
                <a:tailEnd/>
              </a:ln>
            </p:spPr>
            <p:txBody>
              <a:bodyPr>
                <a:prstTxWarp prst="textNoShape">
                  <a:avLst/>
                </a:prstTxWarp>
              </a:bodyPr>
              <a:lstStyle/>
              <a:p>
                <a:endParaRPr lang="en-US"/>
              </a:p>
            </p:txBody>
          </p:sp>
          <p:sp>
            <p:nvSpPr>
              <p:cNvPr id="110" name="Freeform 32"/>
              <p:cNvSpPr>
                <a:spLocks/>
              </p:cNvSpPr>
              <p:nvPr/>
            </p:nvSpPr>
            <p:spPr bwMode="auto">
              <a:xfrm>
                <a:off x="3493" y="2033"/>
                <a:ext cx="69" cy="24"/>
              </a:xfrm>
              <a:custGeom>
                <a:avLst/>
                <a:gdLst>
                  <a:gd name="T0" fmla="*/ 208 w 208"/>
                  <a:gd name="T1" fmla="*/ 6 h 71"/>
                  <a:gd name="T2" fmla="*/ 85 w 208"/>
                  <a:gd name="T3" fmla="*/ 71 h 71"/>
                  <a:gd name="T4" fmla="*/ 122 w 208"/>
                  <a:gd name="T5" fmla="*/ 0 h 71"/>
                  <a:gd name="T6" fmla="*/ 0 w 208"/>
                  <a:gd name="T7" fmla="*/ 64 h 71"/>
                  <a:gd name="T8" fmla="*/ 0 60000 65536"/>
                  <a:gd name="T9" fmla="*/ 0 60000 65536"/>
                  <a:gd name="T10" fmla="*/ 0 60000 65536"/>
                  <a:gd name="T11" fmla="*/ 0 60000 65536"/>
                  <a:gd name="T12" fmla="*/ 0 w 208"/>
                  <a:gd name="T13" fmla="*/ 0 h 71"/>
                  <a:gd name="T14" fmla="*/ 208 w 208"/>
                  <a:gd name="T15" fmla="*/ 71 h 71"/>
                </a:gdLst>
                <a:ahLst/>
                <a:cxnLst>
                  <a:cxn ang="T8">
                    <a:pos x="T0" y="T1"/>
                  </a:cxn>
                  <a:cxn ang="T9">
                    <a:pos x="T2" y="T3"/>
                  </a:cxn>
                  <a:cxn ang="T10">
                    <a:pos x="T4" y="T5"/>
                  </a:cxn>
                  <a:cxn ang="T11">
                    <a:pos x="T6" y="T7"/>
                  </a:cxn>
                </a:cxnLst>
                <a:rect l="T12" t="T13" r="T14" b="T15"/>
                <a:pathLst>
                  <a:path w="208" h="71">
                    <a:moveTo>
                      <a:pt x="208" y="6"/>
                    </a:moveTo>
                    <a:lnTo>
                      <a:pt x="85" y="71"/>
                    </a:lnTo>
                    <a:lnTo>
                      <a:pt x="122" y="0"/>
                    </a:lnTo>
                    <a:lnTo>
                      <a:pt x="0" y="64"/>
                    </a:lnTo>
                  </a:path>
                </a:pathLst>
              </a:custGeom>
              <a:noFill/>
              <a:ln w="15875">
                <a:solidFill>
                  <a:schemeClr val="tx1"/>
                </a:solidFill>
                <a:round/>
                <a:headEnd/>
                <a:tailEnd/>
              </a:ln>
            </p:spPr>
            <p:txBody>
              <a:bodyPr>
                <a:prstTxWarp prst="textNoShape">
                  <a:avLst/>
                </a:prstTxWarp>
              </a:bodyPr>
              <a:lstStyle/>
              <a:p>
                <a:endParaRPr lang="en-US"/>
              </a:p>
            </p:txBody>
          </p:sp>
          <p:sp>
            <p:nvSpPr>
              <p:cNvPr id="111" name="Freeform 33"/>
              <p:cNvSpPr>
                <a:spLocks/>
              </p:cNvSpPr>
              <p:nvPr/>
            </p:nvSpPr>
            <p:spPr bwMode="auto">
              <a:xfrm>
                <a:off x="3473" y="1968"/>
                <a:ext cx="20" cy="77"/>
              </a:xfrm>
              <a:custGeom>
                <a:avLst/>
                <a:gdLst>
                  <a:gd name="T0" fmla="*/ 30 w 60"/>
                  <a:gd name="T1" fmla="*/ 232 h 232"/>
                  <a:gd name="T2" fmla="*/ 0 w 60"/>
                  <a:gd name="T3" fmla="*/ 86 h 232"/>
                  <a:gd name="T4" fmla="*/ 60 w 60"/>
                  <a:gd name="T5" fmla="*/ 145 h 232"/>
                  <a:gd name="T6" fmla="*/ 30 w 60"/>
                  <a:gd name="T7" fmla="*/ 0 h 232"/>
                  <a:gd name="T8" fmla="*/ 0 60000 65536"/>
                  <a:gd name="T9" fmla="*/ 0 60000 65536"/>
                  <a:gd name="T10" fmla="*/ 0 60000 65536"/>
                  <a:gd name="T11" fmla="*/ 0 60000 65536"/>
                  <a:gd name="T12" fmla="*/ 0 w 60"/>
                  <a:gd name="T13" fmla="*/ 0 h 232"/>
                  <a:gd name="T14" fmla="*/ 60 w 60"/>
                  <a:gd name="T15" fmla="*/ 232 h 232"/>
                </a:gdLst>
                <a:ahLst/>
                <a:cxnLst>
                  <a:cxn ang="T8">
                    <a:pos x="T0" y="T1"/>
                  </a:cxn>
                  <a:cxn ang="T9">
                    <a:pos x="T2" y="T3"/>
                  </a:cxn>
                  <a:cxn ang="T10">
                    <a:pos x="T4" y="T5"/>
                  </a:cxn>
                  <a:cxn ang="T11">
                    <a:pos x="T6" y="T7"/>
                  </a:cxn>
                </a:cxnLst>
                <a:rect l="T12" t="T13" r="T14" b="T15"/>
                <a:pathLst>
                  <a:path w="60" h="232">
                    <a:moveTo>
                      <a:pt x="30" y="232"/>
                    </a:moveTo>
                    <a:lnTo>
                      <a:pt x="0" y="86"/>
                    </a:lnTo>
                    <a:lnTo>
                      <a:pt x="60" y="145"/>
                    </a:lnTo>
                    <a:lnTo>
                      <a:pt x="30" y="0"/>
                    </a:lnTo>
                  </a:path>
                </a:pathLst>
              </a:custGeom>
              <a:noFill/>
              <a:ln w="15875">
                <a:solidFill>
                  <a:schemeClr val="tx1"/>
                </a:solidFill>
                <a:round/>
                <a:headEnd/>
                <a:tailEnd/>
              </a:ln>
            </p:spPr>
            <p:txBody>
              <a:bodyPr>
                <a:prstTxWarp prst="textNoShape">
                  <a:avLst/>
                </a:prstTxWarp>
              </a:bodyPr>
              <a:lstStyle/>
              <a:p>
                <a:endParaRPr lang="en-US"/>
              </a:p>
            </p:txBody>
          </p:sp>
          <p:sp>
            <p:nvSpPr>
              <p:cNvPr id="112" name="Freeform 34"/>
              <p:cNvSpPr>
                <a:spLocks/>
              </p:cNvSpPr>
              <p:nvPr/>
            </p:nvSpPr>
            <p:spPr bwMode="auto">
              <a:xfrm>
                <a:off x="3403" y="2057"/>
                <a:ext cx="159" cy="476"/>
              </a:xfrm>
              <a:custGeom>
                <a:avLst/>
                <a:gdLst>
                  <a:gd name="T0" fmla="*/ 0 w 477"/>
                  <a:gd name="T1" fmla="*/ 1310 h 1429"/>
                  <a:gd name="T2" fmla="*/ 239 w 477"/>
                  <a:gd name="T3" fmla="*/ 1429 h 1429"/>
                  <a:gd name="T4" fmla="*/ 477 w 477"/>
                  <a:gd name="T5" fmla="*/ 1310 h 1429"/>
                  <a:gd name="T6" fmla="*/ 239 w 477"/>
                  <a:gd name="T7" fmla="*/ 0 h 1429"/>
                  <a:gd name="T8" fmla="*/ 0 w 477"/>
                  <a:gd name="T9" fmla="*/ 1310 h 1429"/>
                  <a:gd name="T10" fmla="*/ 0 60000 65536"/>
                  <a:gd name="T11" fmla="*/ 0 60000 65536"/>
                  <a:gd name="T12" fmla="*/ 0 60000 65536"/>
                  <a:gd name="T13" fmla="*/ 0 60000 65536"/>
                  <a:gd name="T14" fmla="*/ 0 60000 65536"/>
                  <a:gd name="T15" fmla="*/ 0 w 477"/>
                  <a:gd name="T16" fmla="*/ 0 h 1429"/>
                  <a:gd name="T17" fmla="*/ 477 w 477"/>
                  <a:gd name="T18" fmla="*/ 1429 h 1429"/>
                </a:gdLst>
                <a:ahLst/>
                <a:cxnLst>
                  <a:cxn ang="T10">
                    <a:pos x="T0" y="T1"/>
                  </a:cxn>
                  <a:cxn ang="T11">
                    <a:pos x="T2" y="T3"/>
                  </a:cxn>
                  <a:cxn ang="T12">
                    <a:pos x="T4" y="T5"/>
                  </a:cxn>
                  <a:cxn ang="T13">
                    <a:pos x="T6" y="T7"/>
                  </a:cxn>
                  <a:cxn ang="T14">
                    <a:pos x="T8" y="T9"/>
                  </a:cxn>
                </a:cxnLst>
                <a:rect l="T15" t="T16" r="T17" b="T18"/>
                <a:pathLst>
                  <a:path w="477" h="1429">
                    <a:moveTo>
                      <a:pt x="0" y="1310"/>
                    </a:moveTo>
                    <a:lnTo>
                      <a:pt x="239" y="1429"/>
                    </a:lnTo>
                    <a:lnTo>
                      <a:pt x="477" y="1310"/>
                    </a:lnTo>
                    <a:lnTo>
                      <a:pt x="239" y="0"/>
                    </a:lnTo>
                    <a:lnTo>
                      <a:pt x="0" y="1310"/>
                    </a:lnTo>
                  </a:path>
                </a:pathLst>
              </a:custGeom>
              <a:noFill/>
              <a:ln w="9525">
                <a:solidFill>
                  <a:schemeClr val="tx1"/>
                </a:solidFill>
                <a:round/>
                <a:headEnd/>
                <a:tailEnd/>
              </a:ln>
            </p:spPr>
            <p:txBody>
              <a:bodyPr>
                <a:prstTxWarp prst="textNoShape">
                  <a:avLst/>
                </a:prstTxWarp>
              </a:bodyPr>
              <a:lstStyle/>
              <a:p>
                <a:endParaRPr lang="en-US"/>
              </a:p>
            </p:txBody>
          </p:sp>
          <p:sp>
            <p:nvSpPr>
              <p:cNvPr id="113" name="Freeform 35"/>
              <p:cNvSpPr>
                <a:spLocks/>
              </p:cNvSpPr>
              <p:nvPr/>
            </p:nvSpPr>
            <p:spPr bwMode="auto">
              <a:xfrm>
                <a:off x="3468" y="2077"/>
                <a:ext cx="30" cy="49"/>
              </a:xfrm>
              <a:custGeom>
                <a:avLst/>
                <a:gdLst>
                  <a:gd name="T0" fmla="*/ 15 w 90"/>
                  <a:gd name="T1" fmla="*/ 30 h 148"/>
                  <a:gd name="T2" fmla="*/ 45 w 90"/>
                  <a:gd name="T3" fmla="*/ 0 h 148"/>
                  <a:gd name="T4" fmla="*/ 75 w 90"/>
                  <a:gd name="T5" fmla="*/ 30 h 148"/>
                  <a:gd name="T6" fmla="*/ 90 w 90"/>
                  <a:gd name="T7" fmla="*/ 120 h 148"/>
                  <a:gd name="T8" fmla="*/ 45 w 90"/>
                  <a:gd name="T9" fmla="*/ 148 h 148"/>
                  <a:gd name="T10" fmla="*/ 0 w 90"/>
                  <a:gd name="T11" fmla="*/ 120 h 148"/>
                  <a:gd name="T12" fmla="*/ 15 w 90"/>
                  <a:gd name="T13" fmla="*/ 30 h 148"/>
                  <a:gd name="T14" fmla="*/ 0 60000 65536"/>
                  <a:gd name="T15" fmla="*/ 0 60000 65536"/>
                  <a:gd name="T16" fmla="*/ 0 60000 65536"/>
                  <a:gd name="T17" fmla="*/ 0 60000 65536"/>
                  <a:gd name="T18" fmla="*/ 0 60000 65536"/>
                  <a:gd name="T19" fmla="*/ 0 60000 65536"/>
                  <a:gd name="T20" fmla="*/ 0 60000 65536"/>
                  <a:gd name="T21" fmla="*/ 0 w 90"/>
                  <a:gd name="T22" fmla="*/ 0 h 148"/>
                  <a:gd name="T23" fmla="*/ 90 w 90"/>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48">
                    <a:moveTo>
                      <a:pt x="15" y="30"/>
                    </a:moveTo>
                    <a:lnTo>
                      <a:pt x="45" y="0"/>
                    </a:lnTo>
                    <a:lnTo>
                      <a:pt x="75" y="30"/>
                    </a:lnTo>
                    <a:lnTo>
                      <a:pt x="90" y="120"/>
                    </a:lnTo>
                    <a:lnTo>
                      <a:pt x="45" y="148"/>
                    </a:lnTo>
                    <a:lnTo>
                      <a:pt x="0" y="120"/>
                    </a:lnTo>
                    <a:lnTo>
                      <a:pt x="15" y="30"/>
                    </a:lnTo>
                    <a:close/>
                  </a:path>
                </a:pathLst>
              </a:custGeom>
              <a:solidFill>
                <a:srgbClr val="666666"/>
              </a:solidFill>
              <a:ln w="9525">
                <a:solidFill>
                  <a:schemeClr val="tx1"/>
                </a:solidFill>
                <a:round/>
                <a:headEnd/>
                <a:tailEnd/>
              </a:ln>
            </p:spPr>
            <p:txBody>
              <a:bodyPr>
                <a:prstTxWarp prst="textNoShape">
                  <a:avLst/>
                </a:prstTxWarp>
              </a:bodyPr>
              <a:lstStyle/>
              <a:p>
                <a:endParaRPr lang="en-US"/>
              </a:p>
            </p:txBody>
          </p:sp>
          <p:sp>
            <p:nvSpPr>
              <p:cNvPr id="114" name="Freeform 36"/>
              <p:cNvSpPr>
                <a:spLocks/>
              </p:cNvSpPr>
              <p:nvPr/>
            </p:nvSpPr>
            <p:spPr bwMode="auto">
              <a:xfrm>
                <a:off x="3403" y="2454"/>
                <a:ext cx="159" cy="40"/>
              </a:xfrm>
              <a:custGeom>
                <a:avLst/>
                <a:gdLst>
                  <a:gd name="T0" fmla="*/ 0 w 477"/>
                  <a:gd name="T1" fmla="*/ 118 h 118"/>
                  <a:gd name="T2" fmla="*/ 239 w 477"/>
                  <a:gd name="T3" fmla="*/ 0 h 118"/>
                  <a:gd name="T4" fmla="*/ 477 w 477"/>
                  <a:gd name="T5" fmla="*/ 118 h 118"/>
                  <a:gd name="T6" fmla="*/ 0 60000 65536"/>
                  <a:gd name="T7" fmla="*/ 0 60000 65536"/>
                  <a:gd name="T8" fmla="*/ 0 60000 65536"/>
                  <a:gd name="T9" fmla="*/ 0 w 477"/>
                  <a:gd name="T10" fmla="*/ 0 h 118"/>
                  <a:gd name="T11" fmla="*/ 477 w 477"/>
                  <a:gd name="T12" fmla="*/ 118 h 118"/>
                </a:gdLst>
                <a:ahLst/>
                <a:cxnLst>
                  <a:cxn ang="T6">
                    <a:pos x="T0" y="T1"/>
                  </a:cxn>
                  <a:cxn ang="T7">
                    <a:pos x="T2" y="T3"/>
                  </a:cxn>
                  <a:cxn ang="T8">
                    <a:pos x="T4" y="T5"/>
                  </a:cxn>
                </a:cxnLst>
                <a:rect l="T9" t="T10" r="T11" b="T12"/>
                <a:pathLst>
                  <a:path w="477" h="118">
                    <a:moveTo>
                      <a:pt x="0" y="118"/>
                    </a:moveTo>
                    <a:lnTo>
                      <a:pt x="239" y="0"/>
                    </a:lnTo>
                    <a:lnTo>
                      <a:pt x="477" y="118"/>
                    </a:lnTo>
                  </a:path>
                </a:pathLst>
              </a:custGeom>
              <a:noFill/>
              <a:ln w="3175">
                <a:solidFill>
                  <a:schemeClr val="tx1"/>
                </a:solidFill>
                <a:round/>
                <a:headEnd/>
                <a:tailEnd/>
              </a:ln>
            </p:spPr>
            <p:txBody>
              <a:bodyPr>
                <a:prstTxWarp prst="textNoShape">
                  <a:avLst/>
                </a:prstTxWarp>
              </a:bodyPr>
              <a:lstStyle/>
              <a:p>
                <a:endParaRPr lang="en-US"/>
              </a:p>
            </p:txBody>
          </p:sp>
          <p:sp>
            <p:nvSpPr>
              <p:cNvPr id="115" name="Freeform 37"/>
              <p:cNvSpPr>
                <a:spLocks/>
              </p:cNvSpPr>
              <p:nvPr/>
            </p:nvSpPr>
            <p:spPr bwMode="auto">
              <a:xfrm>
                <a:off x="3403" y="2057"/>
                <a:ext cx="159" cy="476"/>
              </a:xfrm>
              <a:custGeom>
                <a:avLst/>
                <a:gdLst>
                  <a:gd name="T0" fmla="*/ 239 w 477"/>
                  <a:gd name="T1" fmla="*/ 0 h 1429"/>
                  <a:gd name="T2" fmla="*/ 239 w 477"/>
                  <a:gd name="T3" fmla="*/ 1429 h 1429"/>
                  <a:gd name="T4" fmla="*/ 0 w 477"/>
                  <a:gd name="T5" fmla="*/ 1310 h 1429"/>
                  <a:gd name="T6" fmla="*/ 239 w 477"/>
                  <a:gd name="T7" fmla="*/ 0 h 1429"/>
                  <a:gd name="T8" fmla="*/ 477 w 477"/>
                  <a:gd name="T9" fmla="*/ 1310 h 1429"/>
                  <a:gd name="T10" fmla="*/ 239 w 477"/>
                  <a:gd name="T11" fmla="*/ 1429 h 1429"/>
                  <a:gd name="T12" fmla="*/ 0 60000 65536"/>
                  <a:gd name="T13" fmla="*/ 0 60000 65536"/>
                  <a:gd name="T14" fmla="*/ 0 60000 65536"/>
                  <a:gd name="T15" fmla="*/ 0 60000 65536"/>
                  <a:gd name="T16" fmla="*/ 0 60000 65536"/>
                  <a:gd name="T17" fmla="*/ 0 60000 65536"/>
                  <a:gd name="T18" fmla="*/ 0 w 477"/>
                  <a:gd name="T19" fmla="*/ 0 h 1429"/>
                  <a:gd name="T20" fmla="*/ 477 w 477"/>
                  <a:gd name="T21" fmla="*/ 1429 h 1429"/>
                </a:gdLst>
                <a:ahLst/>
                <a:cxnLst>
                  <a:cxn ang="T12">
                    <a:pos x="T0" y="T1"/>
                  </a:cxn>
                  <a:cxn ang="T13">
                    <a:pos x="T2" y="T3"/>
                  </a:cxn>
                  <a:cxn ang="T14">
                    <a:pos x="T4" y="T5"/>
                  </a:cxn>
                  <a:cxn ang="T15">
                    <a:pos x="T6" y="T7"/>
                  </a:cxn>
                  <a:cxn ang="T16">
                    <a:pos x="T8" y="T9"/>
                  </a:cxn>
                  <a:cxn ang="T17">
                    <a:pos x="T10" y="T11"/>
                  </a:cxn>
                </a:cxnLst>
                <a:rect l="T18" t="T19" r="T20" b="T21"/>
                <a:pathLst>
                  <a:path w="477" h="1429">
                    <a:moveTo>
                      <a:pt x="239" y="0"/>
                    </a:moveTo>
                    <a:lnTo>
                      <a:pt x="239" y="1429"/>
                    </a:lnTo>
                    <a:lnTo>
                      <a:pt x="0" y="1310"/>
                    </a:lnTo>
                    <a:lnTo>
                      <a:pt x="239" y="0"/>
                    </a:lnTo>
                    <a:lnTo>
                      <a:pt x="477" y="1310"/>
                    </a:lnTo>
                    <a:lnTo>
                      <a:pt x="239" y="1429"/>
                    </a:lnTo>
                  </a:path>
                </a:pathLst>
              </a:custGeom>
              <a:noFill/>
              <a:ln w="3175">
                <a:solidFill>
                  <a:schemeClr val="tx1"/>
                </a:solidFill>
                <a:round/>
                <a:headEnd/>
                <a:tailEnd/>
              </a:ln>
            </p:spPr>
            <p:txBody>
              <a:bodyPr>
                <a:prstTxWarp prst="textNoShape">
                  <a:avLst/>
                </a:prstTxWarp>
              </a:bodyPr>
              <a:lstStyle/>
              <a:p>
                <a:endParaRPr lang="en-US"/>
              </a:p>
            </p:txBody>
          </p:sp>
          <p:sp>
            <p:nvSpPr>
              <p:cNvPr id="116" name="Freeform 38"/>
              <p:cNvSpPr>
                <a:spLocks/>
              </p:cNvSpPr>
              <p:nvPr/>
            </p:nvSpPr>
            <p:spPr bwMode="auto">
              <a:xfrm>
                <a:off x="3463" y="2166"/>
                <a:ext cx="40" cy="10"/>
              </a:xfrm>
              <a:custGeom>
                <a:avLst/>
                <a:gdLst>
                  <a:gd name="T0" fmla="*/ 0 w 118"/>
                  <a:gd name="T1" fmla="*/ 0 h 30"/>
                  <a:gd name="T2" fmla="*/ 59 w 118"/>
                  <a:gd name="T3" fmla="*/ 30 h 30"/>
                  <a:gd name="T4" fmla="*/ 118 w 118"/>
                  <a:gd name="T5" fmla="*/ 0 h 30"/>
                  <a:gd name="T6" fmla="*/ 0 60000 65536"/>
                  <a:gd name="T7" fmla="*/ 0 60000 65536"/>
                  <a:gd name="T8" fmla="*/ 0 60000 65536"/>
                  <a:gd name="T9" fmla="*/ 0 w 118"/>
                  <a:gd name="T10" fmla="*/ 0 h 30"/>
                  <a:gd name="T11" fmla="*/ 118 w 118"/>
                  <a:gd name="T12" fmla="*/ 30 h 30"/>
                </a:gdLst>
                <a:ahLst/>
                <a:cxnLst>
                  <a:cxn ang="T6">
                    <a:pos x="T0" y="T1"/>
                  </a:cxn>
                  <a:cxn ang="T7">
                    <a:pos x="T2" y="T3"/>
                  </a:cxn>
                  <a:cxn ang="T8">
                    <a:pos x="T4" y="T5"/>
                  </a:cxn>
                </a:cxnLst>
                <a:rect l="T9" t="T10" r="T11" b="T12"/>
                <a:pathLst>
                  <a:path w="118" h="30">
                    <a:moveTo>
                      <a:pt x="0" y="0"/>
                    </a:moveTo>
                    <a:lnTo>
                      <a:pt x="59" y="30"/>
                    </a:lnTo>
                    <a:lnTo>
                      <a:pt x="118" y="0"/>
                    </a:lnTo>
                  </a:path>
                </a:pathLst>
              </a:custGeom>
              <a:noFill/>
              <a:ln w="3175">
                <a:solidFill>
                  <a:schemeClr val="tx1"/>
                </a:solidFill>
                <a:round/>
                <a:headEnd/>
                <a:tailEnd/>
              </a:ln>
            </p:spPr>
            <p:txBody>
              <a:bodyPr>
                <a:prstTxWarp prst="textNoShape">
                  <a:avLst/>
                </a:prstTxWarp>
              </a:bodyPr>
              <a:lstStyle/>
              <a:p>
                <a:endParaRPr lang="en-US"/>
              </a:p>
            </p:txBody>
          </p:sp>
          <p:sp>
            <p:nvSpPr>
              <p:cNvPr id="117" name="Freeform 39"/>
              <p:cNvSpPr>
                <a:spLocks/>
              </p:cNvSpPr>
              <p:nvPr/>
            </p:nvSpPr>
            <p:spPr bwMode="auto">
              <a:xfrm>
                <a:off x="3457" y="2203"/>
                <a:ext cx="52" cy="12"/>
              </a:xfrm>
              <a:custGeom>
                <a:avLst/>
                <a:gdLst>
                  <a:gd name="T0" fmla="*/ 0 w 158"/>
                  <a:gd name="T1" fmla="*/ 0 h 38"/>
                  <a:gd name="T2" fmla="*/ 79 w 158"/>
                  <a:gd name="T3" fmla="*/ 38 h 38"/>
                  <a:gd name="T4" fmla="*/ 158 w 158"/>
                  <a:gd name="T5" fmla="*/ 0 h 38"/>
                  <a:gd name="T6" fmla="*/ 0 60000 65536"/>
                  <a:gd name="T7" fmla="*/ 0 60000 65536"/>
                  <a:gd name="T8" fmla="*/ 0 60000 65536"/>
                  <a:gd name="T9" fmla="*/ 0 w 158"/>
                  <a:gd name="T10" fmla="*/ 0 h 38"/>
                  <a:gd name="T11" fmla="*/ 158 w 158"/>
                  <a:gd name="T12" fmla="*/ 38 h 38"/>
                </a:gdLst>
                <a:ahLst/>
                <a:cxnLst>
                  <a:cxn ang="T6">
                    <a:pos x="T0" y="T1"/>
                  </a:cxn>
                  <a:cxn ang="T7">
                    <a:pos x="T2" y="T3"/>
                  </a:cxn>
                  <a:cxn ang="T8">
                    <a:pos x="T4" y="T5"/>
                  </a:cxn>
                </a:cxnLst>
                <a:rect l="T9" t="T10" r="T11" b="T12"/>
                <a:pathLst>
                  <a:path w="158" h="38">
                    <a:moveTo>
                      <a:pt x="0" y="0"/>
                    </a:moveTo>
                    <a:lnTo>
                      <a:pt x="79" y="38"/>
                    </a:lnTo>
                    <a:lnTo>
                      <a:pt x="158" y="0"/>
                    </a:lnTo>
                  </a:path>
                </a:pathLst>
              </a:custGeom>
              <a:noFill/>
              <a:ln w="3175">
                <a:solidFill>
                  <a:schemeClr val="tx1"/>
                </a:solidFill>
                <a:round/>
                <a:headEnd/>
                <a:tailEnd/>
              </a:ln>
            </p:spPr>
            <p:txBody>
              <a:bodyPr>
                <a:prstTxWarp prst="textNoShape">
                  <a:avLst/>
                </a:prstTxWarp>
              </a:bodyPr>
              <a:lstStyle/>
              <a:p>
                <a:endParaRPr lang="en-US"/>
              </a:p>
            </p:txBody>
          </p:sp>
          <p:sp>
            <p:nvSpPr>
              <p:cNvPr id="118" name="Freeform 40"/>
              <p:cNvSpPr>
                <a:spLocks/>
              </p:cNvSpPr>
              <p:nvPr/>
            </p:nvSpPr>
            <p:spPr bwMode="auto">
              <a:xfrm>
                <a:off x="3450" y="2238"/>
                <a:ext cx="65" cy="17"/>
              </a:xfrm>
              <a:custGeom>
                <a:avLst/>
                <a:gdLst>
                  <a:gd name="T0" fmla="*/ 0 w 196"/>
                  <a:gd name="T1" fmla="*/ 3 h 52"/>
                  <a:gd name="T2" fmla="*/ 99 w 196"/>
                  <a:gd name="T3" fmla="*/ 52 h 52"/>
                  <a:gd name="T4" fmla="*/ 196 w 196"/>
                  <a:gd name="T5" fmla="*/ 0 h 52"/>
                  <a:gd name="T6" fmla="*/ 0 60000 65536"/>
                  <a:gd name="T7" fmla="*/ 0 60000 65536"/>
                  <a:gd name="T8" fmla="*/ 0 60000 65536"/>
                  <a:gd name="T9" fmla="*/ 0 w 196"/>
                  <a:gd name="T10" fmla="*/ 0 h 52"/>
                  <a:gd name="T11" fmla="*/ 196 w 196"/>
                  <a:gd name="T12" fmla="*/ 52 h 52"/>
                </a:gdLst>
                <a:ahLst/>
                <a:cxnLst>
                  <a:cxn ang="T6">
                    <a:pos x="T0" y="T1"/>
                  </a:cxn>
                  <a:cxn ang="T7">
                    <a:pos x="T2" y="T3"/>
                  </a:cxn>
                  <a:cxn ang="T8">
                    <a:pos x="T4" y="T5"/>
                  </a:cxn>
                </a:cxnLst>
                <a:rect l="T9" t="T10" r="T11" b="T12"/>
                <a:pathLst>
                  <a:path w="196" h="52">
                    <a:moveTo>
                      <a:pt x="0" y="3"/>
                    </a:moveTo>
                    <a:lnTo>
                      <a:pt x="99" y="52"/>
                    </a:lnTo>
                    <a:lnTo>
                      <a:pt x="196" y="0"/>
                    </a:lnTo>
                  </a:path>
                </a:pathLst>
              </a:custGeom>
              <a:noFill/>
              <a:ln w="3175">
                <a:solidFill>
                  <a:schemeClr val="tx1"/>
                </a:solidFill>
                <a:round/>
                <a:headEnd/>
                <a:tailEnd/>
              </a:ln>
            </p:spPr>
            <p:txBody>
              <a:bodyPr>
                <a:prstTxWarp prst="textNoShape">
                  <a:avLst/>
                </a:prstTxWarp>
              </a:bodyPr>
              <a:lstStyle/>
              <a:p>
                <a:endParaRPr lang="en-US"/>
              </a:p>
            </p:txBody>
          </p:sp>
          <p:sp>
            <p:nvSpPr>
              <p:cNvPr id="119" name="Freeform 41"/>
              <p:cNvSpPr>
                <a:spLocks/>
              </p:cNvSpPr>
              <p:nvPr/>
            </p:nvSpPr>
            <p:spPr bwMode="auto">
              <a:xfrm>
                <a:off x="3443" y="2275"/>
                <a:ext cx="80" cy="20"/>
              </a:xfrm>
              <a:custGeom>
                <a:avLst/>
                <a:gdLst>
                  <a:gd name="T0" fmla="*/ 0 w 240"/>
                  <a:gd name="T1" fmla="*/ 0 h 61"/>
                  <a:gd name="T2" fmla="*/ 120 w 240"/>
                  <a:gd name="T3" fmla="*/ 61 h 61"/>
                  <a:gd name="T4" fmla="*/ 240 w 240"/>
                  <a:gd name="T5" fmla="*/ 0 h 61"/>
                  <a:gd name="T6" fmla="*/ 0 60000 65536"/>
                  <a:gd name="T7" fmla="*/ 0 60000 65536"/>
                  <a:gd name="T8" fmla="*/ 0 60000 65536"/>
                  <a:gd name="T9" fmla="*/ 0 w 240"/>
                  <a:gd name="T10" fmla="*/ 0 h 61"/>
                  <a:gd name="T11" fmla="*/ 240 w 240"/>
                  <a:gd name="T12" fmla="*/ 61 h 61"/>
                </a:gdLst>
                <a:ahLst/>
                <a:cxnLst>
                  <a:cxn ang="T6">
                    <a:pos x="T0" y="T1"/>
                  </a:cxn>
                  <a:cxn ang="T7">
                    <a:pos x="T2" y="T3"/>
                  </a:cxn>
                  <a:cxn ang="T8">
                    <a:pos x="T4" y="T5"/>
                  </a:cxn>
                </a:cxnLst>
                <a:rect l="T9" t="T10" r="T11" b="T12"/>
                <a:pathLst>
                  <a:path w="240" h="61">
                    <a:moveTo>
                      <a:pt x="0" y="0"/>
                    </a:moveTo>
                    <a:lnTo>
                      <a:pt x="120" y="61"/>
                    </a:lnTo>
                    <a:lnTo>
                      <a:pt x="240" y="0"/>
                    </a:lnTo>
                  </a:path>
                </a:pathLst>
              </a:custGeom>
              <a:noFill/>
              <a:ln w="3175">
                <a:solidFill>
                  <a:schemeClr val="tx1"/>
                </a:solidFill>
                <a:round/>
                <a:headEnd/>
                <a:tailEnd/>
              </a:ln>
            </p:spPr>
            <p:txBody>
              <a:bodyPr>
                <a:prstTxWarp prst="textNoShape">
                  <a:avLst/>
                </a:prstTxWarp>
              </a:bodyPr>
              <a:lstStyle/>
              <a:p>
                <a:endParaRPr lang="en-US"/>
              </a:p>
            </p:txBody>
          </p:sp>
          <p:sp>
            <p:nvSpPr>
              <p:cNvPr id="120" name="Freeform 42"/>
              <p:cNvSpPr>
                <a:spLocks/>
              </p:cNvSpPr>
              <p:nvPr/>
            </p:nvSpPr>
            <p:spPr bwMode="auto">
              <a:xfrm>
                <a:off x="3436" y="2312"/>
                <a:ext cx="93" cy="23"/>
              </a:xfrm>
              <a:custGeom>
                <a:avLst/>
                <a:gdLst>
                  <a:gd name="T0" fmla="*/ 0 w 279"/>
                  <a:gd name="T1" fmla="*/ 0 h 69"/>
                  <a:gd name="T2" fmla="*/ 140 w 279"/>
                  <a:gd name="T3" fmla="*/ 69 h 69"/>
                  <a:gd name="T4" fmla="*/ 279 w 279"/>
                  <a:gd name="T5" fmla="*/ 0 h 69"/>
                  <a:gd name="T6" fmla="*/ 0 60000 65536"/>
                  <a:gd name="T7" fmla="*/ 0 60000 65536"/>
                  <a:gd name="T8" fmla="*/ 0 60000 65536"/>
                  <a:gd name="T9" fmla="*/ 0 w 279"/>
                  <a:gd name="T10" fmla="*/ 0 h 69"/>
                  <a:gd name="T11" fmla="*/ 279 w 279"/>
                  <a:gd name="T12" fmla="*/ 69 h 69"/>
                </a:gdLst>
                <a:ahLst/>
                <a:cxnLst>
                  <a:cxn ang="T6">
                    <a:pos x="T0" y="T1"/>
                  </a:cxn>
                  <a:cxn ang="T7">
                    <a:pos x="T2" y="T3"/>
                  </a:cxn>
                  <a:cxn ang="T8">
                    <a:pos x="T4" y="T5"/>
                  </a:cxn>
                </a:cxnLst>
                <a:rect l="T9" t="T10" r="T11" b="T12"/>
                <a:pathLst>
                  <a:path w="279" h="69">
                    <a:moveTo>
                      <a:pt x="0" y="0"/>
                    </a:moveTo>
                    <a:lnTo>
                      <a:pt x="140" y="69"/>
                    </a:lnTo>
                    <a:lnTo>
                      <a:pt x="279" y="0"/>
                    </a:lnTo>
                  </a:path>
                </a:pathLst>
              </a:custGeom>
              <a:noFill/>
              <a:ln w="3175">
                <a:solidFill>
                  <a:schemeClr val="tx1"/>
                </a:solidFill>
                <a:round/>
                <a:headEnd/>
                <a:tailEnd/>
              </a:ln>
            </p:spPr>
            <p:txBody>
              <a:bodyPr>
                <a:prstTxWarp prst="textNoShape">
                  <a:avLst/>
                </a:prstTxWarp>
              </a:bodyPr>
              <a:lstStyle/>
              <a:p>
                <a:endParaRPr lang="en-US"/>
              </a:p>
            </p:txBody>
          </p:sp>
          <p:sp>
            <p:nvSpPr>
              <p:cNvPr id="121" name="Freeform 43"/>
              <p:cNvSpPr>
                <a:spLocks/>
              </p:cNvSpPr>
              <p:nvPr/>
            </p:nvSpPr>
            <p:spPr bwMode="auto">
              <a:xfrm>
                <a:off x="3430" y="2347"/>
                <a:ext cx="105" cy="27"/>
              </a:xfrm>
              <a:custGeom>
                <a:avLst/>
                <a:gdLst>
                  <a:gd name="T0" fmla="*/ 0 w 315"/>
                  <a:gd name="T1" fmla="*/ 3 h 82"/>
                  <a:gd name="T2" fmla="*/ 159 w 315"/>
                  <a:gd name="T3" fmla="*/ 82 h 82"/>
                  <a:gd name="T4" fmla="*/ 315 w 315"/>
                  <a:gd name="T5" fmla="*/ 0 h 82"/>
                  <a:gd name="T6" fmla="*/ 0 60000 65536"/>
                  <a:gd name="T7" fmla="*/ 0 60000 65536"/>
                  <a:gd name="T8" fmla="*/ 0 60000 65536"/>
                  <a:gd name="T9" fmla="*/ 0 w 315"/>
                  <a:gd name="T10" fmla="*/ 0 h 82"/>
                  <a:gd name="T11" fmla="*/ 315 w 315"/>
                  <a:gd name="T12" fmla="*/ 82 h 82"/>
                </a:gdLst>
                <a:ahLst/>
                <a:cxnLst>
                  <a:cxn ang="T6">
                    <a:pos x="T0" y="T1"/>
                  </a:cxn>
                  <a:cxn ang="T7">
                    <a:pos x="T2" y="T3"/>
                  </a:cxn>
                  <a:cxn ang="T8">
                    <a:pos x="T4" y="T5"/>
                  </a:cxn>
                </a:cxnLst>
                <a:rect l="T9" t="T10" r="T11" b="T12"/>
                <a:pathLst>
                  <a:path w="315" h="82">
                    <a:moveTo>
                      <a:pt x="0" y="3"/>
                    </a:moveTo>
                    <a:lnTo>
                      <a:pt x="159" y="82"/>
                    </a:lnTo>
                    <a:lnTo>
                      <a:pt x="315" y="0"/>
                    </a:lnTo>
                  </a:path>
                </a:pathLst>
              </a:custGeom>
              <a:noFill/>
              <a:ln w="3175">
                <a:solidFill>
                  <a:schemeClr val="tx1"/>
                </a:solidFill>
                <a:round/>
                <a:headEnd/>
                <a:tailEnd/>
              </a:ln>
            </p:spPr>
            <p:txBody>
              <a:bodyPr>
                <a:prstTxWarp prst="textNoShape">
                  <a:avLst/>
                </a:prstTxWarp>
              </a:bodyPr>
              <a:lstStyle/>
              <a:p>
                <a:endParaRPr lang="en-US"/>
              </a:p>
            </p:txBody>
          </p:sp>
          <p:sp>
            <p:nvSpPr>
              <p:cNvPr id="122" name="Freeform 44"/>
              <p:cNvSpPr>
                <a:spLocks/>
              </p:cNvSpPr>
              <p:nvPr/>
            </p:nvSpPr>
            <p:spPr bwMode="auto">
              <a:xfrm>
                <a:off x="3423" y="2385"/>
                <a:ext cx="120" cy="29"/>
              </a:xfrm>
              <a:custGeom>
                <a:avLst/>
                <a:gdLst>
                  <a:gd name="T0" fmla="*/ 0 w 358"/>
                  <a:gd name="T1" fmla="*/ 0 h 89"/>
                  <a:gd name="T2" fmla="*/ 179 w 358"/>
                  <a:gd name="T3" fmla="*/ 89 h 89"/>
                  <a:gd name="T4" fmla="*/ 358 w 358"/>
                  <a:gd name="T5" fmla="*/ 0 h 89"/>
                  <a:gd name="T6" fmla="*/ 0 60000 65536"/>
                  <a:gd name="T7" fmla="*/ 0 60000 65536"/>
                  <a:gd name="T8" fmla="*/ 0 60000 65536"/>
                  <a:gd name="T9" fmla="*/ 0 w 358"/>
                  <a:gd name="T10" fmla="*/ 0 h 89"/>
                  <a:gd name="T11" fmla="*/ 358 w 358"/>
                  <a:gd name="T12" fmla="*/ 89 h 89"/>
                </a:gdLst>
                <a:ahLst/>
                <a:cxnLst>
                  <a:cxn ang="T6">
                    <a:pos x="T0" y="T1"/>
                  </a:cxn>
                  <a:cxn ang="T7">
                    <a:pos x="T2" y="T3"/>
                  </a:cxn>
                  <a:cxn ang="T8">
                    <a:pos x="T4" y="T5"/>
                  </a:cxn>
                </a:cxnLst>
                <a:rect l="T9" t="T10" r="T11" b="T12"/>
                <a:pathLst>
                  <a:path w="358" h="89">
                    <a:moveTo>
                      <a:pt x="0" y="0"/>
                    </a:moveTo>
                    <a:lnTo>
                      <a:pt x="179" y="89"/>
                    </a:lnTo>
                    <a:lnTo>
                      <a:pt x="358" y="0"/>
                    </a:lnTo>
                  </a:path>
                </a:pathLst>
              </a:custGeom>
              <a:noFill/>
              <a:ln w="3175">
                <a:solidFill>
                  <a:schemeClr val="tx1"/>
                </a:solidFill>
                <a:round/>
                <a:headEnd/>
                <a:tailEnd/>
              </a:ln>
            </p:spPr>
            <p:txBody>
              <a:bodyPr>
                <a:prstTxWarp prst="textNoShape">
                  <a:avLst/>
                </a:prstTxWarp>
              </a:bodyPr>
              <a:lstStyle/>
              <a:p>
                <a:endParaRPr lang="en-US"/>
              </a:p>
            </p:txBody>
          </p:sp>
          <p:sp>
            <p:nvSpPr>
              <p:cNvPr id="123" name="Freeform 45"/>
              <p:cNvSpPr>
                <a:spLocks/>
              </p:cNvSpPr>
              <p:nvPr/>
            </p:nvSpPr>
            <p:spPr bwMode="auto">
              <a:xfrm>
                <a:off x="3417" y="2421"/>
                <a:ext cx="132" cy="33"/>
              </a:xfrm>
              <a:custGeom>
                <a:avLst/>
                <a:gdLst>
                  <a:gd name="T0" fmla="*/ 0 w 398"/>
                  <a:gd name="T1" fmla="*/ 0 h 100"/>
                  <a:gd name="T2" fmla="*/ 199 w 398"/>
                  <a:gd name="T3" fmla="*/ 100 h 100"/>
                  <a:gd name="T4" fmla="*/ 398 w 398"/>
                  <a:gd name="T5" fmla="*/ 0 h 100"/>
                  <a:gd name="T6" fmla="*/ 0 60000 65536"/>
                  <a:gd name="T7" fmla="*/ 0 60000 65536"/>
                  <a:gd name="T8" fmla="*/ 0 60000 65536"/>
                  <a:gd name="T9" fmla="*/ 0 w 398"/>
                  <a:gd name="T10" fmla="*/ 0 h 100"/>
                  <a:gd name="T11" fmla="*/ 398 w 398"/>
                  <a:gd name="T12" fmla="*/ 100 h 100"/>
                </a:gdLst>
                <a:ahLst/>
                <a:cxnLst>
                  <a:cxn ang="T6">
                    <a:pos x="T0" y="T1"/>
                  </a:cxn>
                  <a:cxn ang="T7">
                    <a:pos x="T2" y="T3"/>
                  </a:cxn>
                  <a:cxn ang="T8">
                    <a:pos x="T4" y="T5"/>
                  </a:cxn>
                </a:cxnLst>
                <a:rect l="T9" t="T10" r="T11" b="T12"/>
                <a:pathLst>
                  <a:path w="398" h="100">
                    <a:moveTo>
                      <a:pt x="0" y="0"/>
                    </a:moveTo>
                    <a:lnTo>
                      <a:pt x="199" y="100"/>
                    </a:lnTo>
                    <a:lnTo>
                      <a:pt x="398" y="0"/>
                    </a:lnTo>
                  </a:path>
                </a:pathLst>
              </a:custGeom>
              <a:noFill/>
              <a:ln w="3175">
                <a:solidFill>
                  <a:schemeClr val="tx1"/>
                </a:solidFill>
                <a:round/>
                <a:headEnd/>
                <a:tailEnd/>
              </a:ln>
            </p:spPr>
            <p:txBody>
              <a:bodyPr>
                <a:prstTxWarp prst="textNoShape">
                  <a:avLst/>
                </a:prstTxWarp>
              </a:bodyPr>
              <a:lstStyle/>
              <a:p>
                <a:endParaRPr lang="en-US"/>
              </a:p>
            </p:txBody>
          </p:sp>
          <p:sp>
            <p:nvSpPr>
              <p:cNvPr id="124" name="Freeform 46"/>
              <p:cNvSpPr>
                <a:spLocks/>
              </p:cNvSpPr>
              <p:nvPr/>
            </p:nvSpPr>
            <p:spPr bwMode="auto">
              <a:xfrm>
                <a:off x="3410" y="2457"/>
                <a:ext cx="145" cy="37"/>
              </a:xfrm>
              <a:custGeom>
                <a:avLst/>
                <a:gdLst>
                  <a:gd name="T0" fmla="*/ 0 w 435"/>
                  <a:gd name="T1" fmla="*/ 1 h 111"/>
                  <a:gd name="T2" fmla="*/ 219 w 435"/>
                  <a:gd name="T3" fmla="*/ 111 h 111"/>
                  <a:gd name="T4" fmla="*/ 435 w 435"/>
                  <a:gd name="T5" fmla="*/ 0 h 111"/>
                  <a:gd name="T6" fmla="*/ 0 60000 65536"/>
                  <a:gd name="T7" fmla="*/ 0 60000 65536"/>
                  <a:gd name="T8" fmla="*/ 0 60000 65536"/>
                  <a:gd name="T9" fmla="*/ 0 w 435"/>
                  <a:gd name="T10" fmla="*/ 0 h 111"/>
                  <a:gd name="T11" fmla="*/ 435 w 435"/>
                  <a:gd name="T12" fmla="*/ 111 h 111"/>
                </a:gdLst>
                <a:ahLst/>
                <a:cxnLst>
                  <a:cxn ang="T6">
                    <a:pos x="T0" y="T1"/>
                  </a:cxn>
                  <a:cxn ang="T7">
                    <a:pos x="T2" y="T3"/>
                  </a:cxn>
                  <a:cxn ang="T8">
                    <a:pos x="T4" y="T5"/>
                  </a:cxn>
                </a:cxnLst>
                <a:rect l="T9" t="T10" r="T11" b="T12"/>
                <a:pathLst>
                  <a:path w="435" h="111">
                    <a:moveTo>
                      <a:pt x="0" y="1"/>
                    </a:moveTo>
                    <a:lnTo>
                      <a:pt x="219" y="111"/>
                    </a:lnTo>
                    <a:lnTo>
                      <a:pt x="435" y="0"/>
                    </a:lnTo>
                  </a:path>
                </a:pathLst>
              </a:custGeom>
              <a:noFill/>
              <a:ln w="3175">
                <a:solidFill>
                  <a:schemeClr val="tx1"/>
                </a:solidFill>
                <a:round/>
                <a:headEnd/>
                <a:tailEnd/>
              </a:ln>
            </p:spPr>
            <p:txBody>
              <a:bodyPr>
                <a:prstTxWarp prst="textNoShape">
                  <a:avLst/>
                </a:prstTxWarp>
              </a:bodyPr>
              <a:lstStyle/>
              <a:p>
                <a:endParaRPr lang="en-US"/>
              </a:p>
            </p:txBody>
          </p:sp>
          <p:sp>
            <p:nvSpPr>
              <p:cNvPr id="125" name="Freeform 47"/>
              <p:cNvSpPr>
                <a:spLocks/>
              </p:cNvSpPr>
              <p:nvPr/>
            </p:nvSpPr>
            <p:spPr bwMode="auto">
              <a:xfrm>
                <a:off x="3468" y="2077"/>
                <a:ext cx="30" cy="49"/>
              </a:xfrm>
              <a:custGeom>
                <a:avLst/>
                <a:gdLst>
                  <a:gd name="T0" fmla="*/ 15 w 90"/>
                  <a:gd name="T1" fmla="*/ 30 h 148"/>
                  <a:gd name="T2" fmla="*/ 45 w 90"/>
                  <a:gd name="T3" fmla="*/ 0 h 148"/>
                  <a:gd name="T4" fmla="*/ 75 w 90"/>
                  <a:gd name="T5" fmla="*/ 30 h 148"/>
                  <a:gd name="T6" fmla="*/ 90 w 90"/>
                  <a:gd name="T7" fmla="*/ 120 h 148"/>
                  <a:gd name="T8" fmla="*/ 45 w 90"/>
                  <a:gd name="T9" fmla="*/ 148 h 148"/>
                  <a:gd name="T10" fmla="*/ 0 w 90"/>
                  <a:gd name="T11" fmla="*/ 120 h 148"/>
                  <a:gd name="T12" fmla="*/ 15 w 90"/>
                  <a:gd name="T13" fmla="*/ 30 h 148"/>
                  <a:gd name="T14" fmla="*/ 0 60000 65536"/>
                  <a:gd name="T15" fmla="*/ 0 60000 65536"/>
                  <a:gd name="T16" fmla="*/ 0 60000 65536"/>
                  <a:gd name="T17" fmla="*/ 0 60000 65536"/>
                  <a:gd name="T18" fmla="*/ 0 60000 65536"/>
                  <a:gd name="T19" fmla="*/ 0 60000 65536"/>
                  <a:gd name="T20" fmla="*/ 0 60000 65536"/>
                  <a:gd name="T21" fmla="*/ 0 w 90"/>
                  <a:gd name="T22" fmla="*/ 0 h 148"/>
                  <a:gd name="T23" fmla="*/ 90 w 90"/>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48">
                    <a:moveTo>
                      <a:pt x="15" y="30"/>
                    </a:moveTo>
                    <a:lnTo>
                      <a:pt x="45" y="0"/>
                    </a:lnTo>
                    <a:lnTo>
                      <a:pt x="75" y="30"/>
                    </a:lnTo>
                    <a:lnTo>
                      <a:pt x="90" y="120"/>
                    </a:lnTo>
                    <a:lnTo>
                      <a:pt x="45" y="148"/>
                    </a:lnTo>
                    <a:lnTo>
                      <a:pt x="0" y="120"/>
                    </a:lnTo>
                    <a:lnTo>
                      <a:pt x="15" y="30"/>
                    </a:lnTo>
                  </a:path>
                </a:pathLst>
              </a:custGeom>
              <a:noFill/>
              <a:ln w="3175">
                <a:solidFill>
                  <a:schemeClr val="tx1"/>
                </a:solidFill>
                <a:round/>
                <a:headEnd/>
                <a:tailEnd/>
              </a:ln>
            </p:spPr>
            <p:txBody>
              <a:bodyPr>
                <a:prstTxWarp prst="textNoShape">
                  <a:avLst/>
                </a:prstTxWarp>
              </a:bodyPr>
              <a:lstStyle/>
              <a:p>
                <a:endParaRPr lang="en-US"/>
              </a:p>
            </p:txBody>
          </p:sp>
          <p:sp>
            <p:nvSpPr>
              <p:cNvPr id="126" name="Freeform 48"/>
              <p:cNvSpPr>
                <a:spLocks/>
              </p:cNvSpPr>
              <p:nvPr/>
            </p:nvSpPr>
            <p:spPr bwMode="auto">
              <a:xfrm>
                <a:off x="3403" y="2035"/>
                <a:ext cx="60" cy="20"/>
              </a:xfrm>
              <a:custGeom>
                <a:avLst/>
                <a:gdLst>
                  <a:gd name="T0" fmla="*/ 180 w 180"/>
                  <a:gd name="T1" fmla="*/ 58 h 58"/>
                  <a:gd name="T2" fmla="*/ 57 w 180"/>
                  <a:gd name="T3" fmla="*/ 49 h 58"/>
                  <a:gd name="T4" fmla="*/ 122 w 180"/>
                  <a:gd name="T5" fmla="*/ 9 h 58"/>
                  <a:gd name="T6" fmla="*/ 0 w 180"/>
                  <a:gd name="T7" fmla="*/ 0 h 58"/>
                  <a:gd name="T8" fmla="*/ 0 60000 65536"/>
                  <a:gd name="T9" fmla="*/ 0 60000 65536"/>
                  <a:gd name="T10" fmla="*/ 0 60000 65536"/>
                  <a:gd name="T11" fmla="*/ 0 60000 65536"/>
                  <a:gd name="T12" fmla="*/ 0 w 180"/>
                  <a:gd name="T13" fmla="*/ 0 h 58"/>
                  <a:gd name="T14" fmla="*/ 180 w 180"/>
                  <a:gd name="T15" fmla="*/ 58 h 58"/>
                </a:gdLst>
                <a:ahLst/>
                <a:cxnLst>
                  <a:cxn ang="T8">
                    <a:pos x="T0" y="T1"/>
                  </a:cxn>
                  <a:cxn ang="T9">
                    <a:pos x="T2" y="T3"/>
                  </a:cxn>
                  <a:cxn ang="T10">
                    <a:pos x="T4" y="T5"/>
                  </a:cxn>
                  <a:cxn ang="T11">
                    <a:pos x="T6" y="T7"/>
                  </a:cxn>
                </a:cxnLst>
                <a:rect l="T12" t="T13" r="T14" b="T15"/>
                <a:pathLst>
                  <a:path w="180" h="58">
                    <a:moveTo>
                      <a:pt x="180" y="58"/>
                    </a:moveTo>
                    <a:lnTo>
                      <a:pt x="57" y="49"/>
                    </a:lnTo>
                    <a:lnTo>
                      <a:pt x="122" y="9"/>
                    </a:lnTo>
                    <a:lnTo>
                      <a:pt x="0" y="0"/>
                    </a:lnTo>
                  </a:path>
                </a:pathLst>
              </a:custGeom>
              <a:noFill/>
              <a:ln w="9525">
                <a:solidFill>
                  <a:schemeClr val="tx1"/>
                </a:solidFill>
                <a:round/>
                <a:headEnd/>
                <a:tailEnd/>
              </a:ln>
            </p:spPr>
            <p:txBody>
              <a:bodyPr>
                <a:prstTxWarp prst="textNoShape">
                  <a:avLst/>
                </a:prstTxWarp>
              </a:bodyPr>
              <a:lstStyle/>
              <a:p>
                <a:endParaRPr lang="en-US"/>
              </a:p>
            </p:txBody>
          </p:sp>
          <p:sp>
            <p:nvSpPr>
              <p:cNvPr id="127" name="Freeform 49"/>
              <p:cNvSpPr>
                <a:spLocks/>
              </p:cNvSpPr>
              <p:nvPr/>
            </p:nvSpPr>
            <p:spPr bwMode="auto">
              <a:xfrm>
                <a:off x="3493" y="2033"/>
                <a:ext cx="69" cy="24"/>
              </a:xfrm>
              <a:custGeom>
                <a:avLst/>
                <a:gdLst>
                  <a:gd name="T0" fmla="*/ 208 w 208"/>
                  <a:gd name="T1" fmla="*/ 6 h 71"/>
                  <a:gd name="T2" fmla="*/ 85 w 208"/>
                  <a:gd name="T3" fmla="*/ 71 h 71"/>
                  <a:gd name="T4" fmla="*/ 122 w 208"/>
                  <a:gd name="T5" fmla="*/ 0 h 71"/>
                  <a:gd name="T6" fmla="*/ 0 w 208"/>
                  <a:gd name="T7" fmla="*/ 64 h 71"/>
                  <a:gd name="T8" fmla="*/ 0 60000 65536"/>
                  <a:gd name="T9" fmla="*/ 0 60000 65536"/>
                  <a:gd name="T10" fmla="*/ 0 60000 65536"/>
                  <a:gd name="T11" fmla="*/ 0 60000 65536"/>
                  <a:gd name="T12" fmla="*/ 0 w 208"/>
                  <a:gd name="T13" fmla="*/ 0 h 71"/>
                  <a:gd name="T14" fmla="*/ 208 w 208"/>
                  <a:gd name="T15" fmla="*/ 71 h 71"/>
                </a:gdLst>
                <a:ahLst/>
                <a:cxnLst>
                  <a:cxn ang="T8">
                    <a:pos x="T0" y="T1"/>
                  </a:cxn>
                  <a:cxn ang="T9">
                    <a:pos x="T2" y="T3"/>
                  </a:cxn>
                  <a:cxn ang="T10">
                    <a:pos x="T4" y="T5"/>
                  </a:cxn>
                  <a:cxn ang="T11">
                    <a:pos x="T6" y="T7"/>
                  </a:cxn>
                </a:cxnLst>
                <a:rect l="T12" t="T13" r="T14" b="T15"/>
                <a:pathLst>
                  <a:path w="208" h="71">
                    <a:moveTo>
                      <a:pt x="208" y="6"/>
                    </a:moveTo>
                    <a:lnTo>
                      <a:pt x="85" y="71"/>
                    </a:lnTo>
                    <a:lnTo>
                      <a:pt x="122" y="0"/>
                    </a:lnTo>
                    <a:lnTo>
                      <a:pt x="0" y="64"/>
                    </a:lnTo>
                  </a:path>
                </a:pathLst>
              </a:custGeom>
              <a:noFill/>
              <a:ln w="9525">
                <a:solidFill>
                  <a:schemeClr val="tx1"/>
                </a:solidFill>
                <a:round/>
                <a:headEnd/>
                <a:tailEnd/>
              </a:ln>
            </p:spPr>
            <p:txBody>
              <a:bodyPr>
                <a:prstTxWarp prst="textNoShape">
                  <a:avLst/>
                </a:prstTxWarp>
              </a:bodyPr>
              <a:lstStyle/>
              <a:p>
                <a:endParaRPr lang="en-US"/>
              </a:p>
            </p:txBody>
          </p:sp>
          <p:sp>
            <p:nvSpPr>
              <p:cNvPr id="128" name="Freeform 50"/>
              <p:cNvSpPr>
                <a:spLocks/>
              </p:cNvSpPr>
              <p:nvPr/>
            </p:nvSpPr>
            <p:spPr bwMode="auto">
              <a:xfrm>
                <a:off x="3473" y="1968"/>
                <a:ext cx="20" cy="77"/>
              </a:xfrm>
              <a:custGeom>
                <a:avLst/>
                <a:gdLst>
                  <a:gd name="T0" fmla="*/ 30 w 60"/>
                  <a:gd name="T1" fmla="*/ 232 h 232"/>
                  <a:gd name="T2" fmla="*/ 0 w 60"/>
                  <a:gd name="T3" fmla="*/ 86 h 232"/>
                  <a:gd name="T4" fmla="*/ 60 w 60"/>
                  <a:gd name="T5" fmla="*/ 145 h 232"/>
                  <a:gd name="T6" fmla="*/ 30 w 60"/>
                  <a:gd name="T7" fmla="*/ 0 h 232"/>
                  <a:gd name="T8" fmla="*/ 0 60000 65536"/>
                  <a:gd name="T9" fmla="*/ 0 60000 65536"/>
                  <a:gd name="T10" fmla="*/ 0 60000 65536"/>
                  <a:gd name="T11" fmla="*/ 0 60000 65536"/>
                  <a:gd name="T12" fmla="*/ 0 w 60"/>
                  <a:gd name="T13" fmla="*/ 0 h 232"/>
                  <a:gd name="T14" fmla="*/ 60 w 60"/>
                  <a:gd name="T15" fmla="*/ 232 h 232"/>
                </a:gdLst>
                <a:ahLst/>
                <a:cxnLst>
                  <a:cxn ang="T8">
                    <a:pos x="T0" y="T1"/>
                  </a:cxn>
                  <a:cxn ang="T9">
                    <a:pos x="T2" y="T3"/>
                  </a:cxn>
                  <a:cxn ang="T10">
                    <a:pos x="T4" y="T5"/>
                  </a:cxn>
                  <a:cxn ang="T11">
                    <a:pos x="T6" y="T7"/>
                  </a:cxn>
                </a:cxnLst>
                <a:rect l="T12" t="T13" r="T14" b="T15"/>
                <a:pathLst>
                  <a:path w="60" h="232">
                    <a:moveTo>
                      <a:pt x="30" y="232"/>
                    </a:moveTo>
                    <a:lnTo>
                      <a:pt x="0" y="86"/>
                    </a:lnTo>
                    <a:lnTo>
                      <a:pt x="60" y="145"/>
                    </a:lnTo>
                    <a:lnTo>
                      <a:pt x="30" y="0"/>
                    </a:lnTo>
                  </a:path>
                </a:pathLst>
              </a:custGeom>
              <a:noFill/>
              <a:ln w="9525">
                <a:solidFill>
                  <a:schemeClr val="tx1"/>
                </a:solidFill>
                <a:round/>
                <a:headEnd/>
                <a:tailEnd/>
              </a:ln>
            </p:spPr>
            <p:txBody>
              <a:bodyPr>
                <a:prstTxWarp prst="textNoShape">
                  <a:avLst/>
                </a:prstTxWarp>
              </a:bodyPr>
              <a:lstStyle/>
              <a:p>
                <a:endParaRPr lang="en-US"/>
              </a:p>
            </p:txBody>
          </p:sp>
        </p:grpSp>
        <p:sp>
          <p:nvSpPr>
            <p:cNvPr id="129" name="Line 53"/>
            <p:cNvSpPr>
              <a:spLocks noChangeShapeType="1"/>
            </p:cNvSpPr>
            <p:nvPr/>
          </p:nvSpPr>
          <p:spPr bwMode="auto">
            <a:xfrm flipH="1">
              <a:off x="5184619" y="2318167"/>
              <a:ext cx="1353088" cy="54124"/>
            </a:xfrm>
            <a:prstGeom prst="line">
              <a:avLst/>
            </a:prstGeom>
            <a:noFill/>
            <a:ln w="19050">
              <a:solidFill>
                <a:schemeClr val="folHlink"/>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130" name="Line 54"/>
            <p:cNvSpPr>
              <a:spLocks noChangeShapeType="1"/>
            </p:cNvSpPr>
            <p:nvPr/>
          </p:nvSpPr>
          <p:spPr bwMode="auto">
            <a:xfrm flipH="1">
              <a:off x="5455236" y="2318167"/>
              <a:ext cx="1082470" cy="1731953"/>
            </a:xfrm>
            <a:prstGeom prst="line">
              <a:avLst/>
            </a:prstGeom>
            <a:noFill/>
            <a:ln w="19050">
              <a:solidFill>
                <a:schemeClr val="folHlink"/>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131" name="Line 55"/>
            <p:cNvSpPr>
              <a:spLocks noChangeShapeType="1"/>
            </p:cNvSpPr>
            <p:nvPr/>
          </p:nvSpPr>
          <p:spPr bwMode="auto">
            <a:xfrm flipH="1">
              <a:off x="5509360" y="3671255"/>
              <a:ext cx="1082470" cy="1190718"/>
            </a:xfrm>
            <a:prstGeom prst="line">
              <a:avLst/>
            </a:prstGeom>
            <a:noFill/>
            <a:ln w="19050">
              <a:solidFill>
                <a:schemeClr val="folHlink"/>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132" name="Freeform 56"/>
            <p:cNvSpPr>
              <a:spLocks/>
            </p:cNvSpPr>
            <p:nvPr/>
          </p:nvSpPr>
          <p:spPr bwMode="auto">
            <a:xfrm>
              <a:off x="4114551" y="3351024"/>
              <a:ext cx="1030602" cy="506281"/>
            </a:xfrm>
            <a:custGeom>
              <a:avLst/>
              <a:gdLst>
                <a:gd name="T0" fmla="*/ 0 w 914"/>
                <a:gd name="T1" fmla="*/ 449 h 449"/>
                <a:gd name="T2" fmla="*/ 42 w 914"/>
                <a:gd name="T3" fmla="*/ 391 h 449"/>
                <a:gd name="T4" fmla="*/ 306 w 914"/>
                <a:gd name="T5" fmla="*/ 111 h 449"/>
                <a:gd name="T6" fmla="*/ 375 w 914"/>
                <a:gd name="T7" fmla="*/ 58 h 449"/>
                <a:gd name="T8" fmla="*/ 554 w 914"/>
                <a:gd name="T9" fmla="*/ 0 h 449"/>
                <a:gd name="T10" fmla="*/ 676 w 914"/>
                <a:gd name="T11" fmla="*/ 5 h 449"/>
                <a:gd name="T12" fmla="*/ 713 w 914"/>
                <a:gd name="T13" fmla="*/ 16 h 449"/>
                <a:gd name="T14" fmla="*/ 766 w 914"/>
                <a:gd name="T15" fmla="*/ 26 h 449"/>
                <a:gd name="T16" fmla="*/ 866 w 914"/>
                <a:gd name="T17" fmla="*/ 69 h 449"/>
                <a:gd name="T18" fmla="*/ 893 w 914"/>
                <a:gd name="T19" fmla="*/ 100 h 449"/>
                <a:gd name="T20" fmla="*/ 914 w 914"/>
                <a:gd name="T21" fmla="*/ 132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4"/>
                <a:gd name="T34" fmla="*/ 0 h 449"/>
                <a:gd name="T35" fmla="*/ 914 w 914"/>
                <a:gd name="T36" fmla="*/ 449 h 4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4" h="449">
                  <a:moveTo>
                    <a:pt x="0" y="449"/>
                  </a:moveTo>
                  <a:cubicBezTo>
                    <a:pt x="7" y="427"/>
                    <a:pt x="24" y="404"/>
                    <a:pt x="42" y="391"/>
                  </a:cubicBezTo>
                  <a:cubicBezTo>
                    <a:pt x="111" y="280"/>
                    <a:pt x="201" y="187"/>
                    <a:pt x="306" y="111"/>
                  </a:cubicBezTo>
                  <a:cubicBezTo>
                    <a:pt x="330" y="94"/>
                    <a:pt x="348" y="68"/>
                    <a:pt x="375" y="58"/>
                  </a:cubicBezTo>
                  <a:cubicBezTo>
                    <a:pt x="436" y="35"/>
                    <a:pt x="491" y="15"/>
                    <a:pt x="554" y="0"/>
                  </a:cubicBezTo>
                  <a:cubicBezTo>
                    <a:pt x="595" y="2"/>
                    <a:pt x="636" y="1"/>
                    <a:pt x="676" y="5"/>
                  </a:cubicBezTo>
                  <a:cubicBezTo>
                    <a:pt x="689" y="6"/>
                    <a:pt x="701" y="12"/>
                    <a:pt x="713" y="16"/>
                  </a:cubicBezTo>
                  <a:cubicBezTo>
                    <a:pt x="730" y="21"/>
                    <a:pt x="766" y="26"/>
                    <a:pt x="766" y="26"/>
                  </a:cubicBezTo>
                  <a:cubicBezTo>
                    <a:pt x="800" y="39"/>
                    <a:pt x="838" y="41"/>
                    <a:pt x="866" y="69"/>
                  </a:cubicBezTo>
                  <a:cubicBezTo>
                    <a:pt x="882" y="85"/>
                    <a:pt x="881" y="82"/>
                    <a:pt x="893" y="100"/>
                  </a:cubicBezTo>
                  <a:cubicBezTo>
                    <a:pt x="900" y="111"/>
                    <a:pt x="914" y="132"/>
                    <a:pt x="914" y="132"/>
                  </a:cubicBezTo>
                </a:path>
              </a:pathLst>
            </a:custGeom>
            <a:noFill/>
            <a:ln w="19050">
              <a:solidFill>
                <a:srgbClr val="FF99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133" name="Line 57"/>
            <p:cNvSpPr>
              <a:spLocks noChangeShapeType="1"/>
            </p:cNvSpPr>
            <p:nvPr/>
          </p:nvSpPr>
          <p:spPr bwMode="auto">
            <a:xfrm flipV="1">
              <a:off x="5238742" y="2372290"/>
              <a:ext cx="1190717" cy="487112"/>
            </a:xfrm>
            <a:prstGeom prst="line">
              <a:avLst/>
            </a:prstGeom>
            <a:noFill/>
            <a:ln w="19050">
              <a:solidFill>
                <a:srgbClr val="858FFD"/>
              </a:solidFill>
              <a:round/>
              <a:headEnd type="triangle" w="med" len="me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34" name="Line 58"/>
            <p:cNvSpPr>
              <a:spLocks noChangeShapeType="1"/>
            </p:cNvSpPr>
            <p:nvPr/>
          </p:nvSpPr>
          <p:spPr bwMode="auto">
            <a:xfrm flipV="1">
              <a:off x="5238742" y="2480537"/>
              <a:ext cx="1136594" cy="1082470"/>
            </a:xfrm>
            <a:prstGeom prst="line">
              <a:avLst/>
            </a:prstGeom>
            <a:noFill/>
            <a:ln w="19050">
              <a:solidFill>
                <a:srgbClr val="858FFD"/>
              </a:solidFill>
              <a:round/>
              <a:headEnd type="triangle" w="med" len="me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35" name="Line 60"/>
            <p:cNvSpPr>
              <a:spLocks noChangeShapeType="1"/>
            </p:cNvSpPr>
            <p:nvPr/>
          </p:nvSpPr>
          <p:spPr bwMode="auto">
            <a:xfrm>
              <a:off x="6591830" y="2372290"/>
              <a:ext cx="865976" cy="108247"/>
            </a:xfrm>
            <a:prstGeom prst="line">
              <a:avLst/>
            </a:prstGeom>
            <a:noFill/>
            <a:ln w="9525">
              <a:solidFill>
                <a:schemeClr val="tx1"/>
              </a:solidFill>
              <a:round/>
              <a:headEnd type="triangle" w="med" len="me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36" name="Line 61"/>
            <p:cNvSpPr>
              <a:spLocks noChangeShapeType="1"/>
            </p:cNvSpPr>
            <p:nvPr/>
          </p:nvSpPr>
          <p:spPr bwMode="auto">
            <a:xfrm flipV="1">
              <a:off x="6645954" y="3563008"/>
              <a:ext cx="703606" cy="108247"/>
            </a:xfrm>
            <a:prstGeom prst="line">
              <a:avLst/>
            </a:prstGeom>
            <a:noFill/>
            <a:ln w="9525">
              <a:solidFill>
                <a:schemeClr val="tx1"/>
              </a:solidFill>
              <a:round/>
              <a:headEnd type="triangle" w="med" len="me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37" name="Freeform 62"/>
            <p:cNvSpPr>
              <a:spLocks/>
            </p:cNvSpPr>
            <p:nvPr/>
          </p:nvSpPr>
          <p:spPr bwMode="auto">
            <a:xfrm>
              <a:off x="3742452" y="2803023"/>
              <a:ext cx="163498" cy="458923"/>
            </a:xfrm>
            <a:custGeom>
              <a:avLst/>
              <a:gdLst>
                <a:gd name="T0" fmla="*/ 145 w 145"/>
                <a:gd name="T1" fmla="*/ 407 h 407"/>
                <a:gd name="T2" fmla="*/ 129 w 145"/>
                <a:gd name="T3" fmla="*/ 386 h 407"/>
                <a:gd name="T4" fmla="*/ 108 w 145"/>
                <a:gd name="T5" fmla="*/ 370 h 407"/>
                <a:gd name="T6" fmla="*/ 102 w 145"/>
                <a:gd name="T7" fmla="*/ 354 h 407"/>
                <a:gd name="T8" fmla="*/ 86 w 145"/>
                <a:gd name="T9" fmla="*/ 338 h 407"/>
                <a:gd name="T10" fmla="*/ 49 w 145"/>
                <a:gd name="T11" fmla="*/ 264 h 407"/>
                <a:gd name="T12" fmla="*/ 7 w 145"/>
                <a:gd name="T13" fmla="*/ 127 h 407"/>
                <a:gd name="T14" fmla="*/ 34 w 145"/>
                <a:gd name="T15" fmla="*/ 0 h 407"/>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407"/>
                <a:gd name="T26" fmla="*/ 145 w 145"/>
                <a:gd name="T27" fmla="*/ 407 h 4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407">
                  <a:moveTo>
                    <a:pt x="145" y="407"/>
                  </a:moveTo>
                  <a:cubicBezTo>
                    <a:pt x="140" y="400"/>
                    <a:pt x="135" y="392"/>
                    <a:pt x="129" y="386"/>
                  </a:cubicBezTo>
                  <a:cubicBezTo>
                    <a:pt x="123" y="380"/>
                    <a:pt x="114" y="377"/>
                    <a:pt x="108" y="370"/>
                  </a:cubicBezTo>
                  <a:cubicBezTo>
                    <a:pt x="104" y="366"/>
                    <a:pt x="105" y="359"/>
                    <a:pt x="102" y="354"/>
                  </a:cubicBezTo>
                  <a:cubicBezTo>
                    <a:pt x="98" y="348"/>
                    <a:pt x="91" y="343"/>
                    <a:pt x="86" y="338"/>
                  </a:cubicBezTo>
                  <a:cubicBezTo>
                    <a:pt x="75" y="315"/>
                    <a:pt x="64" y="285"/>
                    <a:pt x="49" y="264"/>
                  </a:cubicBezTo>
                  <a:cubicBezTo>
                    <a:pt x="38" y="218"/>
                    <a:pt x="16" y="175"/>
                    <a:pt x="7" y="127"/>
                  </a:cubicBezTo>
                  <a:cubicBezTo>
                    <a:pt x="9" y="94"/>
                    <a:pt x="0" y="28"/>
                    <a:pt x="34" y="0"/>
                  </a:cubicBezTo>
                </a:path>
              </a:pathLst>
            </a:custGeom>
            <a:noFill/>
            <a:ln w="19050">
              <a:solidFill>
                <a:srgbClr val="FF99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38" name="Freeform 63"/>
            <p:cNvSpPr>
              <a:spLocks/>
            </p:cNvSpPr>
            <p:nvPr/>
          </p:nvSpPr>
          <p:spPr bwMode="auto">
            <a:xfrm>
              <a:off x="3750345" y="3405147"/>
              <a:ext cx="190560" cy="582956"/>
            </a:xfrm>
            <a:custGeom>
              <a:avLst/>
              <a:gdLst>
                <a:gd name="T0" fmla="*/ 169 w 169"/>
                <a:gd name="T1" fmla="*/ 517 h 517"/>
                <a:gd name="T2" fmla="*/ 53 w 169"/>
                <a:gd name="T3" fmla="*/ 380 h 517"/>
                <a:gd name="T4" fmla="*/ 21 w 169"/>
                <a:gd name="T5" fmla="*/ 317 h 517"/>
                <a:gd name="T6" fmla="*/ 11 w 169"/>
                <a:gd name="T7" fmla="*/ 264 h 517"/>
                <a:gd name="T8" fmla="*/ 0 w 169"/>
                <a:gd name="T9" fmla="*/ 227 h 517"/>
                <a:gd name="T10" fmla="*/ 58 w 169"/>
                <a:gd name="T11" fmla="*/ 74 h 517"/>
                <a:gd name="T12" fmla="*/ 122 w 169"/>
                <a:gd name="T13" fmla="*/ 21 h 517"/>
                <a:gd name="T14" fmla="*/ 153 w 169"/>
                <a:gd name="T15" fmla="*/ 0 h 517"/>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517"/>
                <a:gd name="T26" fmla="*/ 169 w 169"/>
                <a:gd name="T27" fmla="*/ 517 h 5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517">
                  <a:moveTo>
                    <a:pt x="169" y="517"/>
                  </a:moveTo>
                  <a:cubicBezTo>
                    <a:pt x="138" y="471"/>
                    <a:pt x="92" y="419"/>
                    <a:pt x="53" y="380"/>
                  </a:cubicBezTo>
                  <a:cubicBezTo>
                    <a:pt x="45" y="356"/>
                    <a:pt x="37" y="337"/>
                    <a:pt x="21" y="317"/>
                  </a:cubicBezTo>
                  <a:cubicBezTo>
                    <a:pt x="17" y="293"/>
                    <a:pt x="17" y="286"/>
                    <a:pt x="11" y="264"/>
                  </a:cubicBezTo>
                  <a:cubicBezTo>
                    <a:pt x="8" y="252"/>
                    <a:pt x="0" y="227"/>
                    <a:pt x="0" y="227"/>
                  </a:cubicBezTo>
                  <a:cubicBezTo>
                    <a:pt x="8" y="155"/>
                    <a:pt x="19" y="133"/>
                    <a:pt x="58" y="74"/>
                  </a:cubicBezTo>
                  <a:cubicBezTo>
                    <a:pt x="67" y="60"/>
                    <a:pt x="110" y="29"/>
                    <a:pt x="122" y="21"/>
                  </a:cubicBezTo>
                  <a:cubicBezTo>
                    <a:pt x="132" y="14"/>
                    <a:pt x="153" y="0"/>
                    <a:pt x="153" y="0"/>
                  </a:cubicBezTo>
                </a:path>
              </a:pathLst>
            </a:custGeom>
            <a:noFill/>
            <a:ln w="19050">
              <a:solidFill>
                <a:srgbClr val="FF99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39" name="Text Box 64"/>
            <p:cNvSpPr txBox="1">
              <a:spLocks noChangeArrowheads="1"/>
            </p:cNvSpPr>
            <p:nvPr/>
          </p:nvSpPr>
          <p:spPr bwMode="auto">
            <a:xfrm>
              <a:off x="6351752" y="4259848"/>
              <a:ext cx="730017" cy="307777"/>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r>
                <a:rPr lang="it-IT" sz="1400" b="1"/>
                <a:t>BTS</a:t>
              </a:r>
            </a:p>
          </p:txBody>
        </p:sp>
        <p:sp>
          <p:nvSpPr>
            <p:cNvPr id="140" name="Text Box 65"/>
            <p:cNvSpPr txBox="1">
              <a:spLocks noChangeArrowheads="1"/>
            </p:cNvSpPr>
            <p:nvPr/>
          </p:nvSpPr>
          <p:spPr bwMode="auto">
            <a:xfrm>
              <a:off x="6291991" y="3004859"/>
              <a:ext cx="730017" cy="307777"/>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r>
                <a:rPr lang="it-IT" sz="1400" b="1"/>
                <a:t>BTS</a:t>
              </a:r>
            </a:p>
          </p:txBody>
        </p:sp>
        <p:sp>
          <p:nvSpPr>
            <p:cNvPr id="141" name="Line 66"/>
            <p:cNvSpPr>
              <a:spLocks noChangeShapeType="1"/>
            </p:cNvSpPr>
            <p:nvPr/>
          </p:nvSpPr>
          <p:spPr bwMode="auto">
            <a:xfrm>
              <a:off x="5292866" y="3454761"/>
              <a:ext cx="1298964" cy="162371"/>
            </a:xfrm>
            <a:prstGeom prst="line">
              <a:avLst/>
            </a:prstGeom>
            <a:noFill/>
            <a:ln w="19050">
              <a:solidFill>
                <a:schemeClr val="folHlink"/>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142" name="Freeform 72"/>
            <p:cNvSpPr>
              <a:spLocks/>
            </p:cNvSpPr>
            <p:nvPr/>
          </p:nvSpPr>
          <p:spPr bwMode="auto">
            <a:xfrm>
              <a:off x="4079597" y="2426414"/>
              <a:ext cx="1185079" cy="370972"/>
            </a:xfrm>
            <a:custGeom>
              <a:avLst/>
              <a:gdLst>
                <a:gd name="T0" fmla="*/ 0 w 1051"/>
                <a:gd name="T1" fmla="*/ 123 h 329"/>
                <a:gd name="T2" fmla="*/ 37 w 1051"/>
                <a:gd name="T3" fmla="*/ 102 h 329"/>
                <a:gd name="T4" fmla="*/ 53 w 1051"/>
                <a:gd name="T5" fmla="*/ 86 h 329"/>
                <a:gd name="T6" fmla="*/ 90 w 1051"/>
                <a:gd name="T7" fmla="*/ 75 h 329"/>
                <a:gd name="T8" fmla="*/ 243 w 1051"/>
                <a:gd name="T9" fmla="*/ 28 h 329"/>
                <a:gd name="T10" fmla="*/ 597 w 1051"/>
                <a:gd name="T11" fmla="*/ 38 h 329"/>
                <a:gd name="T12" fmla="*/ 798 w 1051"/>
                <a:gd name="T13" fmla="*/ 107 h 329"/>
                <a:gd name="T14" fmla="*/ 845 w 1051"/>
                <a:gd name="T15" fmla="*/ 139 h 329"/>
                <a:gd name="T16" fmla="*/ 861 w 1051"/>
                <a:gd name="T17" fmla="*/ 149 h 329"/>
                <a:gd name="T18" fmla="*/ 888 w 1051"/>
                <a:gd name="T19" fmla="*/ 170 h 329"/>
                <a:gd name="T20" fmla="*/ 898 w 1051"/>
                <a:gd name="T21" fmla="*/ 186 h 329"/>
                <a:gd name="T22" fmla="*/ 946 w 1051"/>
                <a:gd name="T23" fmla="*/ 229 h 329"/>
                <a:gd name="T24" fmla="*/ 998 w 1051"/>
                <a:gd name="T25" fmla="*/ 271 h 329"/>
                <a:gd name="T26" fmla="*/ 1041 w 1051"/>
                <a:gd name="T27" fmla="*/ 313 h 329"/>
                <a:gd name="T28" fmla="*/ 1051 w 1051"/>
                <a:gd name="T29" fmla="*/ 329 h 3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1"/>
                <a:gd name="T46" fmla="*/ 0 h 329"/>
                <a:gd name="T47" fmla="*/ 1051 w 1051"/>
                <a:gd name="T48" fmla="*/ 329 h 3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1" h="329">
                  <a:moveTo>
                    <a:pt x="0" y="123"/>
                  </a:moveTo>
                  <a:cubicBezTo>
                    <a:pt x="12" y="115"/>
                    <a:pt x="25" y="110"/>
                    <a:pt x="37" y="102"/>
                  </a:cubicBezTo>
                  <a:cubicBezTo>
                    <a:pt x="43" y="98"/>
                    <a:pt x="46" y="90"/>
                    <a:pt x="53" y="86"/>
                  </a:cubicBezTo>
                  <a:cubicBezTo>
                    <a:pt x="64" y="80"/>
                    <a:pt x="78" y="80"/>
                    <a:pt x="90" y="75"/>
                  </a:cubicBezTo>
                  <a:cubicBezTo>
                    <a:pt x="124" y="39"/>
                    <a:pt x="196" y="33"/>
                    <a:pt x="243" y="28"/>
                  </a:cubicBezTo>
                  <a:cubicBezTo>
                    <a:pt x="343" y="0"/>
                    <a:pt x="490" y="30"/>
                    <a:pt x="597" y="38"/>
                  </a:cubicBezTo>
                  <a:cubicBezTo>
                    <a:pt x="646" y="52"/>
                    <a:pt x="761" y="82"/>
                    <a:pt x="798" y="107"/>
                  </a:cubicBezTo>
                  <a:cubicBezTo>
                    <a:pt x="814" y="118"/>
                    <a:pt x="829" y="129"/>
                    <a:pt x="845" y="139"/>
                  </a:cubicBezTo>
                  <a:cubicBezTo>
                    <a:pt x="850" y="142"/>
                    <a:pt x="861" y="149"/>
                    <a:pt x="861" y="149"/>
                  </a:cubicBezTo>
                  <a:cubicBezTo>
                    <a:pt x="895" y="198"/>
                    <a:pt x="849" y="138"/>
                    <a:pt x="888" y="170"/>
                  </a:cubicBezTo>
                  <a:cubicBezTo>
                    <a:pt x="893" y="174"/>
                    <a:pt x="894" y="181"/>
                    <a:pt x="898" y="186"/>
                  </a:cubicBezTo>
                  <a:cubicBezTo>
                    <a:pt x="913" y="201"/>
                    <a:pt x="929" y="217"/>
                    <a:pt x="946" y="229"/>
                  </a:cubicBezTo>
                  <a:cubicBezTo>
                    <a:pt x="963" y="241"/>
                    <a:pt x="983" y="256"/>
                    <a:pt x="998" y="271"/>
                  </a:cubicBezTo>
                  <a:cubicBezTo>
                    <a:pt x="1012" y="285"/>
                    <a:pt x="1028" y="298"/>
                    <a:pt x="1041" y="313"/>
                  </a:cubicBezTo>
                  <a:cubicBezTo>
                    <a:pt x="1045" y="318"/>
                    <a:pt x="1051" y="329"/>
                    <a:pt x="1051" y="329"/>
                  </a:cubicBezTo>
                </a:path>
              </a:pathLst>
            </a:custGeom>
            <a:noFill/>
            <a:ln w="19050">
              <a:solidFill>
                <a:srgbClr val="FF99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43" name="Freeform 73"/>
            <p:cNvSpPr>
              <a:spLocks/>
            </p:cNvSpPr>
            <p:nvPr/>
          </p:nvSpPr>
          <p:spPr bwMode="auto">
            <a:xfrm>
              <a:off x="4175440" y="2913525"/>
              <a:ext cx="997903" cy="297679"/>
            </a:xfrm>
            <a:custGeom>
              <a:avLst/>
              <a:gdLst>
                <a:gd name="T0" fmla="*/ 0 w 885"/>
                <a:gd name="T1" fmla="*/ 264 h 264"/>
                <a:gd name="T2" fmla="*/ 111 w 885"/>
                <a:gd name="T3" fmla="*/ 164 h 264"/>
                <a:gd name="T4" fmla="*/ 164 w 885"/>
                <a:gd name="T5" fmla="*/ 132 h 264"/>
                <a:gd name="T6" fmla="*/ 360 w 885"/>
                <a:gd name="T7" fmla="*/ 37 h 264"/>
                <a:gd name="T8" fmla="*/ 582 w 885"/>
                <a:gd name="T9" fmla="*/ 0 h 264"/>
                <a:gd name="T10" fmla="*/ 878 w 885"/>
                <a:gd name="T11" fmla="*/ 5 h 264"/>
                <a:gd name="T12" fmla="*/ 857 w 885"/>
                <a:gd name="T13" fmla="*/ 0 h 264"/>
                <a:gd name="T14" fmla="*/ 0 60000 65536"/>
                <a:gd name="T15" fmla="*/ 0 60000 65536"/>
                <a:gd name="T16" fmla="*/ 0 60000 65536"/>
                <a:gd name="T17" fmla="*/ 0 60000 65536"/>
                <a:gd name="T18" fmla="*/ 0 60000 65536"/>
                <a:gd name="T19" fmla="*/ 0 60000 65536"/>
                <a:gd name="T20" fmla="*/ 0 60000 65536"/>
                <a:gd name="T21" fmla="*/ 0 w 885"/>
                <a:gd name="T22" fmla="*/ 0 h 264"/>
                <a:gd name="T23" fmla="*/ 885 w 885"/>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5" h="264">
                  <a:moveTo>
                    <a:pt x="0" y="264"/>
                  </a:moveTo>
                  <a:cubicBezTo>
                    <a:pt x="40" y="239"/>
                    <a:pt x="75" y="196"/>
                    <a:pt x="111" y="164"/>
                  </a:cubicBezTo>
                  <a:cubicBezTo>
                    <a:pt x="127" y="150"/>
                    <a:pt x="147" y="145"/>
                    <a:pt x="164" y="132"/>
                  </a:cubicBezTo>
                  <a:cubicBezTo>
                    <a:pt x="221" y="89"/>
                    <a:pt x="288" y="47"/>
                    <a:pt x="360" y="37"/>
                  </a:cubicBezTo>
                  <a:cubicBezTo>
                    <a:pt x="432" y="7"/>
                    <a:pt x="505" y="4"/>
                    <a:pt x="582" y="0"/>
                  </a:cubicBezTo>
                  <a:cubicBezTo>
                    <a:pt x="681" y="2"/>
                    <a:pt x="779" y="5"/>
                    <a:pt x="878" y="5"/>
                  </a:cubicBezTo>
                  <a:cubicBezTo>
                    <a:pt x="885" y="5"/>
                    <a:pt x="864" y="0"/>
                    <a:pt x="857" y="0"/>
                  </a:cubicBezTo>
                </a:path>
              </a:pathLst>
            </a:custGeom>
            <a:noFill/>
            <a:ln w="19050">
              <a:solidFill>
                <a:srgbClr val="FF99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144" name="Rectangle 75"/>
            <p:cNvSpPr>
              <a:spLocks noChangeArrowheads="1"/>
            </p:cNvSpPr>
            <p:nvPr/>
          </p:nvSpPr>
          <p:spPr bwMode="auto">
            <a:xfrm>
              <a:off x="7239000" y="4772291"/>
              <a:ext cx="1614941" cy="409309"/>
            </a:xfrm>
            <a:prstGeom prst="rect">
              <a:avLst/>
            </a:prstGeom>
            <a:solidFill>
              <a:srgbClr val="DDDDDD"/>
            </a:solidFill>
            <a:ln w="9525">
              <a:miter lim="800000"/>
              <a:headEnd/>
              <a:tailEnd/>
            </a:ln>
            <a:effectLst>
              <a:outerShdw blurRad="50800" dist="38100" dir="2700000">
                <a:srgbClr val="000000">
                  <a:alpha val="43000"/>
                </a:srgbClr>
              </a:outerShdw>
            </a:effectLst>
            <a:scene3d>
              <a:camera prst="legacyObliqueTopRight"/>
              <a:lightRig rig="legacyFlat3" dir="b"/>
            </a:scene3d>
            <a:sp3d extrusionH="430200" prstMaterial="legacyMatte">
              <a:bevelT w="13500" h="13500" prst="angle"/>
              <a:bevelB w="13500" h="13500" prst="angle"/>
              <a:extrusionClr>
                <a:srgbClr val="DDDDDD"/>
              </a:extrusionClr>
            </a:sp3d>
          </p:spPr>
          <p:txBody>
            <a:bodyPr wrap="none" anchor="ctr">
              <a:prstTxWarp prst="textNoShape">
                <a:avLst/>
              </a:prstTxWarp>
              <a:flatTx/>
            </a:bodyPr>
            <a:lstStyle/>
            <a:p>
              <a:pPr algn="ctr"/>
              <a:r>
                <a:rPr lang="it-IT" sz="1400" b="1" dirty="0">
                  <a:latin typeface="Arial" charset="0"/>
                </a:rPr>
                <a:t>Control </a:t>
              </a:r>
            </a:p>
            <a:p>
              <a:pPr algn="ctr"/>
              <a:r>
                <a:rPr lang="it-IT" sz="1400" b="1" dirty="0">
                  <a:latin typeface="Arial" charset="0"/>
                </a:rPr>
                <a:t>Centre</a:t>
              </a:r>
            </a:p>
          </p:txBody>
        </p:sp>
        <p:sp>
          <p:nvSpPr>
            <p:cNvPr id="145" name="AutoShape 76"/>
            <p:cNvSpPr>
              <a:spLocks noChangeArrowheads="1"/>
            </p:cNvSpPr>
            <p:nvPr/>
          </p:nvSpPr>
          <p:spPr bwMode="auto">
            <a:xfrm rot="5400000">
              <a:off x="7489942" y="3374139"/>
              <a:ext cx="1841328" cy="613400"/>
            </a:xfrm>
            <a:custGeom>
              <a:avLst/>
              <a:gdLst>
                <a:gd name="T0" fmla="*/ 1815392 w 21600"/>
                <a:gd name="T1" fmla="*/ 0 h 21600"/>
                <a:gd name="T2" fmla="*/ 1815392 w 21600"/>
                <a:gd name="T3" fmla="*/ 486095 h 21600"/>
                <a:gd name="T4" fmla="*/ 388498 w 21600"/>
                <a:gd name="T5" fmla="*/ 863600 h 21600"/>
                <a:gd name="T6" fmla="*/ 2592388 w 21600"/>
                <a:gd name="T7" fmla="*/ 2430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a:effectLst>
              <a:outerShdw blurRad="50800" dist="38100" dir="2700000" algn="t"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endParaRPr lang="en-US"/>
            </a:p>
          </p:txBody>
        </p:sp>
        <p:sp>
          <p:nvSpPr>
            <p:cNvPr id="146" name="Text Box 52"/>
            <p:cNvSpPr txBox="1">
              <a:spLocks noChangeArrowheads="1"/>
            </p:cNvSpPr>
            <p:nvPr/>
          </p:nvSpPr>
          <p:spPr bwMode="auto">
            <a:xfrm rot="16200000">
              <a:off x="6934623" y="3119256"/>
              <a:ext cx="1620268" cy="523220"/>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it-IT" sz="1400" b="1">
                  <a:solidFill>
                    <a:schemeClr val="bg1"/>
                  </a:solidFill>
                </a:rPr>
                <a:t>Infrastructured Network</a:t>
              </a:r>
            </a:p>
          </p:txBody>
        </p:sp>
        <p:sp>
          <p:nvSpPr>
            <p:cNvPr id="147" name="Text Box 64"/>
            <p:cNvSpPr txBox="1">
              <a:spLocks noChangeArrowheads="1"/>
            </p:cNvSpPr>
            <p:nvPr/>
          </p:nvSpPr>
          <p:spPr bwMode="auto">
            <a:xfrm>
              <a:off x="3842901" y="4125667"/>
              <a:ext cx="922356" cy="33381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r>
                <a:rPr lang="it-IT" sz="1400" b="1" dirty="0" smtClean="0"/>
                <a:t>OBU</a:t>
              </a:r>
              <a:endParaRPr lang="it-IT" sz="1400" b="1" dirty="0"/>
            </a:p>
          </p:txBody>
        </p:sp>
      </p:grpSp>
      <p:sp>
        <p:nvSpPr>
          <p:cNvPr id="183" name="Rectangle 182"/>
          <p:cNvSpPr/>
          <p:nvPr/>
        </p:nvSpPr>
        <p:spPr>
          <a:xfrm>
            <a:off x="7200076" y="4190038"/>
            <a:ext cx="1222262" cy="63854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4" name="Group 163"/>
          <p:cNvGrpSpPr/>
          <p:nvPr/>
        </p:nvGrpSpPr>
        <p:grpSpPr>
          <a:xfrm>
            <a:off x="4246518" y="4293096"/>
            <a:ext cx="4563257" cy="1981201"/>
            <a:chOff x="2061391" y="1371600"/>
            <a:chExt cx="5943600" cy="2438401"/>
          </a:xfrm>
        </p:grpSpPr>
        <p:sp>
          <p:nvSpPr>
            <p:cNvPr id="165" name="Rettangolo 21"/>
            <p:cNvSpPr/>
            <p:nvPr/>
          </p:nvSpPr>
          <p:spPr>
            <a:xfrm>
              <a:off x="2061391" y="1371601"/>
              <a:ext cx="5943600" cy="2438400"/>
            </a:xfrm>
            <a:prstGeom prst="rect">
              <a:avLst/>
            </a:prstGeom>
            <a:noFill/>
            <a:ln w="57150">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solidFill>
                    <a:prstClr val="black">
                      <a:lumMod val="65000"/>
                      <a:lumOff val="35000"/>
                    </a:prstClr>
                  </a:solidFill>
                </a:ln>
                <a:solidFill>
                  <a:srgbClr val="000000"/>
                </a:solidFill>
                <a:effectLst/>
                <a:uLnTx/>
                <a:uFillTx/>
                <a:latin typeface="Arial"/>
                <a:ea typeface="+mn-ea"/>
                <a:cs typeface="+mn-cs"/>
              </a:endParaRPr>
            </a:p>
          </p:txBody>
        </p:sp>
        <p:sp>
          <p:nvSpPr>
            <p:cNvPr id="166" name="Rettangolo 22"/>
            <p:cNvSpPr/>
            <p:nvPr/>
          </p:nvSpPr>
          <p:spPr>
            <a:xfrm>
              <a:off x="3200400" y="2209800"/>
              <a:ext cx="2667000" cy="4572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Real-time comms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engine</a:t>
              </a:r>
            </a:p>
          </p:txBody>
        </p:sp>
        <p:sp>
          <p:nvSpPr>
            <p:cNvPr id="167" name="Rettangolo 23"/>
            <p:cNvSpPr/>
            <p:nvPr/>
          </p:nvSpPr>
          <p:spPr>
            <a:xfrm>
              <a:off x="3200400" y="2743200"/>
              <a:ext cx="2667000" cy="4572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Smart navigation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engine</a:t>
              </a:r>
            </a:p>
          </p:txBody>
        </p:sp>
        <p:sp>
          <p:nvSpPr>
            <p:cNvPr id="168" name="Cilindro 24"/>
            <p:cNvSpPr/>
            <p:nvPr/>
          </p:nvSpPr>
          <p:spPr>
            <a:xfrm>
              <a:off x="6629400" y="2590800"/>
              <a:ext cx="990600" cy="1066800"/>
            </a:xfrm>
            <a:prstGeom prst="can">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prstTxWarp prst="textNoShape">
                <a:avLst/>
              </a:prstTxWarp>
            </a:bodyPr>
            <a:lstStyle/>
            <a:p>
              <a:pPr marR="0" lvl="0" indent="0" algn="ctr" fontAlgn="auto">
                <a:lnSpc>
                  <a:spcPct val="100000"/>
                </a:lnSpc>
                <a:spcBef>
                  <a:spcPts val="0"/>
                </a:spcBef>
                <a:spcAft>
                  <a:spcPts val="0"/>
                </a:spcAft>
                <a:buClrTx/>
                <a:buSzTx/>
                <a:buFontTx/>
                <a:buNone/>
                <a:tabLst/>
                <a:defRPr/>
              </a:pPr>
              <a:r>
                <a:rPr lang="it-IT" sz="1200" dirty="0">
                  <a:latin typeface="Arial"/>
                  <a:cs typeface="Arial"/>
                </a:rPr>
                <a:t>Maps &amp;</a:t>
              </a:r>
            </a:p>
            <a:p>
              <a:pPr marR="0" lvl="0" indent="0" algn="ctr" fontAlgn="auto">
                <a:lnSpc>
                  <a:spcPct val="100000"/>
                </a:lnSpc>
                <a:spcBef>
                  <a:spcPts val="0"/>
                </a:spcBef>
                <a:spcAft>
                  <a:spcPts val="0"/>
                </a:spcAft>
                <a:buClrTx/>
                <a:buSzTx/>
                <a:buFontTx/>
                <a:buNone/>
                <a:tabLst/>
                <a:defRPr/>
              </a:pPr>
              <a:r>
                <a:rPr lang="it-IT" sz="1200" dirty="0">
                  <a:latin typeface="Arial"/>
                  <a:cs typeface="Arial"/>
                </a:rPr>
                <a:t>real-time</a:t>
              </a:r>
            </a:p>
            <a:p>
              <a:pPr marR="0" lvl="0" indent="0" algn="ctr" fontAlgn="auto">
                <a:lnSpc>
                  <a:spcPct val="100000"/>
                </a:lnSpc>
                <a:spcBef>
                  <a:spcPts val="0"/>
                </a:spcBef>
                <a:spcAft>
                  <a:spcPts val="0"/>
                </a:spcAft>
                <a:buClrTx/>
                <a:buSzTx/>
                <a:buFontTx/>
                <a:buNone/>
                <a:tabLst/>
                <a:defRPr/>
              </a:pPr>
              <a:r>
                <a:rPr lang="it-IT" sz="1200" dirty="0">
                  <a:latin typeface="Arial"/>
                  <a:cs typeface="Arial"/>
                </a:rPr>
                <a:t>data</a:t>
              </a:r>
            </a:p>
          </p:txBody>
        </p:sp>
        <p:sp>
          <p:nvSpPr>
            <p:cNvPr id="169" name="Rettangolo 25"/>
            <p:cNvSpPr/>
            <p:nvPr/>
          </p:nvSpPr>
          <p:spPr>
            <a:xfrm>
              <a:off x="3200400" y="3276600"/>
              <a:ext cx="2667000" cy="381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User interface</a:t>
              </a:r>
            </a:p>
          </p:txBody>
        </p:sp>
        <p:sp>
          <p:nvSpPr>
            <p:cNvPr id="170" name="Arrotonda angolo diagonale rettangolo 26"/>
            <p:cNvSpPr/>
            <p:nvPr/>
          </p:nvSpPr>
          <p:spPr>
            <a:xfrm>
              <a:off x="2133600" y="1371600"/>
              <a:ext cx="990600" cy="533400"/>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GPS unit</a:t>
              </a:r>
            </a:p>
          </p:txBody>
        </p:sp>
        <p:sp>
          <p:nvSpPr>
            <p:cNvPr id="171" name="Arrotonda angolo diagonale rettangolo 27"/>
            <p:cNvSpPr/>
            <p:nvPr/>
          </p:nvSpPr>
          <p:spPr>
            <a:xfrm>
              <a:off x="3429000" y="1371600"/>
              <a:ext cx="990600" cy="533400"/>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Accel unit</a:t>
              </a:r>
            </a:p>
          </p:txBody>
        </p:sp>
        <p:sp>
          <p:nvSpPr>
            <p:cNvPr id="173" name="Arrotonda angolo diagonale rettangolo 29"/>
            <p:cNvSpPr/>
            <p:nvPr/>
          </p:nvSpPr>
          <p:spPr>
            <a:xfrm>
              <a:off x="6019800" y="1371600"/>
              <a:ext cx="1368896" cy="533401"/>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WiFi V2V unit</a:t>
              </a:r>
            </a:p>
          </p:txBody>
        </p:sp>
        <p:sp>
          <p:nvSpPr>
            <p:cNvPr id="172" name="Arrotonda angolo diagonale rettangolo 28"/>
            <p:cNvSpPr/>
            <p:nvPr/>
          </p:nvSpPr>
          <p:spPr>
            <a:xfrm>
              <a:off x="4724400" y="1371600"/>
              <a:ext cx="990600" cy="533400"/>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Arial"/>
                  <a:ea typeface="+mn-ea"/>
                  <a:cs typeface="+mn-cs"/>
                </a:rPr>
                <a:t>GPRS V2I unit</a:t>
              </a:r>
            </a:p>
          </p:txBody>
        </p:sp>
        <p:cxnSp>
          <p:nvCxnSpPr>
            <p:cNvPr id="174" name="Forma 30"/>
            <p:cNvCxnSpPr>
              <a:stCxn id="170" idx="1"/>
              <a:endCxn id="166" idx="1"/>
            </p:cNvCxnSpPr>
            <p:nvPr/>
          </p:nvCxnSpPr>
          <p:spPr>
            <a:xfrm rot="16200000" flipH="1">
              <a:off x="2647950" y="1885950"/>
              <a:ext cx="533400" cy="571500"/>
            </a:xfrm>
            <a:prstGeom prst="bentConnector2">
              <a:avLst/>
            </a:prstGeom>
            <a:noFill/>
            <a:ln w="25400" cap="flat" cmpd="sng" algn="ctr">
              <a:solidFill>
                <a:srgbClr val="FFC000"/>
              </a:solidFill>
              <a:prstDash val="solid"/>
              <a:round/>
              <a:headEnd type="none" w="med" len="med"/>
              <a:tailEnd type="arrow" w="med" len="med"/>
            </a:ln>
            <a:effectLst/>
          </p:spPr>
        </p:cxnSp>
        <p:cxnSp>
          <p:nvCxnSpPr>
            <p:cNvPr id="175" name="Forma 31"/>
            <p:cNvCxnSpPr>
              <a:stCxn id="173" idx="1"/>
              <a:endCxn id="166" idx="3"/>
            </p:cNvCxnSpPr>
            <p:nvPr/>
          </p:nvCxnSpPr>
          <p:spPr>
            <a:xfrm rot="5400000">
              <a:off x="6019124" y="1753277"/>
              <a:ext cx="533401" cy="836849"/>
            </a:xfrm>
            <a:prstGeom prst="bentConnector2">
              <a:avLst/>
            </a:prstGeom>
            <a:noFill/>
            <a:ln w="25400" cap="flat" cmpd="sng" algn="ctr">
              <a:solidFill>
                <a:srgbClr val="FFC000"/>
              </a:solidFill>
              <a:prstDash val="solid"/>
              <a:round/>
              <a:headEnd type="arrow" w="med" len="med"/>
              <a:tailEnd type="arrow" w="med" len="med"/>
            </a:ln>
            <a:effectLst/>
          </p:spPr>
        </p:cxnSp>
        <p:cxnSp>
          <p:nvCxnSpPr>
            <p:cNvPr id="176" name="Connettore 2 32"/>
            <p:cNvCxnSpPr>
              <a:stCxn id="171" idx="1"/>
            </p:cNvCxnSpPr>
            <p:nvPr/>
          </p:nvCxnSpPr>
          <p:spPr>
            <a:xfrm rot="5400000">
              <a:off x="3772694" y="2055019"/>
              <a:ext cx="301625" cy="1587"/>
            </a:xfrm>
            <a:prstGeom prst="straightConnector1">
              <a:avLst/>
            </a:prstGeom>
            <a:noFill/>
            <a:ln w="25400" cap="flat" cmpd="sng" algn="ctr">
              <a:solidFill>
                <a:srgbClr val="FFC000"/>
              </a:solidFill>
              <a:prstDash val="solid"/>
              <a:round/>
              <a:headEnd type="none" w="med" len="med"/>
              <a:tailEnd type="arrow" w="med" len="med"/>
            </a:ln>
            <a:effectLst/>
          </p:spPr>
        </p:cxnSp>
        <p:cxnSp>
          <p:nvCxnSpPr>
            <p:cNvPr id="177" name="Connettore 2 33"/>
            <p:cNvCxnSpPr/>
            <p:nvPr/>
          </p:nvCxnSpPr>
          <p:spPr>
            <a:xfrm rot="5400000">
              <a:off x="5052219" y="2059781"/>
              <a:ext cx="298450" cy="1588"/>
            </a:xfrm>
            <a:prstGeom prst="straightConnector1">
              <a:avLst/>
            </a:prstGeom>
            <a:noFill/>
            <a:ln w="25400" cap="flat" cmpd="sng" algn="ctr">
              <a:solidFill>
                <a:srgbClr val="FFC000"/>
              </a:solidFill>
              <a:prstDash val="solid"/>
              <a:round/>
              <a:headEnd type="arrow" w="med" len="med"/>
              <a:tailEnd type="arrow" w="med" len="med"/>
            </a:ln>
            <a:effectLst/>
          </p:spPr>
        </p:cxnSp>
        <p:cxnSp>
          <p:nvCxnSpPr>
            <p:cNvPr id="178" name="Connettore 2 34"/>
            <p:cNvCxnSpPr/>
            <p:nvPr/>
          </p:nvCxnSpPr>
          <p:spPr>
            <a:xfrm>
              <a:off x="5867400" y="2590800"/>
              <a:ext cx="762000" cy="457200"/>
            </a:xfrm>
            <a:prstGeom prst="straightConnector1">
              <a:avLst/>
            </a:prstGeom>
            <a:noFill/>
            <a:ln w="25400" cap="flat" cmpd="sng" algn="ctr">
              <a:solidFill>
                <a:srgbClr val="6DE304">
                  <a:lumMod val="75000"/>
                </a:srgbClr>
              </a:solidFill>
              <a:prstDash val="solid"/>
              <a:headEnd type="arrow"/>
              <a:tailEnd type="arrow"/>
            </a:ln>
            <a:effectLst/>
          </p:spPr>
        </p:cxnSp>
        <p:cxnSp>
          <p:nvCxnSpPr>
            <p:cNvPr id="179" name="Connettore 2 35"/>
            <p:cNvCxnSpPr/>
            <p:nvPr/>
          </p:nvCxnSpPr>
          <p:spPr>
            <a:xfrm>
              <a:off x="5867400" y="3122613"/>
              <a:ext cx="762000" cy="1587"/>
            </a:xfrm>
            <a:prstGeom prst="straightConnector1">
              <a:avLst/>
            </a:prstGeom>
            <a:noFill/>
            <a:ln w="25400" cap="flat" cmpd="sng" algn="ctr">
              <a:solidFill>
                <a:srgbClr val="6DE304">
                  <a:lumMod val="75000"/>
                </a:srgbClr>
              </a:solidFill>
              <a:prstDash val="solid"/>
              <a:headEnd type="arrow"/>
              <a:tailEnd type="arrow"/>
            </a:ln>
            <a:effectLst/>
          </p:spPr>
        </p:cxnSp>
      </p:grpSp>
      <p:sp>
        <p:nvSpPr>
          <p:cNvPr id="180" name="TextBox 179"/>
          <p:cNvSpPr txBox="1"/>
          <p:nvPr/>
        </p:nvSpPr>
        <p:spPr>
          <a:xfrm>
            <a:off x="4225537" y="6285836"/>
            <a:ext cx="2217145" cy="369332"/>
          </a:xfrm>
          <a:prstGeom prst="rect">
            <a:avLst/>
          </a:prstGeom>
          <a:noFill/>
        </p:spPr>
        <p:txBody>
          <a:bodyPr wrap="none" rtlCol="0">
            <a:spAutoFit/>
          </a:bodyPr>
          <a:lstStyle/>
          <a:p>
            <a:r>
              <a:rPr lang="it-IT" i="1" dirty="0" smtClean="0"/>
              <a:t>OBU: On Board Unit</a:t>
            </a:r>
            <a:endParaRPr lang="it-IT" i="1" dirty="0"/>
          </a:p>
        </p:txBody>
      </p:sp>
    </p:spTree>
    <p:extLst>
      <p:ext uri="{BB962C8B-B14F-4D97-AF65-F5344CB8AC3E}">
        <p14:creationId xmlns:p14="http://schemas.microsoft.com/office/powerpoint/2010/main" val="23504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circle(in)">
                                      <p:cBhvr>
                                        <p:cTn id="7" dur="3000"/>
                                        <p:tgtEl>
                                          <p:spTgt spid="18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circle(in)">
                                      <p:cBhvr>
                                        <p:cTn id="10" dur="3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4879661" cy="584776"/>
          </a:xfrm>
          <a:prstGeom prst="rect">
            <a:avLst/>
          </a:prstGeom>
          <a:noFill/>
        </p:spPr>
        <p:txBody>
          <a:bodyPr wrap="none" rtlCol="0">
            <a:spAutoFit/>
          </a:bodyPr>
          <a:lstStyle/>
          <a:p>
            <a:r>
              <a:rPr lang="it-IT" sz="3200" b="1" dirty="0" smtClean="0">
                <a:solidFill>
                  <a:srgbClr val="FFC000"/>
                </a:solidFill>
              </a:rPr>
              <a:t>OBIETTIVO DELLA TESI</a:t>
            </a:r>
          </a:p>
        </p:txBody>
      </p:sp>
      <p:sp>
        <p:nvSpPr>
          <p:cNvPr id="3" name="TextBox 2"/>
          <p:cNvSpPr txBox="1"/>
          <p:nvPr/>
        </p:nvSpPr>
        <p:spPr>
          <a:xfrm>
            <a:off x="251520" y="989439"/>
            <a:ext cx="7609840" cy="707886"/>
          </a:xfrm>
          <a:prstGeom prst="rect">
            <a:avLst/>
          </a:prstGeom>
          <a:noFill/>
        </p:spPr>
        <p:txBody>
          <a:bodyPr wrap="none" rtlCol="0">
            <a:spAutoFit/>
          </a:bodyPr>
          <a:lstStyle/>
          <a:p>
            <a:r>
              <a:rPr lang="it-IT" sz="2000" b="1" dirty="0" smtClean="0"/>
              <a:t>L’uso della rete GPRS porta degli </a:t>
            </a:r>
            <a:r>
              <a:rPr lang="it-IT" sz="2000" b="1" dirty="0" smtClean="0">
                <a:solidFill>
                  <a:srgbClr val="FFC000"/>
                </a:solidFill>
              </a:rPr>
              <a:t>alti costi di trasmissione dati</a:t>
            </a:r>
            <a:endParaRPr lang="it-IT" sz="2000" b="1" dirty="0"/>
          </a:p>
          <a:p>
            <a:r>
              <a:rPr lang="it-IT" sz="2000" b="1" dirty="0" smtClean="0"/>
              <a:t>tra ogni veicolo e il Centro di Controllo</a:t>
            </a:r>
            <a:endParaRPr lang="it-IT" sz="2000" b="1" dirty="0"/>
          </a:p>
        </p:txBody>
      </p:sp>
      <p:grpSp>
        <p:nvGrpSpPr>
          <p:cNvPr id="14" name="Group 13"/>
          <p:cNvGrpSpPr/>
          <p:nvPr/>
        </p:nvGrpSpPr>
        <p:grpSpPr>
          <a:xfrm>
            <a:off x="122656" y="1915130"/>
            <a:ext cx="8553800" cy="4682222"/>
            <a:chOff x="122656" y="1915130"/>
            <a:chExt cx="8553800" cy="4682222"/>
          </a:xfrm>
        </p:grpSpPr>
        <p:grpSp>
          <p:nvGrpSpPr>
            <p:cNvPr id="8" name="Group 7"/>
            <p:cNvGrpSpPr/>
            <p:nvPr/>
          </p:nvGrpSpPr>
          <p:grpSpPr>
            <a:xfrm>
              <a:off x="122656" y="1915130"/>
              <a:ext cx="5457456" cy="4184556"/>
              <a:chOff x="439396" y="1915130"/>
              <a:chExt cx="5457456" cy="4184556"/>
            </a:xfrm>
          </p:grpSpPr>
          <p:sp>
            <p:nvSpPr>
              <p:cNvPr id="4" name="Down Arrow 3"/>
              <p:cNvSpPr/>
              <p:nvPr/>
            </p:nvSpPr>
            <p:spPr>
              <a:xfrm>
                <a:off x="3867792" y="1915130"/>
                <a:ext cx="720080" cy="57954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439396" y="2636912"/>
                <a:ext cx="5457456" cy="1754326"/>
              </a:xfrm>
              <a:prstGeom prst="rect">
                <a:avLst/>
              </a:prstGeom>
              <a:noFill/>
            </p:spPr>
            <p:txBody>
              <a:bodyPr wrap="none" rtlCol="0">
                <a:spAutoFit/>
              </a:bodyPr>
              <a:lstStyle/>
              <a:p>
                <a:r>
                  <a:rPr lang="it-IT" sz="2400" dirty="0" smtClean="0"/>
                  <a:t>Uso di </a:t>
                </a:r>
                <a:r>
                  <a:rPr lang="it-IT" sz="2400" b="1" dirty="0" smtClean="0">
                    <a:solidFill>
                      <a:srgbClr val="FFC000"/>
                    </a:solidFill>
                  </a:rPr>
                  <a:t>tecniche comunication-saving</a:t>
                </a:r>
              </a:p>
              <a:p>
                <a:r>
                  <a:rPr lang="it-IT" sz="2400" dirty="0" smtClean="0"/>
                  <a:t>per minimizzare le comunicazioni</a:t>
                </a:r>
              </a:p>
              <a:p>
                <a:endParaRPr lang="it-IT" sz="2000" b="1" dirty="0" smtClean="0"/>
              </a:p>
              <a:p>
                <a:pPr marL="342900" indent="-342900">
                  <a:buFont typeface="Arial" pitchFamily="34" charset="0"/>
                  <a:buChar char="•"/>
                </a:pPr>
                <a:r>
                  <a:rPr lang="it-IT" sz="2000" dirty="0" smtClean="0"/>
                  <a:t>Strategia di </a:t>
                </a:r>
                <a:r>
                  <a:rPr lang="it-IT" sz="2000" u="sng" dirty="0" smtClean="0"/>
                  <a:t>comunicazione ibrida</a:t>
                </a:r>
              </a:p>
              <a:p>
                <a:pPr marL="342900" indent="-342900">
                  <a:buFont typeface="Arial" pitchFamily="34" charset="0"/>
                  <a:buChar char="•"/>
                </a:pPr>
                <a:r>
                  <a:rPr lang="it-IT" sz="2000" dirty="0" smtClean="0"/>
                  <a:t>Le comunicazioni V2V riducono il carico V2I</a:t>
                </a:r>
                <a:endParaRPr lang="it-IT" sz="2000" dirty="0"/>
              </a:p>
            </p:txBody>
          </p:sp>
          <p:sp>
            <p:nvSpPr>
              <p:cNvPr id="7" name="TextBox 6"/>
              <p:cNvSpPr txBox="1"/>
              <p:nvPr/>
            </p:nvSpPr>
            <p:spPr>
              <a:xfrm>
                <a:off x="513424" y="4653136"/>
                <a:ext cx="5328895" cy="1446550"/>
              </a:xfrm>
              <a:prstGeom prst="rect">
                <a:avLst/>
              </a:prstGeom>
              <a:noFill/>
            </p:spPr>
            <p:txBody>
              <a:bodyPr wrap="none" rtlCol="0">
                <a:spAutoFit/>
              </a:bodyPr>
              <a:lstStyle/>
              <a:p>
                <a:r>
                  <a:rPr lang="it-IT" sz="2400" dirty="0" smtClean="0"/>
                  <a:t>Combinazione e selezione dinamica di:</a:t>
                </a:r>
              </a:p>
              <a:p>
                <a:endParaRPr lang="it-IT" sz="2400" dirty="0" smtClean="0"/>
              </a:p>
              <a:p>
                <a:pPr marL="342900" indent="-342900">
                  <a:buFont typeface="Arial" pitchFamily="34" charset="0"/>
                  <a:buChar char="•"/>
                </a:pPr>
                <a:r>
                  <a:rPr lang="it-IT" sz="2000" dirty="0" smtClean="0"/>
                  <a:t>Tecniche di comunication-saving V2V</a:t>
                </a:r>
              </a:p>
              <a:p>
                <a:pPr marL="342900" indent="-342900">
                  <a:buFont typeface="Arial" pitchFamily="34" charset="0"/>
                  <a:buChar char="•"/>
                </a:pPr>
                <a:r>
                  <a:rPr lang="it-IT" sz="2000" dirty="0" smtClean="0"/>
                  <a:t>Tecniche di comunication-saving V2I</a:t>
                </a:r>
                <a:endParaRPr lang="it-IT" sz="2000" dirty="0"/>
              </a:p>
            </p:txBody>
          </p:sp>
        </p:gr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580112" y="2821067"/>
              <a:ext cx="3096344" cy="3776285"/>
            </a:xfrm>
            <a:prstGeom prst="rect">
              <a:avLst/>
            </a:prstGeom>
            <a:ln>
              <a:noFill/>
            </a:ln>
            <a:effectLst>
              <a:outerShdw blurRad="292100" dist="139700" dir="2700000" algn="tl" rotWithShape="0">
                <a:srgbClr val="333333">
                  <a:alpha val="65000"/>
                </a:srgbClr>
              </a:outerShdw>
            </a:effectLst>
          </p:spPr>
        </p:pic>
      </p:grpSp>
      <p:sp>
        <p:nvSpPr>
          <p:cNvPr id="15" name="Rectangle 14"/>
          <p:cNvSpPr/>
          <p:nvPr/>
        </p:nvSpPr>
        <p:spPr>
          <a:xfrm>
            <a:off x="6732240" y="3514075"/>
            <a:ext cx="396044" cy="7070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p:cNvSpPr/>
          <p:nvPr/>
        </p:nvSpPr>
        <p:spPr>
          <a:xfrm>
            <a:off x="6761224" y="5301208"/>
            <a:ext cx="475072" cy="7070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7703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4879661" cy="584776"/>
          </a:xfrm>
          <a:prstGeom prst="rect">
            <a:avLst/>
          </a:prstGeom>
          <a:noFill/>
        </p:spPr>
        <p:txBody>
          <a:bodyPr wrap="none" rtlCol="0">
            <a:spAutoFit/>
          </a:bodyPr>
          <a:lstStyle/>
          <a:p>
            <a:r>
              <a:rPr lang="it-IT" sz="3200" b="1" dirty="0" smtClean="0">
                <a:solidFill>
                  <a:srgbClr val="FFC000"/>
                </a:solidFill>
              </a:rPr>
              <a:t>OBIETTIVO DELLA TESI</a:t>
            </a:r>
          </a:p>
        </p:txBody>
      </p:sp>
      <p:sp>
        <p:nvSpPr>
          <p:cNvPr id="14" name="Rectangle 13"/>
          <p:cNvSpPr/>
          <p:nvPr/>
        </p:nvSpPr>
        <p:spPr>
          <a:xfrm>
            <a:off x="236195" y="5151954"/>
            <a:ext cx="8728293" cy="1085358"/>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611560" y="989439"/>
            <a:ext cx="8296245" cy="461665"/>
          </a:xfrm>
          <a:prstGeom prst="rect">
            <a:avLst/>
          </a:prstGeom>
          <a:noFill/>
        </p:spPr>
        <p:txBody>
          <a:bodyPr wrap="none" rtlCol="0">
            <a:spAutoFit/>
          </a:bodyPr>
          <a:lstStyle/>
          <a:p>
            <a:r>
              <a:rPr lang="it-IT" sz="2400" b="1" dirty="0" smtClean="0"/>
              <a:t>Tecniche comunication-saving nella comunicazione V2V</a:t>
            </a:r>
            <a:endParaRPr lang="it-IT" sz="2400" b="1" dirty="0"/>
          </a:p>
        </p:txBody>
      </p:sp>
      <p:sp>
        <p:nvSpPr>
          <p:cNvPr id="4" name="TextBox 3"/>
          <p:cNvSpPr txBox="1"/>
          <p:nvPr/>
        </p:nvSpPr>
        <p:spPr>
          <a:xfrm>
            <a:off x="179512" y="1467108"/>
            <a:ext cx="9108772" cy="3693318"/>
          </a:xfrm>
          <a:prstGeom prst="rect">
            <a:avLst/>
          </a:prstGeom>
          <a:noFill/>
        </p:spPr>
        <p:txBody>
          <a:bodyPr wrap="none" rtlCol="0">
            <a:spAutoFit/>
          </a:bodyPr>
          <a:lstStyle/>
          <a:p>
            <a:r>
              <a:rPr lang="it-IT" u="sng" dirty="0" smtClean="0"/>
              <a:t>I veicoli sfruttano la </a:t>
            </a:r>
            <a:r>
              <a:rPr lang="it-IT" u="sng" dirty="0" smtClean="0">
                <a:solidFill>
                  <a:srgbClr val="FFC000"/>
                </a:solidFill>
              </a:rPr>
              <a:t>connessione WiFi gratuita</a:t>
            </a:r>
            <a:r>
              <a:rPr lang="it-IT" u="sng" dirty="0" smtClean="0"/>
              <a:t> per:</a:t>
            </a:r>
          </a:p>
          <a:p>
            <a:pPr marL="342900" indent="-342900">
              <a:buFont typeface="Arial" pitchFamily="34" charset="0"/>
              <a:buChar char="•"/>
            </a:pPr>
            <a:r>
              <a:rPr lang="it-IT" sz="1400" dirty="0" smtClean="0">
                <a:solidFill>
                  <a:srgbClr val="FFC000"/>
                </a:solidFill>
              </a:rPr>
              <a:t>Auto-organizzarsi</a:t>
            </a:r>
            <a:r>
              <a:rPr lang="it-IT" sz="1400" dirty="0" smtClean="0"/>
              <a:t> dinamicamente in cluster</a:t>
            </a:r>
          </a:p>
          <a:p>
            <a:pPr marL="342900" indent="-342900">
              <a:buFont typeface="Arial" pitchFamily="34" charset="0"/>
              <a:buChar char="•"/>
            </a:pPr>
            <a:r>
              <a:rPr lang="it-IT" sz="1400" dirty="0" smtClean="0">
                <a:solidFill>
                  <a:srgbClr val="FFC000"/>
                </a:solidFill>
              </a:rPr>
              <a:t>Aggregare</a:t>
            </a:r>
            <a:r>
              <a:rPr lang="it-IT" sz="1400" dirty="0" smtClean="0"/>
              <a:t> i loro dati</a:t>
            </a:r>
          </a:p>
          <a:p>
            <a:pPr marL="342900" indent="-342900">
              <a:buFont typeface="Arial" pitchFamily="34" charset="0"/>
              <a:buChar char="•"/>
            </a:pPr>
            <a:r>
              <a:rPr lang="it-IT" sz="1400" dirty="0" smtClean="0">
                <a:solidFill>
                  <a:srgbClr val="FFC000"/>
                </a:solidFill>
              </a:rPr>
              <a:t>Minimizzare le comunicazioni V2I</a:t>
            </a:r>
            <a:r>
              <a:rPr lang="it-IT" sz="1400" dirty="0" smtClean="0"/>
              <a:t> (minimizzare i costi)</a:t>
            </a:r>
          </a:p>
          <a:p>
            <a:pPr marL="342900" indent="-342900">
              <a:buFont typeface="Arial" pitchFamily="34" charset="0"/>
              <a:buChar char="•"/>
            </a:pPr>
            <a:endParaRPr lang="it-IT" sz="2000" dirty="0"/>
          </a:p>
          <a:p>
            <a:r>
              <a:rPr lang="it-IT" u="sng" dirty="0" smtClean="0"/>
              <a:t>Auto-organizzazione delle OBU vicine in cluster:</a:t>
            </a:r>
          </a:p>
          <a:p>
            <a:pPr marL="342900" indent="-342900">
              <a:buFont typeface="Arial" pitchFamily="34" charset="0"/>
              <a:buChar char="•"/>
            </a:pPr>
            <a:r>
              <a:rPr lang="it-IT" sz="1400" dirty="0" smtClean="0"/>
              <a:t>Essenziale in questo </a:t>
            </a:r>
            <a:r>
              <a:rPr lang="it-IT" sz="1400" dirty="0" smtClean="0">
                <a:solidFill>
                  <a:srgbClr val="FFC000"/>
                </a:solidFill>
              </a:rPr>
              <a:t>ambiente ampiamente dinamico</a:t>
            </a:r>
          </a:p>
          <a:p>
            <a:pPr marL="342900" indent="-342900">
              <a:buFont typeface="Arial" pitchFamily="34" charset="0"/>
              <a:buChar char="•"/>
            </a:pPr>
            <a:r>
              <a:rPr lang="it-IT" sz="1400" dirty="0" smtClean="0"/>
              <a:t>I </a:t>
            </a:r>
            <a:r>
              <a:rPr lang="it-IT" sz="1400" dirty="0" smtClean="0">
                <a:solidFill>
                  <a:srgbClr val="FFC000"/>
                </a:solidFill>
              </a:rPr>
              <a:t>Cluster Member (CM)</a:t>
            </a:r>
            <a:r>
              <a:rPr lang="it-IT" sz="1400" dirty="0" smtClean="0"/>
              <a:t> comunicano con il loro </a:t>
            </a:r>
            <a:r>
              <a:rPr lang="it-IT" sz="1400" dirty="0" smtClean="0">
                <a:solidFill>
                  <a:srgbClr val="FFC000"/>
                </a:solidFill>
              </a:rPr>
              <a:t>Cluster Head CH</a:t>
            </a:r>
          </a:p>
          <a:p>
            <a:pPr marL="342900" indent="-342900">
              <a:buFont typeface="Arial" pitchFamily="34" charset="0"/>
              <a:buChar char="•"/>
            </a:pPr>
            <a:r>
              <a:rPr lang="it-IT" sz="1400" dirty="0" smtClean="0"/>
              <a:t>I CH comunicano alla Centrale di Controllo</a:t>
            </a:r>
          </a:p>
          <a:p>
            <a:pPr marL="342900" indent="-342900">
              <a:buFont typeface="Arial" pitchFamily="34" charset="0"/>
              <a:buChar char="•"/>
            </a:pPr>
            <a:r>
              <a:rPr lang="it-IT" sz="1400" dirty="0" smtClean="0"/>
              <a:t>Le </a:t>
            </a:r>
            <a:r>
              <a:rPr lang="it-IT" sz="1400" dirty="0" smtClean="0">
                <a:solidFill>
                  <a:srgbClr val="FFC000"/>
                </a:solidFill>
              </a:rPr>
              <a:t>comunicazioni intra-cluster sono immediate</a:t>
            </a:r>
            <a:r>
              <a:rPr lang="it-IT" sz="1400" dirty="0" smtClean="0"/>
              <a:t> (per esempio notifica di incidente)</a:t>
            </a:r>
          </a:p>
          <a:p>
            <a:endParaRPr lang="it-IT" sz="2000" dirty="0"/>
          </a:p>
          <a:p>
            <a:r>
              <a:rPr lang="it-IT" u="sng" dirty="0" smtClean="0"/>
              <a:t>Protocolli di aggregazione dinamica distribuita </a:t>
            </a:r>
            <a:r>
              <a:rPr lang="it-IT" u="sng" dirty="0"/>
              <a:t>interne al cluster </a:t>
            </a:r>
            <a:r>
              <a:rPr lang="it-IT" u="sng" dirty="0" smtClean="0"/>
              <a:t>per </a:t>
            </a:r>
            <a:r>
              <a:rPr lang="it-IT" u="sng" dirty="0" smtClean="0">
                <a:solidFill>
                  <a:srgbClr val="FFC000"/>
                </a:solidFill>
              </a:rPr>
              <a:t>stimare misure utili </a:t>
            </a:r>
            <a:r>
              <a:rPr lang="it-IT" u="sng" dirty="0" smtClean="0"/>
              <a:t>:</a:t>
            </a:r>
          </a:p>
          <a:p>
            <a:pPr marL="342900" indent="-342900">
              <a:buFont typeface="Arial" pitchFamily="34" charset="0"/>
              <a:buChar char="•"/>
            </a:pPr>
            <a:r>
              <a:rPr lang="it-IT" sz="1400" dirty="0" smtClean="0"/>
              <a:t>Non si assume un’infrastruttura di routing</a:t>
            </a:r>
          </a:p>
          <a:p>
            <a:pPr marL="342900" indent="-342900">
              <a:buFont typeface="Arial" pitchFamily="34" charset="0"/>
              <a:buChar char="•"/>
            </a:pPr>
            <a:r>
              <a:rPr lang="it-IT" sz="1400" dirty="0" smtClean="0"/>
              <a:t>Dynamic Counting</a:t>
            </a:r>
          </a:p>
          <a:p>
            <a:pPr marL="342900" indent="-342900">
              <a:buFont typeface="Arial" pitchFamily="34" charset="0"/>
              <a:buChar char="•"/>
            </a:pPr>
            <a:r>
              <a:rPr lang="it-IT" sz="1400" dirty="0" smtClean="0"/>
              <a:t>Distributed Averaging</a:t>
            </a:r>
          </a:p>
        </p:txBody>
      </p:sp>
      <p:sp>
        <p:nvSpPr>
          <p:cNvPr id="5" name="Rectangle 4"/>
          <p:cNvSpPr/>
          <p:nvPr/>
        </p:nvSpPr>
        <p:spPr>
          <a:xfrm>
            <a:off x="323528" y="5151954"/>
            <a:ext cx="8556059" cy="923330"/>
          </a:xfrm>
          <a:prstGeom prst="rect">
            <a:avLst/>
          </a:prstGeom>
        </p:spPr>
        <p:txBody>
          <a:bodyPr wrap="square">
            <a:spAutoFit/>
          </a:bodyPr>
          <a:lstStyle/>
          <a:p>
            <a:r>
              <a:rPr lang="it-IT" b="1" u="sng" dirty="0">
                <a:solidFill>
                  <a:srgbClr val="FFC000"/>
                </a:solidFill>
              </a:rPr>
              <a:t>OBIETTIVO</a:t>
            </a:r>
            <a:r>
              <a:rPr lang="it-IT" b="1" u="sng" dirty="0" smtClean="0">
                <a:solidFill>
                  <a:srgbClr val="FFC000"/>
                </a:solidFill>
              </a:rPr>
              <a:t>: Studiare, implementare e valutare </a:t>
            </a:r>
            <a:r>
              <a:rPr lang="it-IT" b="1" u="sng" dirty="0">
                <a:solidFill>
                  <a:srgbClr val="FFC000"/>
                </a:solidFill>
              </a:rPr>
              <a:t>un nuovo algoritmo di clustering in grado di </a:t>
            </a:r>
            <a:r>
              <a:rPr lang="it-IT" b="1" u="sng" dirty="0" smtClean="0">
                <a:solidFill>
                  <a:srgbClr val="FFC000"/>
                </a:solidFill>
              </a:rPr>
              <a:t>affrontare l’alta dinamicità </a:t>
            </a:r>
            <a:r>
              <a:rPr lang="it-IT" b="1" u="sng" dirty="0">
                <a:solidFill>
                  <a:srgbClr val="FFC000"/>
                </a:solidFill>
              </a:rPr>
              <a:t>della rete e cercare al tempo stesso una </a:t>
            </a:r>
            <a:r>
              <a:rPr lang="it-IT" b="1" u="sng" dirty="0" smtClean="0">
                <a:solidFill>
                  <a:srgbClr val="FFC000"/>
                </a:solidFill>
              </a:rPr>
              <a:t>stabilità</a:t>
            </a:r>
            <a:r>
              <a:rPr lang="it-IT" b="1" dirty="0" smtClean="0">
                <a:solidFill>
                  <a:srgbClr val="FFC000"/>
                </a:solidFill>
              </a:rPr>
              <a:t> </a:t>
            </a:r>
            <a:r>
              <a:rPr lang="it-IT" b="1" u="sng" dirty="0" smtClean="0">
                <a:solidFill>
                  <a:srgbClr val="FFC000"/>
                </a:solidFill>
              </a:rPr>
              <a:t>nei </a:t>
            </a:r>
            <a:r>
              <a:rPr lang="it-IT" b="1" u="sng" dirty="0">
                <a:solidFill>
                  <a:srgbClr val="FFC000"/>
                </a:solidFill>
              </a:rPr>
              <a:t>cluster</a:t>
            </a:r>
          </a:p>
        </p:txBody>
      </p:sp>
    </p:spTree>
    <p:extLst>
      <p:ext uri="{BB962C8B-B14F-4D97-AF65-F5344CB8AC3E}">
        <p14:creationId xmlns:p14="http://schemas.microsoft.com/office/powerpoint/2010/main" val="72976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95536" y="3212976"/>
            <a:ext cx="7848872" cy="515382"/>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itle 1"/>
          <p:cNvSpPr txBox="1">
            <a:spLocks/>
          </p:cNvSpPr>
          <p:nvPr/>
        </p:nvSpPr>
        <p:spPr>
          <a:xfrm>
            <a:off x="683568" y="476672"/>
            <a:ext cx="7846640" cy="648072"/>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1800" dirty="0" smtClean="0">
                <a:solidFill>
                  <a:srgbClr val="FFC000"/>
                </a:solidFill>
              </a:rPr>
              <a:t>STUDIO, SIMULAZIONE E VALUTAZIONE DI UN ALGORITMO V2V PER LO SCAMBIO DI INFORMAZIONI</a:t>
            </a:r>
            <a:endParaRPr lang="it-IT" sz="1800" dirty="0">
              <a:solidFill>
                <a:srgbClr val="FFC000"/>
              </a:solidFill>
            </a:endParaRPr>
          </a:p>
        </p:txBody>
      </p:sp>
      <p:sp>
        <p:nvSpPr>
          <p:cNvPr id="37" name="TextBox 36"/>
          <p:cNvSpPr txBox="1"/>
          <p:nvPr/>
        </p:nvSpPr>
        <p:spPr>
          <a:xfrm>
            <a:off x="683568" y="2204864"/>
            <a:ext cx="7416824" cy="3046988"/>
          </a:xfrm>
          <a:prstGeom prst="rect">
            <a:avLst/>
          </a:prstGeom>
          <a:noFill/>
        </p:spPr>
        <p:txBody>
          <a:bodyPr wrap="square" rtlCol="0">
            <a:spAutoFit/>
          </a:bodyPr>
          <a:lstStyle/>
          <a:p>
            <a:pPr marL="457200" indent="-457200">
              <a:buFont typeface="Wingdings" pitchFamily="2" charset="2"/>
              <a:buChar char="Ø"/>
            </a:pPr>
            <a:r>
              <a:rPr lang="it-IT" sz="3200" b="1" dirty="0" smtClean="0"/>
              <a:t>Introduzione progetto Pegasus e obiettivo della </a:t>
            </a:r>
            <a:r>
              <a:rPr lang="it-IT" sz="3200" b="1" dirty="0"/>
              <a:t>tesi</a:t>
            </a:r>
            <a:endParaRPr lang="it-IT" sz="3200" b="1" dirty="0" smtClean="0"/>
          </a:p>
          <a:p>
            <a:pPr marL="457200" indent="-457200">
              <a:buFont typeface="Wingdings" pitchFamily="2" charset="2"/>
              <a:buChar char="Ø"/>
            </a:pPr>
            <a:r>
              <a:rPr lang="it-IT" sz="3200" b="1" dirty="0" smtClean="0"/>
              <a:t>Algoritmo proposto e stato dell’arte</a:t>
            </a:r>
          </a:p>
          <a:p>
            <a:pPr marL="457200" indent="-457200">
              <a:buFont typeface="Wingdings" pitchFamily="2" charset="2"/>
              <a:buChar char="Ø"/>
            </a:pPr>
            <a:r>
              <a:rPr lang="it-IT" sz="3200" b="1" dirty="0" smtClean="0"/>
              <a:t>Scenario di riferimento</a:t>
            </a:r>
          </a:p>
          <a:p>
            <a:pPr marL="457200" indent="-457200">
              <a:buFont typeface="Wingdings" pitchFamily="2" charset="2"/>
              <a:buChar char="Ø"/>
            </a:pPr>
            <a:r>
              <a:rPr lang="it-IT" sz="3200" b="1" dirty="0" smtClean="0"/>
              <a:t>Sperimentazione</a:t>
            </a:r>
          </a:p>
          <a:p>
            <a:pPr marL="457200" indent="-457200">
              <a:buFont typeface="Wingdings" pitchFamily="2" charset="2"/>
              <a:buChar char="Ø"/>
            </a:pPr>
            <a:r>
              <a:rPr lang="it-IT" sz="3200" b="1" dirty="0" smtClean="0"/>
              <a:t>Conclusioni e sviluppi futuri</a:t>
            </a:r>
          </a:p>
        </p:txBody>
      </p:sp>
    </p:spTree>
    <p:extLst>
      <p:ext uri="{BB962C8B-B14F-4D97-AF65-F5344CB8AC3E}">
        <p14:creationId xmlns:p14="http://schemas.microsoft.com/office/powerpoint/2010/main" val="1202501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44" y="404664"/>
            <a:ext cx="7566046" cy="584775"/>
          </a:xfrm>
          <a:prstGeom prst="rect">
            <a:avLst/>
          </a:prstGeom>
          <a:noFill/>
        </p:spPr>
        <p:txBody>
          <a:bodyPr wrap="none" rtlCol="0">
            <a:spAutoFit/>
          </a:bodyPr>
          <a:lstStyle/>
          <a:p>
            <a:r>
              <a:rPr lang="it-IT" sz="3200" b="1" dirty="0" smtClean="0">
                <a:solidFill>
                  <a:srgbClr val="FFC000"/>
                </a:solidFill>
              </a:rPr>
              <a:t>ALGORITMO ALLO STATO DELL’ARTE</a:t>
            </a:r>
          </a:p>
        </p:txBody>
      </p:sp>
      <p:sp>
        <p:nvSpPr>
          <p:cNvPr id="3" name="TextBox 2"/>
          <p:cNvSpPr txBox="1"/>
          <p:nvPr/>
        </p:nvSpPr>
        <p:spPr>
          <a:xfrm>
            <a:off x="449144" y="1484784"/>
            <a:ext cx="184731" cy="369332"/>
          </a:xfrm>
          <a:prstGeom prst="rect">
            <a:avLst/>
          </a:prstGeom>
          <a:noFill/>
        </p:spPr>
        <p:txBody>
          <a:bodyPr wrap="none" rtlCol="0">
            <a:spAutoFit/>
          </a:bodyPr>
          <a:lstStyle/>
          <a:p>
            <a:endParaRPr lang="it-IT" dirty="0"/>
          </a:p>
        </p:txBody>
      </p:sp>
      <p:sp>
        <p:nvSpPr>
          <p:cNvPr id="5" name="Right Arrow 4"/>
          <p:cNvSpPr/>
          <p:nvPr/>
        </p:nvSpPr>
        <p:spPr>
          <a:xfrm>
            <a:off x="2098955" y="6113387"/>
            <a:ext cx="576064" cy="3955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449144" y="6113387"/>
            <a:ext cx="1649811" cy="369332"/>
          </a:xfrm>
          <a:prstGeom prst="rect">
            <a:avLst/>
          </a:prstGeom>
          <a:noFill/>
        </p:spPr>
        <p:txBody>
          <a:bodyPr wrap="none" rtlCol="0">
            <a:spAutoFit/>
          </a:bodyPr>
          <a:lstStyle/>
          <a:p>
            <a:r>
              <a:rPr lang="it-IT" dirty="0" smtClean="0"/>
              <a:t>Esempio Fase 1</a:t>
            </a:r>
            <a:endParaRPr lang="it-IT" dirty="0"/>
          </a:p>
        </p:txBody>
      </p:sp>
      <p:grpSp>
        <p:nvGrpSpPr>
          <p:cNvPr id="7" name="Group 6"/>
          <p:cNvGrpSpPr/>
          <p:nvPr/>
        </p:nvGrpSpPr>
        <p:grpSpPr>
          <a:xfrm>
            <a:off x="4630494" y="1972564"/>
            <a:ext cx="4287518" cy="3474717"/>
            <a:chOff x="0" y="0"/>
            <a:chExt cx="4287959" cy="3475079"/>
          </a:xfrm>
        </p:grpSpPr>
        <p:sp>
          <p:nvSpPr>
            <p:cNvPr id="8" name="Freeform 7"/>
            <p:cNvSpPr/>
            <p:nvPr/>
          </p:nvSpPr>
          <p:spPr>
            <a:xfrm>
              <a:off x="496440" y="382320"/>
              <a:ext cx="1441080" cy="9057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9" name="Freeform 8"/>
            <p:cNvSpPr/>
            <p:nvPr/>
          </p:nvSpPr>
          <p:spPr>
            <a:xfrm>
              <a:off x="2501279" y="753840"/>
              <a:ext cx="1441080" cy="9072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0" name="Freeform 9"/>
            <p:cNvSpPr/>
            <p:nvPr/>
          </p:nvSpPr>
          <p:spPr>
            <a:xfrm>
              <a:off x="1296000" y="595800"/>
              <a:ext cx="1441080" cy="90647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1" name="Freeform 10"/>
            <p:cNvSpPr/>
            <p:nvPr/>
          </p:nvSpPr>
          <p:spPr>
            <a:xfrm>
              <a:off x="2066759" y="189360"/>
              <a:ext cx="1441080" cy="9072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2" name="Freeform 11"/>
            <p:cNvSpPr/>
            <p:nvPr/>
          </p:nvSpPr>
          <p:spPr>
            <a:xfrm>
              <a:off x="1185480" y="1227599"/>
              <a:ext cx="1441080" cy="90647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3" name="Freeform 12"/>
            <p:cNvSpPr/>
            <p:nvPr/>
          </p:nvSpPr>
          <p:spPr>
            <a:xfrm>
              <a:off x="109080" y="1985760"/>
              <a:ext cx="1441080" cy="90647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14" name="Text Box 17"/>
            <p:cNvSpPr txBox="1"/>
            <p:nvPr/>
          </p:nvSpPr>
          <p:spPr>
            <a:xfrm>
              <a:off x="838800" y="714239"/>
              <a:ext cx="1850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A</a:t>
              </a:r>
            </a:p>
          </p:txBody>
        </p:sp>
        <p:sp>
          <p:nvSpPr>
            <p:cNvPr id="15" name="Text Box 18"/>
            <p:cNvSpPr txBox="1"/>
            <p:nvPr/>
          </p:nvSpPr>
          <p:spPr>
            <a:xfrm>
              <a:off x="1835640" y="1550160"/>
              <a:ext cx="1724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B</a:t>
              </a:r>
            </a:p>
          </p:txBody>
        </p:sp>
        <p:sp>
          <p:nvSpPr>
            <p:cNvPr id="16" name="Text Box 19"/>
            <p:cNvSpPr txBox="1"/>
            <p:nvPr/>
          </p:nvSpPr>
          <p:spPr>
            <a:xfrm>
              <a:off x="2014920" y="942480"/>
              <a:ext cx="1724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C</a:t>
              </a:r>
            </a:p>
          </p:txBody>
        </p:sp>
        <p:sp>
          <p:nvSpPr>
            <p:cNvPr id="17" name="Text Box 20"/>
            <p:cNvSpPr txBox="1"/>
            <p:nvPr/>
          </p:nvSpPr>
          <p:spPr>
            <a:xfrm>
              <a:off x="2564640" y="478800"/>
              <a:ext cx="1724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D</a:t>
              </a:r>
            </a:p>
          </p:txBody>
        </p:sp>
        <p:sp>
          <p:nvSpPr>
            <p:cNvPr id="18" name="Text Box 21"/>
            <p:cNvSpPr txBox="1"/>
            <p:nvPr/>
          </p:nvSpPr>
          <p:spPr>
            <a:xfrm>
              <a:off x="3371040" y="1172160"/>
              <a:ext cx="1724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E</a:t>
              </a:r>
            </a:p>
          </p:txBody>
        </p:sp>
        <p:sp>
          <p:nvSpPr>
            <p:cNvPr id="19" name="Text Box 22"/>
            <p:cNvSpPr txBox="1"/>
            <p:nvPr/>
          </p:nvSpPr>
          <p:spPr>
            <a:xfrm>
              <a:off x="664200" y="2308320"/>
              <a:ext cx="17172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F</a:t>
              </a:r>
            </a:p>
          </p:txBody>
        </p:sp>
        <p:sp>
          <p:nvSpPr>
            <p:cNvPr id="20" name="Freeform 19"/>
            <p:cNvSpPr/>
            <p:nvPr/>
          </p:nvSpPr>
          <p:spPr>
            <a:xfrm>
              <a:off x="290159" y="290160"/>
              <a:ext cx="320400" cy="172440"/>
            </a:xfrm>
            <a:custGeom>
              <a:avLst>
                <a:gd name="adj1" fmla="val 142022"/>
                <a:gd name="adj2" fmla="val 280167"/>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0,9</a:t>
              </a:r>
            </a:p>
          </p:txBody>
        </p:sp>
        <p:sp>
          <p:nvSpPr>
            <p:cNvPr id="21" name="Freeform 20"/>
            <p:cNvSpPr/>
            <p:nvPr/>
          </p:nvSpPr>
          <p:spPr>
            <a:xfrm>
              <a:off x="3137399" y="0"/>
              <a:ext cx="299880" cy="172440"/>
            </a:xfrm>
            <a:custGeom>
              <a:avLst>
                <a:gd name="adj1" fmla="val -117767"/>
                <a:gd name="adj2" fmla="val 306054"/>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0,6</a:t>
              </a:r>
            </a:p>
          </p:txBody>
        </p:sp>
        <p:sp>
          <p:nvSpPr>
            <p:cNvPr id="22" name="Freeform 21"/>
            <p:cNvSpPr/>
            <p:nvPr/>
          </p:nvSpPr>
          <p:spPr>
            <a:xfrm>
              <a:off x="1432440" y="39960"/>
              <a:ext cx="328680" cy="172440"/>
            </a:xfrm>
            <a:custGeom>
              <a:avLst>
                <a:gd name="adj1" fmla="val 192990"/>
                <a:gd name="adj2" fmla="val 523172"/>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0,5</a:t>
              </a:r>
            </a:p>
          </p:txBody>
        </p:sp>
        <p:sp>
          <p:nvSpPr>
            <p:cNvPr id="23" name="Freeform 22"/>
            <p:cNvSpPr/>
            <p:nvPr/>
          </p:nvSpPr>
          <p:spPr>
            <a:xfrm>
              <a:off x="3793320" y="650160"/>
              <a:ext cx="274680" cy="172440"/>
            </a:xfrm>
            <a:custGeom>
              <a:avLst>
                <a:gd name="adj1" fmla="val -66317"/>
                <a:gd name="adj2" fmla="val 352400"/>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0,1</a:t>
              </a:r>
            </a:p>
          </p:txBody>
        </p:sp>
        <p:sp>
          <p:nvSpPr>
            <p:cNvPr id="24" name="Freeform 23"/>
            <p:cNvSpPr/>
            <p:nvPr/>
          </p:nvSpPr>
          <p:spPr>
            <a:xfrm>
              <a:off x="233639" y="1387440"/>
              <a:ext cx="261360" cy="172440"/>
            </a:xfrm>
            <a:custGeom>
              <a:avLst>
                <a:gd name="adj1" fmla="val 578236"/>
                <a:gd name="adj2" fmla="val 126931"/>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0,2</a:t>
              </a:r>
            </a:p>
          </p:txBody>
        </p:sp>
        <p:sp>
          <p:nvSpPr>
            <p:cNvPr id="25" name="Freeform 24"/>
            <p:cNvSpPr/>
            <p:nvPr/>
          </p:nvSpPr>
          <p:spPr>
            <a:xfrm>
              <a:off x="1185480" y="1865520"/>
              <a:ext cx="1441080" cy="90647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6" name="Text Box 29"/>
            <p:cNvSpPr txBox="1"/>
            <p:nvPr/>
          </p:nvSpPr>
          <p:spPr>
            <a:xfrm>
              <a:off x="1828080" y="2265120"/>
              <a:ext cx="1724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G</a:t>
              </a:r>
            </a:p>
          </p:txBody>
        </p:sp>
        <p:sp>
          <p:nvSpPr>
            <p:cNvPr id="27" name="Freeform 26"/>
            <p:cNvSpPr/>
            <p:nvPr/>
          </p:nvSpPr>
          <p:spPr>
            <a:xfrm>
              <a:off x="1458720" y="2568600"/>
              <a:ext cx="1441080" cy="90647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28" name="Text Box 31"/>
            <p:cNvSpPr txBox="1"/>
            <p:nvPr/>
          </p:nvSpPr>
          <p:spPr>
            <a:xfrm>
              <a:off x="2115360" y="2889360"/>
              <a:ext cx="17100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H</a:t>
              </a:r>
            </a:p>
          </p:txBody>
        </p:sp>
        <p:sp>
          <p:nvSpPr>
            <p:cNvPr id="29" name="Freeform 28"/>
            <p:cNvSpPr/>
            <p:nvPr/>
          </p:nvSpPr>
          <p:spPr>
            <a:xfrm>
              <a:off x="0" y="1869480"/>
              <a:ext cx="302400" cy="172440"/>
            </a:xfrm>
            <a:custGeom>
              <a:avLst>
                <a:gd name="adj1" fmla="val 583452"/>
                <a:gd name="adj2" fmla="val 224634"/>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0,3</a:t>
              </a:r>
            </a:p>
          </p:txBody>
        </p:sp>
        <p:sp>
          <p:nvSpPr>
            <p:cNvPr id="30" name="Freeform 29"/>
            <p:cNvSpPr/>
            <p:nvPr/>
          </p:nvSpPr>
          <p:spPr>
            <a:xfrm>
              <a:off x="111239" y="3000240"/>
              <a:ext cx="312840" cy="172440"/>
            </a:xfrm>
            <a:custGeom>
              <a:avLst>
                <a:gd name="adj1" fmla="val 164901"/>
                <a:gd name="adj2" fmla="val -373486"/>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0,2</a:t>
              </a:r>
            </a:p>
          </p:txBody>
        </p:sp>
        <p:sp>
          <p:nvSpPr>
            <p:cNvPr id="31" name="Freeform 30"/>
            <p:cNvSpPr/>
            <p:nvPr/>
          </p:nvSpPr>
          <p:spPr>
            <a:xfrm>
              <a:off x="3004200" y="2900160"/>
              <a:ext cx="304560" cy="172440"/>
            </a:xfrm>
            <a:custGeom>
              <a:avLst>
                <a:gd name="adj1" fmla="val -252127"/>
                <a:gd name="adj2" fmla="val 35073"/>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0,8</a:t>
              </a:r>
            </a:p>
          </p:txBody>
        </p:sp>
        <p:sp>
          <p:nvSpPr>
            <p:cNvPr id="32" name="Freeform 31"/>
            <p:cNvSpPr/>
            <p:nvPr/>
          </p:nvSpPr>
          <p:spPr>
            <a:xfrm>
              <a:off x="2846879" y="1872000"/>
              <a:ext cx="1441080" cy="9072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2700">
              <a:solidFill>
                <a:srgbClr val="000000"/>
              </a:solidFill>
              <a:prstDash val="solid"/>
            </a:ln>
          </p:spPr>
          <p:txBody>
            <a:bodyPr vert="horz" lIns="0" tIns="0" rIns="0" bIns="0" anchor="ctr" anchorCtr="1" compatLnSpc="0"/>
            <a:lstStyle/>
            <a:p>
              <a:pPr>
                <a:spcAft>
                  <a:spcPts val="0"/>
                </a:spcAft>
              </a:pPr>
              <a:r>
                <a:rPr lang="it-IT" sz="1200" kern="150">
                  <a:effectLst/>
                  <a:latin typeface="Liberation Serif"/>
                  <a:ea typeface="DejaVu Sans"/>
                  <a:cs typeface="DejaVu Sans"/>
                </a:rPr>
                <a:t> </a:t>
              </a:r>
            </a:p>
          </p:txBody>
        </p:sp>
        <p:sp>
          <p:nvSpPr>
            <p:cNvPr id="33" name="Text Box 36"/>
            <p:cNvSpPr txBox="1"/>
            <p:nvPr/>
          </p:nvSpPr>
          <p:spPr>
            <a:xfrm>
              <a:off x="3403440" y="2212920"/>
              <a:ext cx="172440" cy="172440"/>
            </a:xfrm>
            <a:prstGeom prst="rect">
              <a:avLst/>
            </a:prstGeom>
            <a:noFill/>
            <a:ln>
              <a:noFill/>
            </a:ln>
          </p:spPr>
          <p:txBody>
            <a:bodyPr vert="horz" lIns="0" tIns="0" rIns="0" bIns="0" compatLnSpc="0"/>
            <a:lstStyle/>
            <a:p>
              <a:pPr>
                <a:spcAft>
                  <a:spcPts val="0"/>
                </a:spcAft>
              </a:pPr>
              <a:r>
                <a:rPr lang="it-IT" sz="1200" kern="150">
                  <a:effectLst/>
                  <a:latin typeface="Liberation Serif"/>
                  <a:ea typeface="DejaVu Sans"/>
                  <a:cs typeface="DejaVu Sans"/>
                </a:rPr>
                <a:t>I</a:t>
              </a:r>
            </a:p>
          </p:txBody>
        </p:sp>
        <p:sp>
          <p:nvSpPr>
            <p:cNvPr id="34" name="Freeform 33"/>
            <p:cNvSpPr/>
            <p:nvPr/>
          </p:nvSpPr>
          <p:spPr>
            <a:xfrm>
              <a:off x="3669120" y="1663200"/>
              <a:ext cx="263160" cy="172440"/>
            </a:xfrm>
            <a:custGeom>
              <a:avLst>
                <a:gd name="adj1" fmla="val -67031"/>
                <a:gd name="adj2" fmla="val 347599"/>
                <a:gd name="adj3" fmla="val 0"/>
              </a:avLst>
              <a:gdLst>
                <a:gd name="a1" fmla="*/ w adj1 100000"/>
                <a:gd name="a2" fmla="*/ h adj2 100000"/>
                <a:gd name="isRight" fmla="+- a1 0 wd2"/>
                <a:gd name="side" fmla="?: isRight r l"/>
                <a:gd name="stemX1" fmla="+- a1 0 side"/>
                <a:gd name="stemX2" fmla="*/ stemX1 1 2"/>
                <a:gd name="joint" fmla="+- stemX2 side 0"/>
                <a:gd name="x1prep" fmla="*/ ss adj3 100000"/>
                <a:gd name="x1" fmla="min x1prep wd2"/>
                <a:gd name="hX" fmla="min x1prep lsd2"/>
                <a:gd name="x2" fmla="+- r 0 x1"/>
                <a:gd name="y1prep" fmla="*/ ss adj3 100000"/>
                <a:gd name="y1" fmla="min y1prep hd2"/>
                <a:gd name="y2" fmla="+- b 0 y1"/>
              </a:gdLst>
              <a:ahLst>
                <a:ahXY gdRefX="adj1" minX="-2147483647" maxX="2147483647" gdRefY="adj2" minY="-2147483647" maxY="2147483647">
                  <a:pos x="a1" y="a2"/>
                </a:ahXY>
                <a:ahXY gdRefX="adj3" maxX="2147483647">
                  <a:pos x="hX" y="t"/>
                </a:ahXY>
              </a:ahLst>
              <a:cxnLst/>
              <a:rect l="l" t="t" r="r" b="b"/>
              <a:pathLst>
                <a:path>
                  <a:moveTo>
                    <a:pt x="l" y="y1"/>
                  </a:moveTo>
                  <a:arcTo wR="x1" hR="y1" stAng="cd2" swAng="cd4"/>
                  <a:lnTo>
                    <a:pt x="x2" y="t"/>
                  </a:lnTo>
                  <a:arcTo wR="x1" hR="y1" stAng="3cd4" swAng="cd4"/>
                  <a:lnTo>
                    <a:pt x="r" y="y2"/>
                  </a:lnTo>
                  <a:arcTo wR="x1" hR="y1" stAng="0" swAng="cd4"/>
                  <a:lnTo>
                    <a:pt x="x1" y="b"/>
                  </a:lnTo>
                  <a:arcTo wR="x1" hR="y1" stAng="cd4" swAng="cd4"/>
                  <a:close/>
                </a:path>
                <a:path fill="none">
                  <a:moveTo>
                    <a:pt x="a1" y="a2"/>
                  </a:moveTo>
                  <a:lnTo>
                    <a:pt x="joint" y="vc"/>
                  </a:lnTo>
                  <a:lnTo>
                    <a:pt x="side" y="vc"/>
                  </a:lnTo>
                </a:path>
              </a:pathLst>
            </a:custGeom>
            <a:noFill/>
            <a:ln w="12700">
              <a:solidFill>
                <a:srgbClr val="000000"/>
              </a:solidFill>
              <a:prstDash val="solid"/>
            </a:ln>
          </p:spPr>
          <p:txBody>
            <a:bodyPr vert="horz" lIns="0" tIns="0" rIns="0" bIns="0" compatLnSpc="0"/>
            <a:lstStyle/>
            <a:p>
              <a:pPr>
                <a:spcAft>
                  <a:spcPts val="0"/>
                </a:spcAft>
              </a:pPr>
              <a:r>
                <a:rPr lang="it-IT" sz="1200" kern="150" dirty="0">
                  <a:effectLst/>
                  <a:latin typeface="Liberation Serif"/>
                  <a:ea typeface="DejaVu Sans"/>
                  <a:cs typeface="DejaVu Sans"/>
                </a:rPr>
                <a:t> </a:t>
              </a:r>
              <a:r>
                <a:rPr lang="it-IT" sz="1200" kern="150" dirty="0">
                  <a:solidFill>
                    <a:srgbClr val="FFC000"/>
                  </a:solidFill>
                  <a:effectLst/>
                  <a:latin typeface="Liberation Serif"/>
                  <a:ea typeface="DejaVu Sans"/>
                  <a:cs typeface="DejaVu Sans"/>
                </a:rPr>
                <a:t>0,5</a:t>
              </a:r>
            </a:p>
          </p:txBody>
        </p:sp>
      </p:grpSp>
      <p:sp>
        <p:nvSpPr>
          <p:cNvPr id="36" name="Rectangle 35"/>
          <p:cNvSpPr/>
          <p:nvPr/>
        </p:nvSpPr>
        <p:spPr>
          <a:xfrm>
            <a:off x="4860032" y="2180905"/>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5976692" y="1929191"/>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ctangle 37"/>
          <p:cNvSpPr/>
          <p:nvPr/>
        </p:nvSpPr>
        <p:spPr>
          <a:xfrm>
            <a:off x="7704884" y="1916832"/>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ctangle 38"/>
          <p:cNvSpPr/>
          <p:nvPr/>
        </p:nvSpPr>
        <p:spPr>
          <a:xfrm>
            <a:off x="4788024" y="3284984"/>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39"/>
          <p:cNvSpPr/>
          <p:nvPr/>
        </p:nvSpPr>
        <p:spPr>
          <a:xfrm>
            <a:off x="4572000" y="3789040"/>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ctangle 40"/>
          <p:cNvSpPr/>
          <p:nvPr/>
        </p:nvSpPr>
        <p:spPr>
          <a:xfrm>
            <a:off x="4680548" y="4917209"/>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ctangle 41"/>
          <p:cNvSpPr/>
          <p:nvPr/>
        </p:nvSpPr>
        <p:spPr>
          <a:xfrm>
            <a:off x="8352956" y="2540945"/>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ctangle 44"/>
          <p:cNvSpPr/>
          <p:nvPr/>
        </p:nvSpPr>
        <p:spPr>
          <a:xfrm>
            <a:off x="539552" y="1700808"/>
            <a:ext cx="864096" cy="24721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ctangle 42"/>
          <p:cNvSpPr/>
          <p:nvPr/>
        </p:nvSpPr>
        <p:spPr>
          <a:xfrm>
            <a:off x="8244408" y="3573016"/>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3"/>
          <p:cNvSpPr txBox="1"/>
          <p:nvPr/>
        </p:nvSpPr>
        <p:spPr>
          <a:xfrm>
            <a:off x="467545" y="1163370"/>
            <a:ext cx="3960439" cy="3785652"/>
          </a:xfrm>
          <a:prstGeom prst="rect">
            <a:avLst/>
          </a:prstGeom>
          <a:noFill/>
        </p:spPr>
        <p:txBody>
          <a:bodyPr wrap="square" rtlCol="0">
            <a:spAutoFit/>
          </a:bodyPr>
          <a:lstStyle/>
          <a:p>
            <a:r>
              <a:rPr lang="it-IT" sz="1600" dirty="0" smtClean="0"/>
              <a:t>L’agoritmo si base su due fasi:</a:t>
            </a:r>
          </a:p>
          <a:p>
            <a:endParaRPr lang="it-IT" sz="1600" dirty="0"/>
          </a:p>
          <a:p>
            <a:pPr lvl="0"/>
            <a:r>
              <a:rPr lang="it-IT" sz="1600" dirty="0" smtClean="0"/>
              <a:t>Fase 1:</a:t>
            </a:r>
          </a:p>
          <a:p>
            <a:pPr lvl="0"/>
            <a:r>
              <a:rPr lang="it-IT" sz="1600" dirty="0" smtClean="0"/>
              <a:t>Ogni </a:t>
            </a:r>
            <a:r>
              <a:rPr lang="it-IT" sz="1600" dirty="0"/>
              <a:t>veicolo </a:t>
            </a:r>
            <a:r>
              <a:rPr lang="it-IT" sz="1600" dirty="0" smtClean="0"/>
              <a:t>genera</a:t>
            </a:r>
          </a:p>
          <a:p>
            <a:pPr lvl="0"/>
            <a:r>
              <a:rPr lang="it-IT" sz="1600" dirty="0" smtClean="0"/>
              <a:t>una </a:t>
            </a:r>
            <a:r>
              <a:rPr lang="it-IT" sz="1600" dirty="0">
                <a:solidFill>
                  <a:srgbClr val="FFC000"/>
                </a:solidFill>
              </a:rPr>
              <a:t>probabilita' casuale</a:t>
            </a:r>
            <a:r>
              <a:rPr lang="it-IT" sz="1600" dirty="0"/>
              <a:t> di </a:t>
            </a:r>
            <a:r>
              <a:rPr lang="it-IT" sz="1600" dirty="0" smtClean="0"/>
              <a:t>elezione</a:t>
            </a:r>
          </a:p>
          <a:p>
            <a:pPr lvl="0"/>
            <a:r>
              <a:rPr lang="it-IT" sz="1600" dirty="0" smtClean="0"/>
              <a:t>come CH</a:t>
            </a:r>
          </a:p>
          <a:p>
            <a:pPr lvl="0"/>
            <a:endParaRPr lang="it-IT" sz="1600" dirty="0"/>
          </a:p>
          <a:p>
            <a:pPr lvl="0"/>
            <a:r>
              <a:rPr lang="it-IT" sz="1600" dirty="0">
                <a:solidFill>
                  <a:srgbClr val="FFC000"/>
                </a:solidFill>
              </a:rPr>
              <a:t>Fase 2:</a:t>
            </a:r>
          </a:p>
          <a:p>
            <a:pPr marL="342900" lvl="0" indent="-342900">
              <a:buFont typeface="+mj-lt"/>
              <a:buAutoNum type="arabicPeriod"/>
            </a:pPr>
            <a:r>
              <a:rPr lang="it-IT" sz="1600" dirty="0"/>
              <a:t>I veicoli tramite la WiFi </a:t>
            </a:r>
            <a:r>
              <a:rPr lang="it-IT" sz="1600" dirty="0" smtClean="0"/>
              <a:t>scambiano la loro probabilita’</a:t>
            </a:r>
          </a:p>
          <a:p>
            <a:pPr marL="342900" lvl="0" indent="-342900">
              <a:buFont typeface="+mj-ea"/>
              <a:buAutoNum type="arabicPeriod"/>
            </a:pPr>
            <a:r>
              <a:rPr lang="it-IT" sz="1600" dirty="0" smtClean="0"/>
              <a:t>Viene </a:t>
            </a:r>
            <a:r>
              <a:rPr lang="it-IT" sz="1600" dirty="0"/>
              <a:t>eletto </a:t>
            </a:r>
            <a:r>
              <a:rPr lang="it-IT" sz="1600" dirty="0">
                <a:solidFill>
                  <a:srgbClr val="FFC000"/>
                </a:solidFill>
              </a:rPr>
              <a:t>CH </a:t>
            </a:r>
            <a:r>
              <a:rPr lang="it-IT" sz="1600" dirty="0" smtClean="0"/>
              <a:t>ogni veicolo </a:t>
            </a:r>
            <a:r>
              <a:rPr lang="it-IT" sz="1600" dirty="0"/>
              <a:t>con </a:t>
            </a:r>
            <a:r>
              <a:rPr lang="it-IT" sz="1600" dirty="0">
                <a:solidFill>
                  <a:srgbClr val="FFC000"/>
                </a:solidFill>
              </a:rPr>
              <a:t>probabilita’ maggiore</a:t>
            </a:r>
            <a:r>
              <a:rPr lang="it-IT" sz="1600" dirty="0"/>
              <a:t> </a:t>
            </a:r>
            <a:r>
              <a:rPr lang="it-IT" sz="1600" dirty="0" smtClean="0"/>
              <a:t>rispetto a </a:t>
            </a:r>
            <a:r>
              <a:rPr lang="it-IT" sz="1600" dirty="0"/>
              <a:t>tutti i</a:t>
            </a:r>
            <a:r>
              <a:rPr lang="it-IT" sz="1600" dirty="0">
                <a:solidFill>
                  <a:srgbClr val="FFC000"/>
                </a:solidFill>
              </a:rPr>
              <a:t> </a:t>
            </a:r>
            <a:r>
              <a:rPr lang="it-IT" sz="1600" dirty="0"/>
              <a:t>suoi vicini, i quali </a:t>
            </a:r>
            <a:r>
              <a:rPr lang="it-IT" sz="1600" dirty="0" smtClean="0"/>
              <a:t>diventano suoi </a:t>
            </a:r>
            <a:r>
              <a:rPr lang="it-IT" sz="1600" dirty="0" smtClean="0">
                <a:solidFill>
                  <a:srgbClr val="FFC000"/>
                </a:solidFill>
              </a:rPr>
              <a:t>CM</a:t>
            </a:r>
            <a:endParaRPr lang="it-IT" sz="1600" dirty="0"/>
          </a:p>
          <a:p>
            <a:pPr marL="342900" lvl="0" indent="-342900">
              <a:buFont typeface="+mj-ea"/>
              <a:buAutoNum type="arabicPeriod"/>
            </a:pPr>
            <a:r>
              <a:rPr lang="it-IT" sz="1600" dirty="0" smtClean="0"/>
              <a:t>I </a:t>
            </a:r>
            <a:r>
              <a:rPr lang="it-IT" sz="1600" dirty="0">
                <a:solidFill>
                  <a:srgbClr val="FFC000"/>
                </a:solidFill>
              </a:rPr>
              <a:t>veicoli isolati</a:t>
            </a:r>
            <a:r>
              <a:rPr lang="it-IT" sz="1600" dirty="0"/>
              <a:t> nel </a:t>
            </a:r>
            <a:r>
              <a:rPr lang="it-IT" sz="1600" dirty="0" smtClean="0"/>
              <a:t>raggio WiFi </a:t>
            </a:r>
            <a:r>
              <a:rPr lang="it-IT" sz="1600" dirty="0"/>
              <a:t>diventano automaticamente </a:t>
            </a:r>
            <a:r>
              <a:rPr lang="it-IT" sz="1600" dirty="0" smtClean="0">
                <a:solidFill>
                  <a:srgbClr val="FFC000"/>
                </a:solidFill>
              </a:rPr>
              <a:t>CH</a:t>
            </a:r>
            <a:endParaRPr lang="it-IT" sz="1600" dirty="0">
              <a:solidFill>
                <a:srgbClr val="FFC000"/>
              </a:solidFill>
            </a:endParaRPr>
          </a:p>
        </p:txBody>
      </p:sp>
      <p:sp>
        <p:nvSpPr>
          <p:cNvPr id="44" name="Rectangle 43"/>
          <p:cNvSpPr/>
          <p:nvPr/>
        </p:nvSpPr>
        <p:spPr>
          <a:xfrm>
            <a:off x="7560868" y="4797152"/>
            <a:ext cx="467516" cy="311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786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36"/>
                                        </p:tgtEl>
                                        <p:attrNameLst>
                                          <p:attrName>style.color</p:attrName>
                                        </p:attrNameLst>
                                      </p:cBhvr>
                                      <p:by>
                                        <p:hsl h="7200000" s="0" l="0"/>
                                      </p:by>
                                    </p:animClr>
                                    <p:animClr clrSpc="hsl" dir="cw">
                                      <p:cBhvr>
                                        <p:cTn id="7" dur="2000" fill="hold"/>
                                        <p:tgtEl>
                                          <p:spTgt spid="36"/>
                                        </p:tgtEl>
                                        <p:attrNameLst>
                                          <p:attrName>fillcolor</p:attrName>
                                        </p:attrNameLst>
                                      </p:cBhvr>
                                      <p:by>
                                        <p:hsl h="7200000" s="0" l="0"/>
                                      </p:by>
                                    </p:animClr>
                                    <p:animClr clrSpc="hsl" dir="cw">
                                      <p:cBhvr>
                                        <p:cTn id="8" dur="2000" fill="hold"/>
                                        <p:tgtEl>
                                          <p:spTgt spid="36"/>
                                        </p:tgtEl>
                                        <p:attrNameLst>
                                          <p:attrName>stroke.color</p:attrName>
                                        </p:attrNameLst>
                                      </p:cBhvr>
                                      <p:by>
                                        <p:hsl h="7200000" s="0" l="0"/>
                                      </p:by>
                                    </p:animClr>
                                    <p:set>
                                      <p:cBhvr>
                                        <p:cTn id="9" dur="2000" fill="hold"/>
                                        <p:tgtEl>
                                          <p:spTgt spid="36"/>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2000" fill="hold"/>
                                        <p:tgtEl>
                                          <p:spTgt spid="37"/>
                                        </p:tgtEl>
                                        <p:attrNameLst>
                                          <p:attrName>style.color</p:attrName>
                                        </p:attrNameLst>
                                      </p:cBhvr>
                                      <p:by>
                                        <p:hsl h="7200000" s="0" l="0"/>
                                      </p:by>
                                    </p:animClr>
                                    <p:animClr clrSpc="hsl" dir="cw">
                                      <p:cBhvr>
                                        <p:cTn id="12" dur="2000" fill="hold"/>
                                        <p:tgtEl>
                                          <p:spTgt spid="37"/>
                                        </p:tgtEl>
                                        <p:attrNameLst>
                                          <p:attrName>fillcolor</p:attrName>
                                        </p:attrNameLst>
                                      </p:cBhvr>
                                      <p:by>
                                        <p:hsl h="7200000" s="0" l="0"/>
                                      </p:by>
                                    </p:animClr>
                                    <p:animClr clrSpc="hsl" dir="cw">
                                      <p:cBhvr>
                                        <p:cTn id="13" dur="2000" fill="hold"/>
                                        <p:tgtEl>
                                          <p:spTgt spid="37"/>
                                        </p:tgtEl>
                                        <p:attrNameLst>
                                          <p:attrName>stroke.color</p:attrName>
                                        </p:attrNameLst>
                                      </p:cBhvr>
                                      <p:by>
                                        <p:hsl h="7200000" s="0" l="0"/>
                                      </p:by>
                                    </p:animClr>
                                    <p:set>
                                      <p:cBhvr>
                                        <p:cTn id="14" dur="2000" fill="hold"/>
                                        <p:tgtEl>
                                          <p:spTgt spid="37"/>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2000" fill="hold"/>
                                        <p:tgtEl>
                                          <p:spTgt spid="38"/>
                                        </p:tgtEl>
                                        <p:attrNameLst>
                                          <p:attrName>style.color</p:attrName>
                                        </p:attrNameLst>
                                      </p:cBhvr>
                                      <p:by>
                                        <p:hsl h="7200000" s="0" l="0"/>
                                      </p:by>
                                    </p:animClr>
                                    <p:animClr clrSpc="hsl" dir="cw">
                                      <p:cBhvr>
                                        <p:cTn id="17" dur="2000" fill="hold"/>
                                        <p:tgtEl>
                                          <p:spTgt spid="38"/>
                                        </p:tgtEl>
                                        <p:attrNameLst>
                                          <p:attrName>fillcolor</p:attrName>
                                        </p:attrNameLst>
                                      </p:cBhvr>
                                      <p:by>
                                        <p:hsl h="7200000" s="0" l="0"/>
                                      </p:by>
                                    </p:animClr>
                                    <p:animClr clrSpc="hsl" dir="cw">
                                      <p:cBhvr>
                                        <p:cTn id="18" dur="2000" fill="hold"/>
                                        <p:tgtEl>
                                          <p:spTgt spid="38"/>
                                        </p:tgtEl>
                                        <p:attrNameLst>
                                          <p:attrName>stroke.color</p:attrName>
                                        </p:attrNameLst>
                                      </p:cBhvr>
                                      <p:by>
                                        <p:hsl h="7200000" s="0" l="0"/>
                                      </p:by>
                                    </p:animClr>
                                    <p:set>
                                      <p:cBhvr>
                                        <p:cTn id="19" dur="2000" fill="hold"/>
                                        <p:tgtEl>
                                          <p:spTgt spid="38"/>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2000" fill="hold"/>
                                        <p:tgtEl>
                                          <p:spTgt spid="39"/>
                                        </p:tgtEl>
                                        <p:attrNameLst>
                                          <p:attrName>style.color</p:attrName>
                                        </p:attrNameLst>
                                      </p:cBhvr>
                                      <p:by>
                                        <p:hsl h="7200000" s="0" l="0"/>
                                      </p:by>
                                    </p:animClr>
                                    <p:animClr clrSpc="hsl" dir="cw">
                                      <p:cBhvr>
                                        <p:cTn id="22" dur="2000" fill="hold"/>
                                        <p:tgtEl>
                                          <p:spTgt spid="39"/>
                                        </p:tgtEl>
                                        <p:attrNameLst>
                                          <p:attrName>fillcolor</p:attrName>
                                        </p:attrNameLst>
                                      </p:cBhvr>
                                      <p:by>
                                        <p:hsl h="7200000" s="0" l="0"/>
                                      </p:by>
                                    </p:animClr>
                                    <p:animClr clrSpc="hsl" dir="cw">
                                      <p:cBhvr>
                                        <p:cTn id="23" dur="2000" fill="hold"/>
                                        <p:tgtEl>
                                          <p:spTgt spid="39"/>
                                        </p:tgtEl>
                                        <p:attrNameLst>
                                          <p:attrName>stroke.color</p:attrName>
                                        </p:attrNameLst>
                                      </p:cBhvr>
                                      <p:by>
                                        <p:hsl h="7200000" s="0" l="0"/>
                                      </p:by>
                                    </p:animClr>
                                    <p:set>
                                      <p:cBhvr>
                                        <p:cTn id="24" dur="2000" fill="hold"/>
                                        <p:tgtEl>
                                          <p:spTgt spid="39"/>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2000" fill="hold"/>
                                        <p:tgtEl>
                                          <p:spTgt spid="40"/>
                                        </p:tgtEl>
                                        <p:attrNameLst>
                                          <p:attrName>style.color</p:attrName>
                                        </p:attrNameLst>
                                      </p:cBhvr>
                                      <p:by>
                                        <p:hsl h="7200000" s="0" l="0"/>
                                      </p:by>
                                    </p:animClr>
                                    <p:animClr clrSpc="hsl" dir="cw">
                                      <p:cBhvr>
                                        <p:cTn id="27" dur="2000" fill="hold"/>
                                        <p:tgtEl>
                                          <p:spTgt spid="40"/>
                                        </p:tgtEl>
                                        <p:attrNameLst>
                                          <p:attrName>fillcolor</p:attrName>
                                        </p:attrNameLst>
                                      </p:cBhvr>
                                      <p:by>
                                        <p:hsl h="7200000" s="0" l="0"/>
                                      </p:by>
                                    </p:animClr>
                                    <p:animClr clrSpc="hsl" dir="cw">
                                      <p:cBhvr>
                                        <p:cTn id="28" dur="2000" fill="hold"/>
                                        <p:tgtEl>
                                          <p:spTgt spid="40"/>
                                        </p:tgtEl>
                                        <p:attrNameLst>
                                          <p:attrName>stroke.color</p:attrName>
                                        </p:attrNameLst>
                                      </p:cBhvr>
                                      <p:by>
                                        <p:hsl h="7200000" s="0" l="0"/>
                                      </p:by>
                                    </p:animClr>
                                    <p:set>
                                      <p:cBhvr>
                                        <p:cTn id="29" dur="2000" fill="hold"/>
                                        <p:tgtEl>
                                          <p:spTgt spid="40"/>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2000" fill="hold"/>
                                        <p:tgtEl>
                                          <p:spTgt spid="41"/>
                                        </p:tgtEl>
                                        <p:attrNameLst>
                                          <p:attrName>style.color</p:attrName>
                                        </p:attrNameLst>
                                      </p:cBhvr>
                                      <p:by>
                                        <p:hsl h="7200000" s="0" l="0"/>
                                      </p:by>
                                    </p:animClr>
                                    <p:animClr clrSpc="hsl" dir="cw">
                                      <p:cBhvr>
                                        <p:cTn id="32" dur="2000" fill="hold"/>
                                        <p:tgtEl>
                                          <p:spTgt spid="41"/>
                                        </p:tgtEl>
                                        <p:attrNameLst>
                                          <p:attrName>fillcolor</p:attrName>
                                        </p:attrNameLst>
                                      </p:cBhvr>
                                      <p:by>
                                        <p:hsl h="7200000" s="0" l="0"/>
                                      </p:by>
                                    </p:animClr>
                                    <p:animClr clrSpc="hsl" dir="cw">
                                      <p:cBhvr>
                                        <p:cTn id="33" dur="2000" fill="hold"/>
                                        <p:tgtEl>
                                          <p:spTgt spid="41"/>
                                        </p:tgtEl>
                                        <p:attrNameLst>
                                          <p:attrName>stroke.color</p:attrName>
                                        </p:attrNameLst>
                                      </p:cBhvr>
                                      <p:by>
                                        <p:hsl h="7200000" s="0" l="0"/>
                                      </p:by>
                                    </p:animClr>
                                    <p:set>
                                      <p:cBhvr>
                                        <p:cTn id="34" dur="2000" fill="hold"/>
                                        <p:tgtEl>
                                          <p:spTgt spid="41"/>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2000" fill="hold"/>
                                        <p:tgtEl>
                                          <p:spTgt spid="42"/>
                                        </p:tgtEl>
                                        <p:attrNameLst>
                                          <p:attrName>style.color</p:attrName>
                                        </p:attrNameLst>
                                      </p:cBhvr>
                                      <p:by>
                                        <p:hsl h="7200000" s="0" l="0"/>
                                      </p:by>
                                    </p:animClr>
                                    <p:animClr clrSpc="hsl" dir="cw">
                                      <p:cBhvr>
                                        <p:cTn id="37" dur="2000" fill="hold"/>
                                        <p:tgtEl>
                                          <p:spTgt spid="42"/>
                                        </p:tgtEl>
                                        <p:attrNameLst>
                                          <p:attrName>fillcolor</p:attrName>
                                        </p:attrNameLst>
                                      </p:cBhvr>
                                      <p:by>
                                        <p:hsl h="7200000" s="0" l="0"/>
                                      </p:by>
                                    </p:animClr>
                                    <p:animClr clrSpc="hsl" dir="cw">
                                      <p:cBhvr>
                                        <p:cTn id="38" dur="2000" fill="hold"/>
                                        <p:tgtEl>
                                          <p:spTgt spid="42"/>
                                        </p:tgtEl>
                                        <p:attrNameLst>
                                          <p:attrName>stroke.color</p:attrName>
                                        </p:attrNameLst>
                                      </p:cBhvr>
                                      <p:by>
                                        <p:hsl h="7200000" s="0" l="0"/>
                                      </p:by>
                                    </p:animClr>
                                    <p:set>
                                      <p:cBhvr>
                                        <p:cTn id="39" dur="2000" fill="hold"/>
                                        <p:tgtEl>
                                          <p:spTgt spid="42"/>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2000" fill="hold"/>
                                        <p:tgtEl>
                                          <p:spTgt spid="43"/>
                                        </p:tgtEl>
                                        <p:attrNameLst>
                                          <p:attrName>style.color</p:attrName>
                                        </p:attrNameLst>
                                      </p:cBhvr>
                                      <p:by>
                                        <p:hsl h="7200000" s="0" l="0"/>
                                      </p:by>
                                    </p:animClr>
                                    <p:animClr clrSpc="hsl" dir="cw">
                                      <p:cBhvr>
                                        <p:cTn id="42" dur="2000" fill="hold"/>
                                        <p:tgtEl>
                                          <p:spTgt spid="43"/>
                                        </p:tgtEl>
                                        <p:attrNameLst>
                                          <p:attrName>fillcolor</p:attrName>
                                        </p:attrNameLst>
                                      </p:cBhvr>
                                      <p:by>
                                        <p:hsl h="7200000" s="0" l="0"/>
                                      </p:by>
                                    </p:animClr>
                                    <p:animClr clrSpc="hsl" dir="cw">
                                      <p:cBhvr>
                                        <p:cTn id="43" dur="2000" fill="hold"/>
                                        <p:tgtEl>
                                          <p:spTgt spid="43"/>
                                        </p:tgtEl>
                                        <p:attrNameLst>
                                          <p:attrName>stroke.color</p:attrName>
                                        </p:attrNameLst>
                                      </p:cBhvr>
                                      <p:by>
                                        <p:hsl h="7200000" s="0" l="0"/>
                                      </p:by>
                                    </p:animClr>
                                    <p:set>
                                      <p:cBhvr>
                                        <p:cTn id="44" dur="2000" fill="hold"/>
                                        <p:tgtEl>
                                          <p:spTgt spid="43"/>
                                        </p:tgtEl>
                                        <p:attrNameLst>
                                          <p:attrName>fill.type</p:attrName>
                                        </p:attrNameLst>
                                      </p:cBhvr>
                                      <p:to>
                                        <p:strVal val="solid"/>
                                      </p:to>
                                    </p:set>
                                  </p:childTnLst>
                                </p:cTn>
                              </p:par>
                              <p:par>
                                <p:cTn id="45" presetID="21" presetClass="emph" presetSubtype="0" fill="hold" grpId="0" nodeType="withEffect">
                                  <p:stCondLst>
                                    <p:cond delay="0"/>
                                  </p:stCondLst>
                                  <p:childTnLst>
                                    <p:animClr clrSpc="hsl" dir="cw">
                                      <p:cBhvr override="childStyle">
                                        <p:cTn id="46" dur="2000" fill="hold"/>
                                        <p:tgtEl>
                                          <p:spTgt spid="44"/>
                                        </p:tgtEl>
                                        <p:attrNameLst>
                                          <p:attrName>style.color</p:attrName>
                                        </p:attrNameLst>
                                      </p:cBhvr>
                                      <p:by>
                                        <p:hsl h="7200000" s="0" l="0"/>
                                      </p:by>
                                    </p:animClr>
                                    <p:animClr clrSpc="hsl" dir="cw">
                                      <p:cBhvr>
                                        <p:cTn id="47" dur="2000" fill="hold"/>
                                        <p:tgtEl>
                                          <p:spTgt spid="44"/>
                                        </p:tgtEl>
                                        <p:attrNameLst>
                                          <p:attrName>fillcolor</p:attrName>
                                        </p:attrNameLst>
                                      </p:cBhvr>
                                      <p:by>
                                        <p:hsl h="7200000" s="0" l="0"/>
                                      </p:by>
                                    </p:animClr>
                                    <p:animClr clrSpc="hsl" dir="cw">
                                      <p:cBhvr>
                                        <p:cTn id="48" dur="2000" fill="hold"/>
                                        <p:tgtEl>
                                          <p:spTgt spid="44"/>
                                        </p:tgtEl>
                                        <p:attrNameLst>
                                          <p:attrName>stroke.color</p:attrName>
                                        </p:attrNameLst>
                                      </p:cBhvr>
                                      <p:by>
                                        <p:hsl h="7200000" s="0" l="0"/>
                                      </p:by>
                                    </p:animClr>
                                    <p:set>
                                      <p:cBhvr>
                                        <p:cTn id="49" dur="2000" fill="hold"/>
                                        <p:tgtEl>
                                          <p:spTgt spid="44"/>
                                        </p:tgtEl>
                                        <p:attrNameLst>
                                          <p:attrName>fill.type</p:attrName>
                                        </p:attrNameLst>
                                      </p:cBhvr>
                                      <p:to>
                                        <p:strVal val="solid"/>
                                      </p:to>
                                    </p:set>
                                  </p:childTnLst>
                                </p:cTn>
                              </p:par>
                              <p:par>
                                <p:cTn id="50" presetID="53" presetClass="entr" presetSubtype="16"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5" grpId="0" animBg="1"/>
      <p:bldP spid="43" grpId="0" animBg="1"/>
      <p:bldP spid="4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1253</TotalTime>
  <Words>4673</Words>
  <Application>Microsoft Office PowerPoint</Application>
  <PresentationFormat>On-screen Show (4:3)</PresentationFormat>
  <Paragraphs>828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UNIVERSITA’ DEGLI STUDI DI MODENA E REGGIO EMILIA CORSO DI LAUREA IN INGEGNERIA INFORMATICA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 SIMULAZIONE E VALUTAZIONE DI UN ALGORITMO V2V PER LO SCAMBIO DI INFORMAZIONI</dc:title>
  <dc:creator>matte</dc:creator>
  <cp:lastModifiedBy>matte</cp:lastModifiedBy>
  <cp:revision>526</cp:revision>
  <dcterms:created xsi:type="dcterms:W3CDTF">2012-04-08T22:24:14Z</dcterms:created>
  <dcterms:modified xsi:type="dcterms:W3CDTF">2012-06-03T21:44:04Z</dcterms:modified>
</cp:coreProperties>
</file>